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49" r:id="rId3"/>
  </p:sldMasterIdLst>
  <p:notesMasterIdLst>
    <p:notesMasterId r:id="rId8"/>
  </p:notesMasterIdLst>
  <p:sldIdLst>
    <p:sldId id="271" r:id="rId4"/>
    <p:sldId id="315" r:id="rId5"/>
    <p:sldId id="300" r:id="rId6"/>
    <p:sldId id="2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18D"/>
    <a:srgbClr val="FFCB50"/>
    <a:srgbClr val="0072BC"/>
    <a:srgbClr val="61A1D9"/>
    <a:srgbClr val="F68479"/>
    <a:srgbClr val="FFC235"/>
    <a:srgbClr val="42BA7C"/>
    <a:srgbClr val="498FCD"/>
    <a:srgbClr val="F4706D"/>
    <a:srgbClr val="F48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48"/>
  </p:normalViewPr>
  <p:slideViewPr>
    <p:cSldViewPr snapToGrid="0" snapToObjects="1" showGuides="1">
      <p:cViewPr varScale="1">
        <p:scale>
          <a:sx n="81" d="100"/>
          <a:sy n="81" d="100"/>
        </p:scale>
        <p:origin x="45" y="270"/>
      </p:cViewPr>
      <p:guideLst>
        <p:guide orient="horz" pos="432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33574-1A88-48FF-9735-E900BDEE689F}" type="doc">
      <dgm:prSet loTypeId="urn:microsoft.com/office/officeart/2005/8/layout/hierarchy4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133538DF-C463-4FE3-9665-C78B278AC9D9}">
      <dgm:prSet phldrT="[Text]" custT="1"/>
      <dgm:spPr/>
      <dgm:t>
        <a:bodyPr/>
        <a:lstStyle/>
        <a:p>
          <a:r>
            <a:rPr lang="en-GB" sz="4400" dirty="0"/>
            <a:t>STW ICS – delivery strand</a:t>
          </a:r>
        </a:p>
        <a:p>
          <a:r>
            <a:rPr lang="en-GB" sz="1800" dirty="0"/>
            <a:t>Single sustainable health and care system which meets the needs of our population </a:t>
          </a:r>
        </a:p>
      </dgm:t>
    </dgm:pt>
    <dgm:pt modelId="{8BC1E3A9-EEF8-433C-A70E-6C3866F7A44D}" type="parTrans" cxnId="{08D6ABF6-1948-41E3-908F-1C6D63E98D4D}">
      <dgm:prSet/>
      <dgm:spPr/>
      <dgm:t>
        <a:bodyPr/>
        <a:lstStyle/>
        <a:p>
          <a:endParaRPr lang="en-GB"/>
        </a:p>
      </dgm:t>
    </dgm:pt>
    <dgm:pt modelId="{D49EAA01-B077-473A-912B-F3B77D443E63}" type="sibTrans" cxnId="{08D6ABF6-1948-41E3-908F-1C6D63E98D4D}">
      <dgm:prSet/>
      <dgm:spPr/>
      <dgm:t>
        <a:bodyPr/>
        <a:lstStyle/>
        <a:p>
          <a:endParaRPr lang="en-GB"/>
        </a:p>
      </dgm:t>
    </dgm:pt>
    <dgm:pt modelId="{A2AFA35A-3F2D-415B-844A-06F871029556}">
      <dgm:prSet phldrT="[Text]"/>
      <dgm:spPr/>
      <dgm:t>
        <a:bodyPr/>
        <a:lstStyle/>
        <a:p>
          <a:r>
            <a:rPr lang="en-GB" dirty="0"/>
            <a:t>Local Care Partnership</a:t>
          </a:r>
        </a:p>
      </dgm:t>
    </dgm:pt>
    <dgm:pt modelId="{CED79AD9-8D66-4B0E-A32A-275D4DD880EF}" type="parTrans" cxnId="{10F7436D-88F2-4004-AD50-93CB8357FFC3}">
      <dgm:prSet/>
      <dgm:spPr/>
      <dgm:t>
        <a:bodyPr/>
        <a:lstStyle/>
        <a:p>
          <a:endParaRPr lang="en-GB"/>
        </a:p>
      </dgm:t>
    </dgm:pt>
    <dgm:pt modelId="{F540D945-D726-47CD-95D0-80B975FD8095}" type="sibTrans" cxnId="{10F7436D-88F2-4004-AD50-93CB8357FFC3}">
      <dgm:prSet/>
      <dgm:spPr/>
      <dgm:t>
        <a:bodyPr/>
        <a:lstStyle/>
        <a:p>
          <a:endParaRPr lang="en-GB"/>
        </a:p>
      </dgm:t>
    </dgm:pt>
    <dgm:pt modelId="{5B7B996C-ACD6-490B-A6DE-93DBE8558A61}">
      <dgm:prSet phldrT="[Text]"/>
      <dgm:spPr/>
      <dgm:t>
        <a:bodyPr/>
        <a:lstStyle/>
        <a:p>
          <a:r>
            <a:rPr lang="en-GB" dirty="0"/>
            <a:t>Pathway development</a:t>
          </a:r>
        </a:p>
      </dgm:t>
    </dgm:pt>
    <dgm:pt modelId="{06F288B1-7AD2-4B6F-8E96-FD1315B7A6B2}" type="parTrans" cxnId="{307B0F11-ABDB-4BE7-A8AB-D77E4AF357CF}">
      <dgm:prSet/>
      <dgm:spPr/>
      <dgm:t>
        <a:bodyPr/>
        <a:lstStyle/>
        <a:p>
          <a:endParaRPr lang="en-GB"/>
        </a:p>
      </dgm:t>
    </dgm:pt>
    <dgm:pt modelId="{69F86DF5-5156-43F0-827C-5AD999257941}" type="sibTrans" cxnId="{307B0F11-ABDB-4BE7-A8AB-D77E4AF357CF}">
      <dgm:prSet/>
      <dgm:spPr/>
      <dgm:t>
        <a:bodyPr/>
        <a:lstStyle/>
        <a:p>
          <a:endParaRPr lang="en-GB"/>
        </a:p>
      </dgm:t>
    </dgm:pt>
    <dgm:pt modelId="{7EB89625-57F2-47D3-9A63-A0D9B6C6D8BF}">
      <dgm:prSet phldrT="[Text]"/>
      <dgm:spPr/>
      <dgm:t>
        <a:bodyPr/>
        <a:lstStyle/>
        <a:p>
          <a:r>
            <a:rPr lang="en-GB" dirty="0"/>
            <a:t>Hospital Transformation Programme </a:t>
          </a:r>
        </a:p>
      </dgm:t>
    </dgm:pt>
    <dgm:pt modelId="{AB12D3EA-8213-4114-ACCC-0D8715FCA778}" type="parTrans" cxnId="{42E87C95-2D18-42A7-B2BD-F8FBF213B20F}">
      <dgm:prSet/>
      <dgm:spPr/>
      <dgm:t>
        <a:bodyPr/>
        <a:lstStyle/>
        <a:p>
          <a:endParaRPr lang="en-GB"/>
        </a:p>
      </dgm:t>
    </dgm:pt>
    <dgm:pt modelId="{ECE817A9-1951-4D59-869D-3B71DC3D0E04}" type="sibTrans" cxnId="{42E87C95-2D18-42A7-B2BD-F8FBF213B20F}">
      <dgm:prSet/>
      <dgm:spPr/>
      <dgm:t>
        <a:bodyPr/>
        <a:lstStyle/>
        <a:p>
          <a:endParaRPr lang="en-GB"/>
        </a:p>
      </dgm:t>
    </dgm:pt>
    <dgm:pt modelId="{0DB18F33-8799-4BA3-8CF0-967238160FD4}">
      <dgm:prSet/>
      <dgm:spPr/>
      <dgm:t>
        <a:bodyPr/>
        <a:lstStyle/>
        <a:p>
          <a:r>
            <a:rPr lang="en-GB" dirty="0"/>
            <a:t>Sustainable workforce </a:t>
          </a:r>
        </a:p>
      </dgm:t>
    </dgm:pt>
    <dgm:pt modelId="{6EFA59F2-DFD4-472F-8ADA-51DF98D65EF0}" type="parTrans" cxnId="{AF855021-C3F0-4613-B559-53C5D25B1110}">
      <dgm:prSet/>
      <dgm:spPr/>
      <dgm:t>
        <a:bodyPr/>
        <a:lstStyle/>
        <a:p>
          <a:endParaRPr lang="en-GB"/>
        </a:p>
      </dgm:t>
    </dgm:pt>
    <dgm:pt modelId="{C61B5F06-62D6-4A93-BAE6-50E2A1CF933F}" type="sibTrans" cxnId="{AF855021-C3F0-4613-B559-53C5D25B1110}">
      <dgm:prSet/>
      <dgm:spPr/>
      <dgm:t>
        <a:bodyPr/>
        <a:lstStyle/>
        <a:p>
          <a:endParaRPr lang="en-GB"/>
        </a:p>
      </dgm:t>
    </dgm:pt>
    <dgm:pt modelId="{92C34AFC-4751-4AE2-881B-3A3170722BD7}">
      <dgm:prSet/>
      <dgm:spPr/>
      <dgm:t>
        <a:bodyPr/>
        <a:lstStyle/>
        <a:p>
          <a:r>
            <a:rPr lang="en-GB" dirty="0"/>
            <a:t>Community based hubs (PCN &amp; community services)</a:t>
          </a:r>
        </a:p>
      </dgm:t>
    </dgm:pt>
    <dgm:pt modelId="{E034AB28-7649-469D-B3F8-DD2627A3DE1F}" type="parTrans" cxnId="{A3614919-429B-42C9-9B9E-752ED495D938}">
      <dgm:prSet/>
      <dgm:spPr/>
      <dgm:t>
        <a:bodyPr/>
        <a:lstStyle/>
        <a:p>
          <a:endParaRPr lang="en-GB"/>
        </a:p>
      </dgm:t>
    </dgm:pt>
    <dgm:pt modelId="{1789AAFC-20E6-4298-B6E9-2087DBAC6A1C}" type="sibTrans" cxnId="{A3614919-429B-42C9-9B9E-752ED495D938}">
      <dgm:prSet/>
      <dgm:spPr/>
      <dgm:t>
        <a:bodyPr/>
        <a:lstStyle/>
        <a:p>
          <a:endParaRPr lang="en-GB"/>
        </a:p>
      </dgm:t>
    </dgm:pt>
    <dgm:pt modelId="{43319976-9D82-43F0-8D53-E17618F61E3A}">
      <dgm:prSet/>
      <dgm:spPr/>
      <dgm:t>
        <a:bodyPr/>
        <a:lstStyle/>
        <a:p>
          <a:r>
            <a:rPr lang="en-GB" dirty="0"/>
            <a:t>Community bed based review</a:t>
          </a:r>
        </a:p>
      </dgm:t>
    </dgm:pt>
    <dgm:pt modelId="{C0F546CA-6E6C-4074-9DDD-0935B7226B30}" type="parTrans" cxnId="{384D03EB-8263-4906-A980-157BE1C39165}">
      <dgm:prSet/>
      <dgm:spPr/>
      <dgm:t>
        <a:bodyPr/>
        <a:lstStyle/>
        <a:p>
          <a:endParaRPr lang="en-GB"/>
        </a:p>
      </dgm:t>
    </dgm:pt>
    <dgm:pt modelId="{CC8C0C65-8FF1-48F8-B33D-0BD6788D02A3}" type="sibTrans" cxnId="{384D03EB-8263-4906-A980-157BE1C39165}">
      <dgm:prSet/>
      <dgm:spPr/>
      <dgm:t>
        <a:bodyPr/>
        <a:lstStyle/>
        <a:p>
          <a:endParaRPr lang="en-GB"/>
        </a:p>
      </dgm:t>
    </dgm:pt>
    <dgm:pt modelId="{A6181692-DFEA-4740-8AB6-94052090B4B6}" type="pres">
      <dgm:prSet presAssocID="{43133574-1A88-48FF-9735-E900BDEE689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E3EF84-BD3B-48C2-8334-E0E0FE8A7FF3}" type="pres">
      <dgm:prSet presAssocID="{133538DF-C463-4FE3-9665-C78B278AC9D9}" presName="vertOne" presStyleCnt="0"/>
      <dgm:spPr/>
    </dgm:pt>
    <dgm:pt modelId="{53E931D1-200E-46D0-9D28-D04DBEE5BF0B}" type="pres">
      <dgm:prSet presAssocID="{133538DF-C463-4FE3-9665-C78B278AC9D9}" presName="txOne" presStyleLbl="node0" presStyleIdx="0" presStyleCnt="1">
        <dgm:presLayoutVars>
          <dgm:chPref val="3"/>
        </dgm:presLayoutVars>
      </dgm:prSet>
      <dgm:spPr/>
    </dgm:pt>
    <dgm:pt modelId="{9AC73565-2AEC-428B-A94A-8563E4454B5E}" type="pres">
      <dgm:prSet presAssocID="{133538DF-C463-4FE3-9665-C78B278AC9D9}" presName="parTransOne" presStyleCnt="0"/>
      <dgm:spPr/>
    </dgm:pt>
    <dgm:pt modelId="{CAECA9D0-D66D-4948-BCD7-D9DE46CD403A}" type="pres">
      <dgm:prSet presAssocID="{133538DF-C463-4FE3-9665-C78B278AC9D9}" presName="horzOne" presStyleCnt="0"/>
      <dgm:spPr/>
    </dgm:pt>
    <dgm:pt modelId="{DD6E3F09-F867-41AE-A88E-195D0659EB68}" type="pres">
      <dgm:prSet presAssocID="{A2AFA35A-3F2D-415B-844A-06F871029556}" presName="vertTwo" presStyleCnt="0"/>
      <dgm:spPr/>
    </dgm:pt>
    <dgm:pt modelId="{8A8E2007-BEDC-4424-8C2F-2C19D510CCC0}" type="pres">
      <dgm:prSet presAssocID="{A2AFA35A-3F2D-415B-844A-06F871029556}" presName="txTwo" presStyleLbl="node2" presStyleIdx="0" presStyleCnt="2" custScaleX="73672" custLinFactNeighborX="-7059">
        <dgm:presLayoutVars>
          <dgm:chPref val="3"/>
        </dgm:presLayoutVars>
      </dgm:prSet>
      <dgm:spPr/>
    </dgm:pt>
    <dgm:pt modelId="{6C71019C-A0FF-46D3-9F91-34CE1486C2D6}" type="pres">
      <dgm:prSet presAssocID="{A2AFA35A-3F2D-415B-844A-06F871029556}" presName="parTransTwo" presStyleCnt="0"/>
      <dgm:spPr/>
    </dgm:pt>
    <dgm:pt modelId="{CA327BEA-C78B-4FE9-B679-EA67D83D6A53}" type="pres">
      <dgm:prSet presAssocID="{A2AFA35A-3F2D-415B-844A-06F871029556}" presName="horzTwo" presStyleCnt="0"/>
      <dgm:spPr/>
    </dgm:pt>
    <dgm:pt modelId="{01E9223A-91EC-423C-BF83-CD09A89B4A53}" type="pres">
      <dgm:prSet presAssocID="{43319976-9D82-43F0-8D53-E17618F61E3A}" presName="vertThree" presStyleCnt="0"/>
      <dgm:spPr/>
    </dgm:pt>
    <dgm:pt modelId="{765F1993-87C5-4CFE-8395-0F7DD6ACC8C9}" type="pres">
      <dgm:prSet presAssocID="{43319976-9D82-43F0-8D53-E17618F61E3A}" presName="txThree" presStyleLbl="node3" presStyleIdx="0" presStyleCnt="4" custLinFactNeighborX="8560" custLinFactNeighborY="70">
        <dgm:presLayoutVars>
          <dgm:chPref val="3"/>
        </dgm:presLayoutVars>
      </dgm:prSet>
      <dgm:spPr/>
    </dgm:pt>
    <dgm:pt modelId="{8475C904-5B2E-4F65-8494-9805795E0C9B}" type="pres">
      <dgm:prSet presAssocID="{43319976-9D82-43F0-8D53-E17618F61E3A}" presName="horzThree" presStyleCnt="0"/>
      <dgm:spPr/>
    </dgm:pt>
    <dgm:pt modelId="{0B2A1416-60AA-49F4-A04F-B60662A04B9D}" type="pres">
      <dgm:prSet presAssocID="{CC8C0C65-8FF1-48F8-B33D-0BD6788D02A3}" presName="sibSpaceThree" presStyleCnt="0"/>
      <dgm:spPr/>
    </dgm:pt>
    <dgm:pt modelId="{863698D2-9F2F-4FC7-8C27-C001E97D51F8}" type="pres">
      <dgm:prSet presAssocID="{92C34AFC-4751-4AE2-881B-3A3170722BD7}" presName="vertThree" presStyleCnt="0"/>
      <dgm:spPr/>
    </dgm:pt>
    <dgm:pt modelId="{83EC5375-D7D8-4429-A5D2-374D1C8F0706}" type="pres">
      <dgm:prSet presAssocID="{92C34AFC-4751-4AE2-881B-3A3170722BD7}" presName="txThree" presStyleLbl="node3" presStyleIdx="1" presStyleCnt="4" custLinFactNeighborX="13955" custLinFactNeighborY="70">
        <dgm:presLayoutVars>
          <dgm:chPref val="3"/>
        </dgm:presLayoutVars>
      </dgm:prSet>
      <dgm:spPr/>
    </dgm:pt>
    <dgm:pt modelId="{F24599E2-5F33-44D4-8420-52E326DE4D7A}" type="pres">
      <dgm:prSet presAssocID="{92C34AFC-4751-4AE2-881B-3A3170722BD7}" presName="horzThree" presStyleCnt="0"/>
      <dgm:spPr/>
    </dgm:pt>
    <dgm:pt modelId="{03A1A68A-F716-4CAB-988B-50D6D2D1E820}" type="pres">
      <dgm:prSet presAssocID="{1789AAFC-20E6-4298-B6E9-2087DBAC6A1C}" presName="sibSpaceThree" presStyleCnt="0"/>
      <dgm:spPr/>
    </dgm:pt>
    <dgm:pt modelId="{A9ECF494-851D-443A-B07C-6F4C6CC18B8B}" type="pres">
      <dgm:prSet presAssocID="{5B7B996C-ACD6-490B-A6DE-93DBE8558A61}" presName="vertThree" presStyleCnt="0"/>
      <dgm:spPr/>
    </dgm:pt>
    <dgm:pt modelId="{1F1E8880-88A5-44C4-9C42-DF76A714D0C6}" type="pres">
      <dgm:prSet presAssocID="{5B7B996C-ACD6-490B-A6DE-93DBE8558A61}" presName="txThree" presStyleLbl="node3" presStyleIdx="2" presStyleCnt="4" custLinFactX="29183" custLinFactNeighborX="100000" custLinFactNeighborY="1675">
        <dgm:presLayoutVars>
          <dgm:chPref val="3"/>
        </dgm:presLayoutVars>
      </dgm:prSet>
      <dgm:spPr/>
    </dgm:pt>
    <dgm:pt modelId="{8219577E-CDF7-4F66-AE04-2B32DEE43E88}" type="pres">
      <dgm:prSet presAssocID="{5B7B996C-ACD6-490B-A6DE-93DBE8558A61}" presName="horzThree" presStyleCnt="0"/>
      <dgm:spPr/>
    </dgm:pt>
    <dgm:pt modelId="{3DD202A3-BD89-4EA6-8C6F-F9A5692E21B7}" type="pres">
      <dgm:prSet presAssocID="{69F86DF5-5156-43F0-827C-5AD999257941}" presName="sibSpaceThree" presStyleCnt="0"/>
      <dgm:spPr/>
    </dgm:pt>
    <dgm:pt modelId="{9C1F219A-E1A1-4671-8B0A-0824FB9C8FF7}" type="pres">
      <dgm:prSet presAssocID="{0DB18F33-8799-4BA3-8CF0-967238160FD4}" presName="vertThree" presStyleCnt="0"/>
      <dgm:spPr/>
    </dgm:pt>
    <dgm:pt modelId="{160B7C90-B443-4663-A77A-9E026890082A}" type="pres">
      <dgm:prSet presAssocID="{0DB18F33-8799-4BA3-8CF0-967238160FD4}" presName="txThree" presStyleLbl="node3" presStyleIdx="3" presStyleCnt="4" custLinFactNeighborX="-87476" custLinFactNeighborY="1300">
        <dgm:presLayoutVars>
          <dgm:chPref val="3"/>
        </dgm:presLayoutVars>
      </dgm:prSet>
      <dgm:spPr/>
    </dgm:pt>
    <dgm:pt modelId="{12951452-1C0A-4E75-B2F9-4CABEFF3F198}" type="pres">
      <dgm:prSet presAssocID="{0DB18F33-8799-4BA3-8CF0-967238160FD4}" presName="horzThree" presStyleCnt="0"/>
      <dgm:spPr/>
    </dgm:pt>
    <dgm:pt modelId="{955B42AF-4732-4D76-B02A-2C9D1145EE22}" type="pres">
      <dgm:prSet presAssocID="{F540D945-D726-47CD-95D0-80B975FD8095}" presName="sibSpaceTwo" presStyleCnt="0"/>
      <dgm:spPr/>
    </dgm:pt>
    <dgm:pt modelId="{F3EF666B-7E9A-4462-A4BD-B46EFBFB962A}" type="pres">
      <dgm:prSet presAssocID="{7EB89625-57F2-47D3-9A63-A0D9B6C6D8BF}" presName="vertTwo" presStyleCnt="0"/>
      <dgm:spPr/>
    </dgm:pt>
    <dgm:pt modelId="{B4DD3BBE-BF23-4E2A-912E-DB1F76BF501F}" type="pres">
      <dgm:prSet presAssocID="{7EB89625-57F2-47D3-9A63-A0D9B6C6D8BF}" presName="txTwo" presStyleLbl="node2" presStyleIdx="1" presStyleCnt="2" custScaleX="295475" custLinFactNeighborX="-55870">
        <dgm:presLayoutVars>
          <dgm:chPref val="3"/>
        </dgm:presLayoutVars>
      </dgm:prSet>
      <dgm:spPr/>
    </dgm:pt>
    <dgm:pt modelId="{35CEF245-CFD8-494C-9968-89C156DA51A0}" type="pres">
      <dgm:prSet presAssocID="{7EB89625-57F2-47D3-9A63-A0D9B6C6D8BF}" presName="horzTwo" presStyleCnt="0"/>
      <dgm:spPr/>
    </dgm:pt>
  </dgm:ptLst>
  <dgm:cxnLst>
    <dgm:cxn modelId="{79FDD30A-332D-466D-9D35-17ACD1CD16B5}" type="presOf" srcId="{7EB89625-57F2-47D3-9A63-A0D9B6C6D8BF}" destId="{B4DD3BBE-BF23-4E2A-912E-DB1F76BF501F}" srcOrd="0" destOrd="0" presId="urn:microsoft.com/office/officeart/2005/8/layout/hierarchy4"/>
    <dgm:cxn modelId="{307B0F11-ABDB-4BE7-A8AB-D77E4AF357CF}" srcId="{A2AFA35A-3F2D-415B-844A-06F871029556}" destId="{5B7B996C-ACD6-490B-A6DE-93DBE8558A61}" srcOrd="2" destOrd="0" parTransId="{06F288B1-7AD2-4B6F-8E96-FD1315B7A6B2}" sibTransId="{69F86DF5-5156-43F0-827C-5AD999257941}"/>
    <dgm:cxn modelId="{A3614919-429B-42C9-9B9E-752ED495D938}" srcId="{A2AFA35A-3F2D-415B-844A-06F871029556}" destId="{92C34AFC-4751-4AE2-881B-3A3170722BD7}" srcOrd="1" destOrd="0" parTransId="{E034AB28-7649-469D-B3F8-DD2627A3DE1F}" sibTransId="{1789AAFC-20E6-4298-B6E9-2087DBAC6A1C}"/>
    <dgm:cxn modelId="{92476620-6ADE-4EA1-8EFB-9AE14D85B30F}" type="presOf" srcId="{43133574-1A88-48FF-9735-E900BDEE689F}" destId="{A6181692-DFEA-4740-8AB6-94052090B4B6}" srcOrd="0" destOrd="0" presId="urn:microsoft.com/office/officeart/2005/8/layout/hierarchy4"/>
    <dgm:cxn modelId="{AF855021-C3F0-4613-B559-53C5D25B1110}" srcId="{A2AFA35A-3F2D-415B-844A-06F871029556}" destId="{0DB18F33-8799-4BA3-8CF0-967238160FD4}" srcOrd="3" destOrd="0" parTransId="{6EFA59F2-DFD4-472F-8ADA-51DF98D65EF0}" sibTransId="{C61B5F06-62D6-4A93-BAE6-50E2A1CF933F}"/>
    <dgm:cxn modelId="{783C362E-CAB8-4990-A052-965D447EA1A4}" type="presOf" srcId="{5B7B996C-ACD6-490B-A6DE-93DBE8558A61}" destId="{1F1E8880-88A5-44C4-9C42-DF76A714D0C6}" srcOrd="0" destOrd="0" presId="urn:microsoft.com/office/officeart/2005/8/layout/hierarchy4"/>
    <dgm:cxn modelId="{96BF875E-F8BC-4B4C-8473-0F8880F4AB8D}" type="presOf" srcId="{43319976-9D82-43F0-8D53-E17618F61E3A}" destId="{765F1993-87C5-4CFE-8395-0F7DD6ACC8C9}" srcOrd="0" destOrd="0" presId="urn:microsoft.com/office/officeart/2005/8/layout/hierarchy4"/>
    <dgm:cxn modelId="{266DFC48-EB91-48BD-85CD-36D17074032B}" type="presOf" srcId="{A2AFA35A-3F2D-415B-844A-06F871029556}" destId="{8A8E2007-BEDC-4424-8C2F-2C19D510CCC0}" srcOrd="0" destOrd="0" presId="urn:microsoft.com/office/officeart/2005/8/layout/hierarchy4"/>
    <dgm:cxn modelId="{10F7436D-88F2-4004-AD50-93CB8357FFC3}" srcId="{133538DF-C463-4FE3-9665-C78B278AC9D9}" destId="{A2AFA35A-3F2D-415B-844A-06F871029556}" srcOrd="0" destOrd="0" parTransId="{CED79AD9-8D66-4B0E-A32A-275D4DD880EF}" sibTransId="{F540D945-D726-47CD-95D0-80B975FD8095}"/>
    <dgm:cxn modelId="{17167D74-A7D0-4C02-BC1B-2DC90E9363C4}" type="presOf" srcId="{92C34AFC-4751-4AE2-881B-3A3170722BD7}" destId="{83EC5375-D7D8-4429-A5D2-374D1C8F0706}" srcOrd="0" destOrd="0" presId="urn:microsoft.com/office/officeart/2005/8/layout/hierarchy4"/>
    <dgm:cxn modelId="{42E87C95-2D18-42A7-B2BD-F8FBF213B20F}" srcId="{133538DF-C463-4FE3-9665-C78B278AC9D9}" destId="{7EB89625-57F2-47D3-9A63-A0D9B6C6D8BF}" srcOrd="1" destOrd="0" parTransId="{AB12D3EA-8213-4114-ACCC-0D8715FCA778}" sibTransId="{ECE817A9-1951-4D59-869D-3B71DC3D0E04}"/>
    <dgm:cxn modelId="{96091F9F-6C6B-4579-82F3-D685471A2F97}" type="presOf" srcId="{0DB18F33-8799-4BA3-8CF0-967238160FD4}" destId="{160B7C90-B443-4663-A77A-9E026890082A}" srcOrd="0" destOrd="0" presId="urn:microsoft.com/office/officeart/2005/8/layout/hierarchy4"/>
    <dgm:cxn modelId="{07A90EA5-2B03-4802-BD5F-530E885A730C}" type="presOf" srcId="{133538DF-C463-4FE3-9665-C78B278AC9D9}" destId="{53E931D1-200E-46D0-9D28-D04DBEE5BF0B}" srcOrd="0" destOrd="0" presId="urn:microsoft.com/office/officeart/2005/8/layout/hierarchy4"/>
    <dgm:cxn modelId="{384D03EB-8263-4906-A980-157BE1C39165}" srcId="{A2AFA35A-3F2D-415B-844A-06F871029556}" destId="{43319976-9D82-43F0-8D53-E17618F61E3A}" srcOrd="0" destOrd="0" parTransId="{C0F546CA-6E6C-4074-9DDD-0935B7226B30}" sibTransId="{CC8C0C65-8FF1-48F8-B33D-0BD6788D02A3}"/>
    <dgm:cxn modelId="{08D6ABF6-1948-41E3-908F-1C6D63E98D4D}" srcId="{43133574-1A88-48FF-9735-E900BDEE689F}" destId="{133538DF-C463-4FE3-9665-C78B278AC9D9}" srcOrd="0" destOrd="0" parTransId="{8BC1E3A9-EEF8-433C-A70E-6C3866F7A44D}" sibTransId="{D49EAA01-B077-473A-912B-F3B77D443E63}"/>
    <dgm:cxn modelId="{52C9B4ED-3EA5-47AF-9D63-81D3131BC865}" type="presParOf" srcId="{A6181692-DFEA-4740-8AB6-94052090B4B6}" destId="{97E3EF84-BD3B-48C2-8334-E0E0FE8A7FF3}" srcOrd="0" destOrd="0" presId="urn:microsoft.com/office/officeart/2005/8/layout/hierarchy4"/>
    <dgm:cxn modelId="{4F72CAEC-2C80-435B-A28A-8FAF79A91176}" type="presParOf" srcId="{97E3EF84-BD3B-48C2-8334-E0E0FE8A7FF3}" destId="{53E931D1-200E-46D0-9D28-D04DBEE5BF0B}" srcOrd="0" destOrd="0" presId="urn:microsoft.com/office/officeart/2005/8/layout/hierarchy4"/>
    <dgm:cxn modelId="{A5A0FFA8-3104-47CC-AFAD-6836A1497D7E}" type="presParOf" srcId="{97E3EF84-BD3B-48C2-8334-E0E0FE8A7FF3}" destId="{9AC73565-2AEC-428B-A94A-8563E4454B5E}" srcOrd="1" destOrd="0" presId="urn:microsoft.com/office/officeart/2005/8/layout/hierarchy4"/>
    <dgm:cxn modelId="{388CE308-10AD-4C7D-9D08-EDCFFFBF1141}" type="presParOf" srcId="{97E3EF84-BD3B-48C2-8334-E0E0FE8A7FF3}" destId="{CAECA9D0-D66D-4948-BCD7-D9DE46CD403A}" srcOrd="2" destOrd="0" presId="urn:microsoft.com/office/officeart/2005/8/layout/hierarchy4"/>
    <dgm:cxn modelId="{148FF55D-E489-4AB4-9AC9-B4308141BBDE}" type="presParOf" srcId="{CAECA9D0-D66D-4948-BCD7-D9DE46CD403A}" destId="{DD6E3F09-F867-41AE-A88E-195D0659EB68}" srcOrd="0" destOrd="0" presId="urn:microsoft.com/office/officeart/2005/8/layout/hierarchy4"/>
    <dgm:cxn modelId="{9AD37DD8-1163-4D4E-A7D9-817562288B60}" type="presParOf" srcId="{DD6E3F09-F867-41AE-A88E-195D0659EB68}" destId="{8A8E2007-BEDC-4424-8C2F-2C19D510CCC0}" srcOrd="0" destOrd="0" presId="urn:microsoft.com/office/officeart/2005/8/layout/hierarchy4"/>
    <dgm:cxn modelId="{C0DBA27D-8237-470E-834C-BD2BF4470525}" type="presParOf" srcId="{DD6E3F09-F867-41AE-A88E-195D0659EB68}" destId="{6C71019C-A0FF-46D3-9F91-34CE1486C2D6}" srcOrd="1" destOrd="0" presId="urn:microsoft.com/office/officeart/2005/8/layout/hierarchy4"/>
    <dgm:cxn modelId="{9B323520-A981-460D-A6C3-8719E70CC6E9}" type="presParOf" srcId="{DD6E3F09-F867-41AE-A88E-195D0659EB68}" destId="{CA327BEA-C78B-4FE9-B679-EA67D83D6A53}" srcOrd="2" destOrd="0" presId="urn:microsoft.com/office/officeart/2005/8/layout/hierarchy4"/>
    <dgm:cxn modelId="{D208EE26-80AE-4F0D-AB8F-DFCDF7F54937}" type="presParOf" srcId="{CA327BEA-C78B-4FE9-B679-EA67D83D6A53}" destId="{01E9223A-91EC-423C-BF83-CD09A89B4A53}" srcOrd="0" destOrd="0" presId="urn:microsoft.com/office/officeart/2005/8/layout/hierarchy4"/>
    <dgm:cxn modelId="{5A9A0045-ED3D-4197-91A1-3107C42BDF28}" type="presParOf" srcId="{01E9223A-91EC-423C-BF83-CD09A89B4A53}" destId="{765F1993-87C5-4CFE-8395-0F7DD6ACC8C9}" srcOrd="0" destOrd="0" presId="urn:microsoft.com/office/officeart/2005/8/layout/hierarchy4"/>
    <dgm:cxn modelId="{36ACE950-FE81-47D5-B6E6-BEBE94A9BF8A}" type="presParOf" srcId="{01E9223A-91EC-423C-BF83-CD09A89B4A53}" destId="{8475C904-5B2E-4F65-8494-9805795E0C9B}" srcOrd="1" destOrd="0" presId="urn:microsoft.com/office/officeart/2005/8/layout/hierarchy4"/>
    <dgm:cxn modelId="{2A99BA34-306C-4737-BF10-A9F26906E204}" type="presParOf" srcId="{CA327BEA-C78B-4FE9-B679-EA67D83D6A53}" destId="{0B2A1416-60AA-49F4-A04F-B60662A04B9D}" srcOrd="1" destOrd="0" presId="urn:microsoft.com/office/officeart/2005/8/layout/hierarchy4"/>
    <dgm:cxn modelId="{4C11F4B5-28C0-409C-ABFE-4677E791FB15}" type="presParOf" srcId="{CA327BEA-C78B-4FE9-B679-EA67D83D6A53}" destId="{863698D2-9F2F-4FC7-8C27-C001E97D51F8}" srcOrd="2" destOrd="0" presId="urn:microsoft.com/office/officeart/2005/8/layout/hierarchy4"/>
    <dgm:cxn modelId="{1CE3FFA5-E1CE-4505-9611-857D5E0F0ECD}" type="presParOf" srcId="{863698D2-9F2F-4FC7-8C27-C001E97D51F8}" destId="{83EC5375-D7D8-4429-A5D2-374D1C8F0706}" srcOrd="0" destOrd="0" presId="urn:microsoft.com/office/officeart/2005/8/layout/hierarchy4"/>
    <dgm:cxn modelId="{4272B7F8-A062-4C87-A5A6-5A8F6CFA71FE}" type="presParOf" srcId="{863698D2-9F2F-4FC7-8C27-C001E97D51F8}" destId="{F24599E2-5F33-44D4-8420-52E326DE4D7A}" srcOrd="1" destOrd="0" presId="urn:microsoft.com/office/officeart/2005/8/layout/hierarchy4"/>
    <dgm:cxn modelId="{BCFE1362-E275-4B93-9DDF-B3FDC2A76934}" type="presParOf" srcId="{CA327BEA-C78B-4FE9-B679-EA67D83D6A53}" destId="{03A1A68A-F716-4CAB-988B-50D6D2D1E820}" srcOrd="3" destOrd="0" presId="urn:microsoft.com/office/officeart/2005/8/layout/hierarchy4"/>
    <dgm:cxn modelId="{DFCF5975-D0F4-4B41-B6F2-9B5F421B8C29}" type="presParOf" srcId="{CA327BEA-C78B-4FE9-B679-EA67D83D6A53}" destId="{A9ECF494-851D-443A-B07C-6F4C6CC18B8B}" srcOrd="4" destOrd="0" presId="urn:microsoft.com/office/officeart/2005/8/layout/hierarchy4"/>
    <dgm:cxn modelId="{D8AE153B-64D7-496C-883A-A82A83F60456}" type="presParOf" srcId="{A9ECF494-851D-443A-B07C-6F4C6CC18B8B}" destId="{1F1E8880-88A5-44C4-9C42-DF76A714D0C6}" srcOrd="0" destOrd="0" presId="urn:microsoft.com/office/officeart/2005/8/layout/hierarchy4"/>
    <dgm:cxn modelId="{D2F8FC14-05F6-449F-83AF-45EDBD4A4019}" type="presParOf" srcId="{A9ECF494-851D-443A-B07C-6F4C6CC18B8B}" destId="{8219577E-CDF7-4F66-AE04-2B32DEE43E88}" srcOrd="1" destOrd="0" presId="urn:microsoft.com/office/officeart/2005/8/layout/hierarchy4"/>
    <dgm:cxn modelId="{356BBA15-9665-4F74-B348-6EF86820AAB0}" type="presParOf" srcId="{CA327BEA-C78B-4FE9-B679-EA67D83D6A53}" destId="{3DD202A3-BD89-4EA6-8C6F-F9A5692E21B7}" srcOrd="5" destOrd="0" presId="urn:microsoft.com/office/officeart/2005/8/layout/hierarchy4"/>
    <dgm:cxn modelId="{DA1AC1A4-BDB8-4FF9-BE83-F5E259AB751D}" type="presParOf" srcId="{CA327BEA-C78B-4FE9-B679-EA67D83D6A53}" destId="{9C1F219A-E1A1-4671-8B0A-0824FB9C8FF7}" srcOrd="6" destOrd="0" presId="urn:microsoft.com/office/officeart/2005/8/layout/hierarchy4"/>
    <dgm:cxn modelId="{57BB4F3B-637D-4FD3-9052-F3582F16E5D0}" type="presParOf" srcId="{9C1F219A-E1A1-4671-8B0A-0824FB9C8FF7}" destId="{160B7C90-B443-4663-A77A-9E026890082A}" srcOrd="0" destOrd="0" presId="urn:microsoft.com/office/officeart/2005/8/layout/hierarchy4"/>
    <dgm:cxn modelId="{E715A4C7-2BC6-4BB9-9369-4B26ADD5FC83}" type="presParOf" srcId="{9C1F219A-E1A1-4671-8B0A-0824FB9C8FF7}" destId="{12951452-1C0A-4E75-B2F9-4CABEFF3F198}" srcOrd="1" destOrd="0" presId="urn:microsoft.com/office/officeart/2005/8/layout/hierarchy4"/>
    <dgm:cxn modelId="{E20A948A-04DB-4A7B-99C2-7326A397EB72}" type="presParOf" srcId="{CAECA9D0-D66D-4948-BCD7-D9DE46CD403A}" destId="{955B42AF-4732-4D76-B02A-2C9D1145EE22}" srcOrd="1" destOrd="0" presId="urn:microsoft.com/office/officeart/2005/8/layout/hierarchy4"/>
    <dgm:cxn modelId="{9C8B1DDA-F044-4987-84B5-D10E883182E8}" type="presParOf" srcId="{CAECA9D0-D66D-4948-BCD7-D9DE46CD403A}" destId="{F3EF666B-7E9A-4462-A4BD-B46EFBFB962A}" srcOrd="2" destOrd="0" presId="urn:microsoft.com/office/officeart/2005/8/layout/hierarchy4"/>
    <dgm:cxn modelId="{E70A843E-11CC-46B5-8A2D-90902AD36341}" type="presParOf" srcId="{F3EF666B-7E9A-4462-A4BD-B46EFBFB962A}" destId="{B4DD3BBE-BF23-4E2A-912E-DB1F76BF501F}" srcOrd="0" destOrd="0" presId="urn:microsoft.com/office/officeart/2005/8/layout/hierarchy4"/>
    <dgm:cxn modelId="{AFDCB5FC-6164-4CEC-9494-EE7F85908A31}" type="presParOf" srcId="{F3EF666B-7E9A-4462-A4BD-B46EFBFB962A}" destId="{35CEF245-CFD8-494C-9968-89C156DA51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931D1-200E-46D0-9D28-D04DBEE5BF0B}">
      <dsp:nvSpPr>
        <dsp:cNvPr id="0" name=""/>
        <dsp:cNvSpPr/>
      </dsp:nvSpPr>
      <dsp:spPr>
        <a:xfrm>
          <a:off x="6938" y="3295"/>
          <a:ext cx="11520896" cy="144814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STW ICS – delivery strand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Single sustainable health and care system which meets the needs of our population </a:t>
          </a:r>
        </a:p>
      </dsp:txBody>
      <dsp:txXfrm>
        <a:off x="49353" y="45710"/>
        <a:ext cx="11436066" cy="1363315"/>
      </dsp:txXfrm>
    </dsp:sp>
    <dsp:sp modelId="{8A8E2007-BEDC-4424-8C2F-2C19D510CCC0}">
      <dsp:nvSpPr>
        <dsp:cNvPr id="0" name=""/>
        <dsp:cNvSpPr/>
      </dsp:nvSpPr>
      <dsp:spPr>
        <a:xfrm>
          <a:off x="422435" y="1648568"/>
          <a:ext cx="4878297" cy="1448145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Local Care Partnership</a:t>
          </a:r>
        </a:p>
      </dsp:txBody>
      <dsp:txXfrm>
        <a:off x="464850" y="1690983"/>
        <a:ext cx="4793467" cy="1363315"/>
      </dsp:txXfrm>
    </dsp:sp>
    <dsp:sp modelId="{765F1993-87C5-4CFE-8395-0F7DD6ACC8C9}">
      <dsp:nvSpPr>
        <dsp:cNvPr id="0" name=""/>
        <dsp:cNvSpPr/>
      </dsp:nvSpPr>
      <dsp:spPr>
        <a:xfrm>
          <a:off x="155559" y="3294855"/>
          <a:ext cx="1604857" cy="1448145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Community bed based review</a:t>
          </a:r>
        </a:p>
      </dsp:txBody>
      <dsp:txXfrm>
        <a:off x="197974" y="3337270"/>
        <a:ext cx="1520027" cy="1363315"/>
      </dsp:txXfrm>
    </dsp:sp>
    <dsp:sp modelId="{83EC5375-D7D8-4429-A5D2-374D1C8F0706}">
      <dsp:nvSpPr>
        <dsp:cNvPr id="0" name=""/>
        <dsp:cNvSpPr/>
      </dsp:nvSpPr>
      <dsp:spPr>
        <a:xfrm>
          <a:off x="1914403" y="3294855"/>
          <a:ext cx="1604857" cy="1448145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Community based hubs (PCN &amp; community services)</a:t>
          </a:r>
        </a:p>
      </dsp:txBody>
      <dsp:txXfrm>
        <a:off x="1956818" y="3337270"/>
        <a:ext cx="1520027" cy="1363315"/>
      </dsp:txXfrm>
    </dsp:sp>
    <dsp:sp modelId="{1F1E8880-88A5-44C4-9C42-DF76A714D0C6}">
      <dsp:nvSpPr>
        <dsp:cNvPr id="0" name=""/>
        <dsp:cNvSpPr/>
      </dsp:nvSpPr>
      <dsp:spPr>
        <a:xfrm>
          <a:off x="5435911" y="3297137"/>
          <a:ext cx="1604857" cy="1448145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Pathway development</a:t>
          </a:r>
        </a:p>
      </dsp:txBody>
      <dsp:txXfrm>
        <a:off x="5478326" y="3339552"/>
        <a:ext cx="1520027" cy="1363315"/>
      </dsp:txXfrm>
    </dsp:sp>
    <dsp:sp modelId="{160B7C90-B443-4663-A77A-9E026890082A}">
      <dsp:nvSpPr>
        <dsp:cNvPr id="0" name=""/>
        <dsp:cNvSpPr/>
      </dsp:nvSpPr>
      <dsp:spPr>
        <a:xfrm>
          <a:off x="3631104" y="3297137"/>
          <a:ext cx="1604857" cy="1448145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Sustainable workforce </a:t>
          </a:r>
        </a:p>
      </dsp:txBody>
      <dsp:txXfrm>
        <a:off x="3673519" y="3339552"/>
        <a:ext cx="1520027" cy="1363315"/>
      </dsp:txXfrm>
    </dsp:sp>
    <dsp:sp modelId="{B4DD3BBE-BF23-4E2A-912E-DB1F76BF501F}">
      <dsp:nvSpPr>
        <dsp:cNvPr id="0" name=""/>
        <dsp:cNvSpPr/>
      </dsp:nvSpPr>
      <dsp:spPr>
        <a:xfrm>
          <a:off x="5878001" y="1648568"/>
          <a:ext cx="4741954" cy="1448145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Hospital Transformation Programme </a:t>
          </a:r>
        </a:p>
      </dsp:txBody>
      <dsp:txXfrm>
        <a:off x="5920416" y="1690983"/>
        <a:ext cx="4657124" cy="1363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01B3-326A-2D48-AAE1-D0816BD13C11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88B5-8DF1-004C-8A9B-B46A8364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2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F1C39-B1B8-E189-2DC5-22366C902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1" y="324567"/>
            <a:ext cx="3153652" cy="1192463"/>
          </a:xfrm>
          <a:prstGeom prst="rect">
            <a:avLst/>
          </a:prstGeom>
        </p:spPr>
      </p:pic>
      <p:sp>
        <p:nvSpPr>
          <p:cNvPr id="55" name="Freeform 54">
            <a:extLst>
              <a:ext uri="{FF2B5EF4-FFF2-40B4-BE49-F238E27FC236}">
                <a16:creationId xmlns:a16="http://schemas.microsoft.com/office/drawing/2014/main" id="{334D3D15-869E-5281-318A-D5D086577AD2}"/>
              </a:ext>
            </a:extLst>
          </p:cNvPr>
          <p:cNvSpPr/>
          <p:nvPr/>
        </p:nvSpPr>
        <p:spPr>
          <a:xfrm>
            <a:off x="0" y="2478985"/>
            <a:ext cx="9054199" cy="3262008"/>
          </a:xfrm>
          <a:custGeom>
            <a:avLst/>
            <a:gdLst>
              <a:gd name="connsiteX0" fmla="*/ 0 w 9054199"/>
              <a:gd name="connsiteY0" fmla="*/ 0 h 3262008"/>
              <a:gd name="connsiteX1" fmla="*/ 9054199 w 9054199"/>
              <a:gd name="connsiteY1" fmla="*/ 0 h 3262008"/>
              <a:gd name="connsiteX2" fmla="*/ 9054199 w 9054199"/>
              <a:gd name="connsiteY2" fmla="*/ 2063243 h 3262008"/>
              <a:gd name="connsiteX3" fmla="*/ 7855434 w 9054199"/>
              <a:gd name="connsiteY3" fmla="*/ 3262008 h 3262008"/>
              <a:gd name="connsiteX4" fmla="*/ 0 w 9054199"/>
              <a:gd name="connsiteY4" fmla="*/ 3262008 h 3262008"/>
              <a:gd name="connsiteX5" fmla="*/ 0 w 9054199"/>
              <a:gd name="connsiteY5" fmla="*/ 0 h 32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4199" h="3262008">
                <a:moveTo>
                  <a:pt x="0" y="0"/>
                </a:moveTo>
                <a:lnTo>
                  <a:pt x="9054199" y="0"/>
                </a:lnTo>
                <a:lnTo>
                  <a:pt x="9054199" y="2063243"/>
                </a:lnTo>
                <a:cubicBezTo>
                  <a:pt x="9054199" y="2725303"/>
                  <a:pt x="8517494" y="3262008"/>
                  <a:pt x="7855434" y="3262008"/>
                </a:cubicBezTo>
                <a:lnTo>
                  <a:pt x="0" y="3262008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198B41E6-5664-C242-4284-2C66F33DAB1F}"/>
              </a:ext>
            </a:extLst>
          </p:cNvPr>
          <p:cNvSpPr/>
          <p:nvPr/>
        </p:nvSpPr>
        <p:spPr>
          <a:xfrm>
            <a:off x="-10160" y="2478985"/>
            <a:ext cx="9054199" cy="3283640"/>
          </a:xfrm>
          <a:custGeom>
            <a:avLst/>
            <a:gdLst>
              <a:gd name="connsiteX0" fmla="*/ 0 w 9054199"/>
              <a:gd name="connsiteY0" fmla="*/ 0 h 3283640"/>
              <a:gd name="connsiteX1" fmla="*/ 228600 w 9054199"/>
              <a:gd name="connsiteY1" fmla="*/ 0 h 3283640"/>
              <a:gd name="connsiteX2" fmla="*/ 8825599 w 9054199"/>
              <a:gd name="connsiteY2" fmla="*/ 0 h 3283640"/>
              <a:gd name="connsiteX3" fmla="*/ 9054199 w 9054199"/>
              <a:gd name="connsiteY3" fmla="*/ 0 h 3283640"/>
              <a:gd name="connsiteX4" fmla="*/ 9054199 w 9054199"/>
              <a:gd name="connsiteY4" fmla="*/ 1972815 h 3283640"/>
              <a:gd name="connsiteX5" fmla="*/ 9054199 w 9054199"/>
              <a:gd name="connsiteY5" fmla="*/ 2030802 h 3283640"/>
              <a:gd name="connsiteX6" fmla="*/ 9048353 w 9054199"/>
              <a:gd name="connsiteY6" fmla="*/ 2030802 h 3283640"/>
              <a:gd name="connsiteX7" fmla="*/ 9027568 w 9054199"/>
              <a:gd name="connsiteY7" fmla="*/ 2236992 h 3283640"/>
              <a:gd name="connsiteX8" fmla="*/ 7743374 w 9054199"/>
              <a:gd name="connsiteY8" fmla="*/ 3283640 h 3283640"/>
              <a:gd name="connsiteX9" fmla="*/ 7719980 w 9054199"/>
              <a:gd name="connsiteY9" fmla="*/ 3282606 h 3283640"/>
              <a:gd name="connsiteX10" fmla="*/ 7538169 w 9054199"/>
              <a:gd name="connsiteY10" fmla="*/ 3282606 h 3283640"/>
              <a:gd name="connsiteX11" fmla="*/ 7514774 w 9054199"/>
              <a:gd name="connsiteY11" fmla="*/ 3283640 h 3283640"/>
              <a:gd name="connsiteX12" fmla="*/ 7491380 w 9054199"/>
              <a:gd name="connsiteY12" fmla="*/ 3282606 h 3283640"/>
              <a:gd name="connsiteX13" fmla="*/ 228602 w 9054199"/>
              <a:gd name="connsiteY13" fmla="*/ 3282606 h 3283640"/>
              <a:gd name="connsiteX14" fmla="*/ 2 w 9054199"/>
              <a:gd name="connsiteY14" fmla="*/ 3282606 h 3283640"/>
              <a:gd name="connsiteX15" fmla="*/ 2 w 9054199"/>
              <a:gd name="connsiteY15" fmla="*/ 2030802 h 3283640"/>
              <a:gd name="connsiteX16" fmla="*/ 0 w 9054199"/>
              <a:gd name="connsiteY16" fmla="*/ 2030802 h 328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54199" h="3283640">
                <a:moveTo>
                  <a:pt x="0" y="0"/>
                </a:moveTo>
                <a:lnTo>
                  <a:pt x="228600" y="0"/>
                </a:lnTo>
                <a:lnTo>
                  <a:pt x="8825599" y="0"/>
                </a:lnTo>
                <a:lnTo>
                  <a:pt x="9054199" y="0"/>
                </a:lnTo>
                <a:lnTo>
                  <a:pt x="9054199" y="1972815"/>
                </a:lnTo>
                <a:lnTo>
                  <a:pt x="9054199" y="2030802"/>
                </a:lnTo>
                <a:lnTo>
                  <a:pt x="9048353" y="2030802"/>
                </a:lnTo>
                <a:lnTo>
                  <a:pt x="9027568" y="2236992"/>
                </a:lnTo>
                <a:cubicBezTo>
                  <a:pt x="8905338" y="2834313"/>
                  <a:pt x="8376830" y="3283640"/>
                  <a:pt x="7743374" y="3283640"/>
                </a:cubicBezTo>
                <a:lnTo>
                  <a:pt x="7719980" y="3282606"/>
                </a:lnTo>
                <a:lnTo>
                  <a:pt x="7538169" y="3282606"/>
                </a:lnTo>
                <a:lnTo>
                  <a:pt x="7514774" y="3283640"/>
                </a:lnTo>
                <a:lnTo>
                  <a:pt x="7491380" y="3282606"/>
                </a:lnTo>
                <a:lnTo>
                  <a:pt x="228602" y="3282606"/>
                </a:lnTo>
                <a:lnTo>
                  <a:pt x="2" y="3282606"/>
                </a:lnTo>
                <a:lnTo>
                  <a:pt x="2" y="2030802"/>
                </a:lnTo>
                <a:lnTo>
                  <a:pt x="0" y="20308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Franklin Gothic Demi Cond" panose="020B07060304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BB1122-3F77-D9A9-F36F-61AA228E7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65" t="7532" r="4480" b="67992"/>
          <a:stretch/>
        </p:blipFill>
        <p:spPr>
          <a:xfrm>
            <a:off x="9533963" y="323803"/>
            <a:ext cx="2214283" cy="1048871"/>
          </a:xfrm>
          <a:prstGeom prst="rect">
            <a:avLst/>
          </a:prstGeom>
        </p:spPr>
      </p:pic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6BF9F12-E05F-3A5D-1911-553590F62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223" y="2813200"/>
            <a:ext cx="8135472" cy="847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5000" b="0" i="0">
                <a:solidFill>
                  <a:schemeClr val="bg1"/>
                </a:solidFill>
                <a:latin typeface="Franklin Gothic Heavy" panose="020B09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Main Title Here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A30F394-BEF2-E0EC-BC36-25A5968471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131" y="4162582"/>
            <a:ext cx="8135563" cy="16525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60"/>
              </a:lnSpc>
              <a:buFontTx/>
              <a:buNone/>
              <a:defRPr b="0" i="0">
                <a:solidFill>
                  <a:schemeClr val="bg1"/>
                </a:solidFill>
                <a:latin typeface="Franklin Gothic Demi Cond" panose="020B07060304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Subtitles go here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85EC914-A207-21ED-D30A-1D055785FC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850" y="6096840"/>
            <a:ext cx="5203825" cy="437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rgbClr val="0072BC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Month Year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0C95993-5E7D-5368-FAD1-21E9F9005CA7}"/>
              </a:ext>
            </a:extLst>
          </p:cNvPr>
          <p:cNvSpPr/>
          <p:nvPr userDrawn="1"/>
        </p:nvSpPr>
        <p:spPr>
          <a:xfrm>
            <a:off x="8401216" y="5214720"/>
            <a:ext cx="3817678" cy="1652516"/>
          </a:xfrm>
          <a:custGeom>
            <a:avLst/>
            <a:gdLst>
              <a:gd name="connsiteX0" fmla="*/ 1310825 w 3817678"/>
              <a:gd name="connsiteY0" fmla="*/ 0 h 1652516"/>
              <a:gd name="connsiteX1" fmla="*/ 1334219 w 3817678"/>
              <a:gd name="connsiteY1" fmla="*/ 1034 h 1652516"/>
              <a:gd name="connsiteX2" fmla="*/ 1516030 w 3817678"/>
              <a:gd name="connsiteY2" fmla="*/ 1034 h 1652516"/>
              <a:gd name="connsiteX3" fmla="*/ 1539425 w 3817678"/>
              <a:gd name="connsiteY3" fmla="*/ 0 h 1652516"/>
              <a:gd name="connsiteX4" fmla="*/ 1562819 w 3817678"/>
              <a:gd name="connsiteY4" fmla="*/ 1034 h 1652516"/>
              <a:gd name="connsiteX5" fmla="*/ 3817678 w 3817678"/>
              <a:gd name="connsiteY5" fmla="*/ 1034 h 1652516"/>
              <a:gd name="connsiteX6" fmla="*/ 3817678 w 3817678"/>
              <a:gd name="connsiteY6" fmla="*/ 1652516 h 1652516"/>
              <a:gd name="connsiteX7" fmla="*/ 0 w 3817678"/>
              <a:gd name="connsiteY7" fmla="*/ 1652516 h 1652516"/>
              <a:gd name="connsiteX8" fmla="*/ 0 w 3817678"/>
              <a:gd name="connsiteY8" fmla="*/ 1310825 h 1652516"/>
              <a:gd name="connsiteX9" fmla="*/ 0 w 3817678"/>
              <a:gd name="connsiteY9" fmla="*/ 1252838 h 1652516"/>
              <a:gd name="connsiteX10" fmla="*/ 5846 w 3817678"/>
              <a:gd name="connsiteY10" fmla="*/ 1252838 h 1652516"/>
              <a:gd name="connsiteX11" fmla="*/ 26631 w 3817678"/>
              <a:gd name="connsiteY11" fmla="*/ 1046648 h 1652516"/>
              <a:gd name="connsiteX12" fmla="*/ 1310825 w 3817678"/>
              <a:gd name="connsiteY12" fmla="*/ 0 h 165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17678" h="1652516">
                <a:moveTo>
                  <a:pt x="1310825" y="0"/>
                </a:moveTo>
                <a:lnTo>
                  <a:pt x="1334219" y="1034"/>
                </a:lnTo>
                <a:lnTo>
                  <a:pt x="1516030" y="1034"/>
                </a:lnTo>
                <a:lnTo>
                  <a:pt x="1539425" y="0"/>
                </a:lnTo>
                <a:lnTo>
                  <a:pt x="1562819" y="1034"/>
                </a:lnTo>
                <a:lnTo>
                  <a:pt x="3817678" y="1034"/>
                </a:lnTo>
                <a:lnTo>
                  <a:pt x="3817678" y="1652516"/>
                </a:lnTo>
                <a:lnTo>
                  <a:pt x="0" y="1652516"/>
                </a:lnTo>
                <a:lnTo>
                  <a:pt x="0" y="1310825"/>
                </a:lnTo>
                <a:lnTo>
                  <a:pt x="0" y="1252838"/>
                </a:lnTo>
                <a:lnTo>
                  <a:pt x="5846" y="1252838"/>
                </a:lnTo>
                <a:lnTo>
                  <a:pt x="26631" y="1046648"/>
                </a:lnTo>
                <a:cubicBezTo>
                  <a:pt x="148861" y="449327"/>
                  <a:pt x="677369" y="0"/>
                  <a:pt x="1310825" y="0"/>
                </a:cubicBezTo>
                <a:close/>
              </a:path>
            </a:pathLst>
          </a:custGeom>
          <a:solidFill>
            <a:srgbClr val="FFC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0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92F17C6-B8FA-551B-A52E-28DEA7D8D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l="21576" r="22401" b="26189"/>
          <a:stretch/>
        </p:blipFill>
        <p:spPr>
          <a:xfrm>
            <a:off x="-10159" y="4044663"/>
            <a:ext cx="12202160" cy="2813337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D142862-1DAD-5779-4F40-5762D6D408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307" y="1688830"/>
            <a:ext cx="5828693" cy="3480340"/>
          </a:xfrm>
          <a:custGeom>
            <a:avLst/>
            <a:gdLst>
              <a:gd name="connsiteX0" fmla="*/ 1406567 w 5822951"/>
              <a:gd name="connsiteY0" fmla="*/ 0 h 3436938"/>
              <a:gd name="connsiteX1" fmla="*/ 5747648 w 5822951"/>
              <a:gd name="connsiteY1" fmla="*/ 0 h 3436938"/>
              <a:gd name="connsiteX2" fmla="*/ 5822951 w 5822951"/>
              <a:gd name="connsiteY2" fmla="*/ 75303 h 3436938"/>
              <a:gd name="connsiteX3" fmla="*/ 5822951 w 5822951"/>
              <a:gd name="connsiteY3" fmla="*/ 3436938 h 3436938"/>
              <a:gd name="connsiteX4" fmla="*/ 0 w 5822951"/>
              <a:gd name="connsiteY4" fmla="*/ 3436938 h 3436938"/>
              <a:gd name="connsiteX5" fmla="*/ 0 w 5822951"/>
              <a:gd name="connsiteY5" fmla="*/ 1406567 h 3436938"/>
              <a:gd name="connsiteX6" fmla="*/ 1406567 w 5822951"/>
              <a:gd name="connsiteY6" fmla="*/ 0 h 3436938"/>
              <a:gd name="connsiteX0" fmla="*/ 1406567 w 5849845"/>
              <a:gd name="connsiteY0" fmla="*/ 0 h 3436938"/>
              <a:gd name="connsiteX1" fmla="*/ 5747648 w 5849845"/>
              <a:gd name="connsiteY1" fmla="*/ 0 h 3436938"/>
              <a:gd name="connsiteX2" fmla="*/ 5849845 w 5849845"/>
              <a:gd name="connsiteY2" fmla="*/ 209774 h 3436938"/>
              <a:gd name="connsiteX3" fmla="*/ 5822951 w 5849845"/>
              <a:gd name="connsiteY3" fmla="*/ 3436938 h 3436938"/>
              <a:gd name="connsiteX4" fmla="*/ 0 w 5849845"/>
              <a:gd name="connsiteY4" fmla="*/ 3436938 h 3436938"/>
              <a:gd name="connsiteX5" fmla="*/ 0 w 5849845"/>
              <a:gd name="connsiteY5" fmla="*/ 1406567 h 3436938"/>
              <a:gd name="connsiteX6" fmla="*/ 1406567 w 5849845"/>
              <a:gd name="connsiteY6" fmla="*/ 0 h 3436938"/>
              <a:gd name="connsiteX0" fmla="*/ 1406567 w 5855224"/>
              <a:gd name="connsiteY0" fmla="*/ 13447 h 3450385"/>
              <a:gd name="connsiteX1" fmla="*/ 5855224 w 5855224"/>
              <a:gd name="connsiteY1" fmla="*/ 0 h 3450385"/>
              <a:gd name="connsiteX2" fmla="*/ 5849845 w 5855224"/>
              <a:gd name="connsiteY2" fmla="*/ 223221 h 3450385"/>
              <a:gd name="connsiteX3" fmla="*/ 5822951 w 5855224"/>
              <a:gd name="connsiteY3" fmla="*/ 3450385 h 3450385"/>
              <a:gd name="connsiteX4" fmla="*/ 0 w 5855224"/>
              <a:gd name="connsiteY4" fmla="*/ 3450385 h 3450385"/>
              <a:gd name="connsiteX5" fmla="*/ 0 w 5855224"/>
              <a:gd name="connsiteY5" fmla="*/ 1420014 h 3450385"/>
              <a:gd name="connsiteX6" fmla="*/ 1406567 w 5855224"/>
              <a:gd name="connsiteY6" fmla="*/ 13447 h 3450385"/>
              <a:gd name="connsiteX0" fmla="*/ 1406567 w 5849845"/>
              <a:gd name="connsiteY0" fmla="*/ 7872 h 3444810"/>
              <a:gd name="connsiteX1" fmla="*/ 5827346 w 5849845"/>
              <a:gd name="connsiteY1" fmla="*/ 0 h 3444810"/>
              <a:gd name="connsiteX2" fmla="*/ 5849845 w 5849845"/>
              <a:gd name="connsiteY2" fmla="*/ 217646 h 3444810"/>
              <a:gd name="connsiteX3" fmla="*/ 5822951 w 5849845"/>
              <a:gd name="connsiteY3" fmla="*/ 3444810 h 3444810"/>
              <a:gd name="connsiteX4" fmla="*/ 0 w 5849845"/>
              <a:gd name="connsiteY4" fmla="*/ 3444810 h 3444810"/>
              <a:gd name="connsiteX5" fmla="*/ 0 w 5849845"/>
              <a:gd name="connsiteY5" fmla="*/ 1414439 h 3444810"/>
              <a:gd name="connsiteX6" fmla="*/ 1406567 w 5849845"/>
              <a:gd name="connsiteY6" fmla="*/ 7872 h 3444810"/>
              <a:gd name="connsiteX0" fmla="*/ 1406567 w 5844270"/>
              <a:gd name="connsiteY0" fmla="*/ 7872 h 3444810"/>
              <a:gd name="connsiteX1" fmla="*/ 5827346 w 5844270"/>
              <a:gd name="connsiteY1" fmla="*/ 0 h 3444810"/>
              <a:gd name="connsiteX2" fmla="*/ 5844270 w 5844270"/>
              <a:gd name="connsiteY2" fmla="*/ 351460 h 3444810"/>
              <a:gd name="connsiteX3" fmla="*/ 5822951 w 5844270"/>
              <a:gd name="connsiteY3" fmla="*/ 3444810 h 3444810"/>
              <a:gd name="connsiteX4" fmla="*/ 0 w 5844270"/>
              <a:gd name="connsiteY4" fmla="*/ 3444810 h 3444810"/>
              <a:gd name="connsiteX5" fmla="*/ 0 w 5844270"/>
              <a:gd name="connsiteY5" fmla="*/ 1414439 h 3444810"/>
              <a:gd name="connsiteX6" fmla="*/ 1406567 w 5844270"/>
              <a:gd name="connsiteY6" fmla="*/ 7872 h 3444810"/>
              <a:gd name="connsiteX0" fmla="*/ 1406567 w 5844270"/>
              <a:gd name="connsiteY0" fmla="*/ 7872 h 3444810"/>
              <a:gd name="connsiteX1" fmla="*/ 5827346 w 5844270"/>
              <a:gd name="connsiteY1" fmla="*/ 0 h 3444810"/>
              <a:gd name="connsiteX2" fmla="*/ 5844270 w 5844270"/>
              <a:gd name="connsiteY2" fmla="*/ 351460 h 3444810"/>
              <a:gd name="connsiteX3" fmla="*/ 5822951 w 5844270"/>
              <a:gd name="connsiteY3" fmla="*/ 3444810 h 3444810"/>
              <a:gd name="connsiteX4" fmla="*/ 0 w 5844270"/>
              <a:gd name="connsiteY4" fmla="*/ 3444810 h 3444810"/>
              <a:gd name="connsiteX5" fmla="*/ 0 w 5844270"/>
              <a:gd name="connsiteY5" fmla="*/ 1414439 h 3444810"/>
              <a:gd name="connsiteX6" fmla="*/ 1406567 w 5844270"/>
              <a:gd name="connsiteY6" fmla="*/ 7872 h 3444810"/>
              <a:gd name="connsiteX0" fmla="*/ 1406567 w 5854603"/>
              <a:gd name="connsiteY0" fmla="*/ 7872 h 3455435"/>
              <a:gd name="connsiteX1" fmla="*/ 5827346 w 5854603"/>
              <a:gd name="connsiteY1" fmla="*/ 0 h 3455435"/>
              <a:gd name="connsiteX2" fmla="*/ 5844270 w 5854603"/>
              <a:gd name="connsiteY2" fmla="*/ 351460 h 3455435"/>
              <a:gd name="connsiteX3" fmla="*/ 5853232 w 5854603"/>
              <a:gd name="connsiteY3" fmla="*/ 3455435 h 3455435"/>
              <a:gd name="connsiteX4" fmla="*/ 0 w 5854603"/>
              <a:gd name="connsiteY4" fmla="*/ 3444810 h 3455435"/>
              <a:gd name="connsiteX5" fmla="*/ 0 w 5854603"/>
              <a:gd name="connsiteY5" fmla="*/ 1414439 h 3455435"/>
              <a:gd name="connsiteX6" fmla="*/ 1406567 w 5854603"/>
              <a:gd name="connsiteY6" fmla="*/ 7872 h 3455435"/>
              <a:gd name="connsiteX0" fmla="*/ 1406567 w 5854603"/>
              <a:gd name="connsiteY0" fmla="*/ 7872 h 3455435"/>
              <a:gd name="connsiteX1" fmla="*/ 5852580 w 5854603"/>
              <a:gd name="connsiteY1" fmla="*/ 0 h 3455435"/>
              <a:gd name="connsiteX2" fmla="*/ 5844270 w 5854603"/>
              <a:gd name="connsiteY2" fmla="*/ 351460 h 3455435"/>
              <a:gd name="connsiteX3" fmla="*/ 5853232 w 5854603"/>
              <a:gd name="connsiteY3" fmla="*/ 3455435 h 3455435"/>
              <a:gd name="connsiteX4" fmla="*/ 0 w 5854603"/>
              <a:gd name="connsiteY4" fmla="*/ 3444810 h 3455435"/>
              <a:gd name="connsiteX5" fmla="*/ 0 w 5854603"/>
              <a:gd name="connsiteY5" fmla="*/ 1414439 h 3455435"/>
              <a:gd name="connsiteX6" fmla="*/ 1406567 w 5854603"/>
              <a:gd name="connsiteY6" fmla="*/ 7872 h 3455435"/>
              <a:gd name="connsiteX0" fmla="*/ 1406567 w 5854916"/>
              <a:gd name="connsiteY0" fmla="*/ 7872 h 3455435"/>
              <a:gd name="connsiteX1" fmla="*/ 5852580 w 5854916"/>
              <a:gd name="connsiteY1" fmla="*/ 0 h 3455435"/>
              <a:gd name="connsiteX2" fmla="*/ 5849317 w 5854916"/>
              <a:gd name="connsiteY2" fmla="*/ 1589350 h 3455435"/>
              <a:gd name="connsiteX3" fmla="*/ 5853232 w 5854916"/>
              <a:gd name="connsiteY3" fmla="*/ 3455435 h 3455435"/>
              <a:gd name="connsiteX4" fmla="*/ 0 w 5854916"/>
              <a:gd name="connsiteY4" fmla="*/ 3444810 h 3455435"/>
              <a:gd name="connsiteX5" fmla="*/ 0 w 5854916"/>
              <a:gd name="connsiteY5" fmla="*/ 1414439 h 3455435"/>
              <a:gd name="connsiteX6" fmla="*/ 1406567 w 5854916"/>
              <a:gd name="connsiteY6" fmla="*/ 7872 h 345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4916" h="3455435">
                <a:moveTo>
                  <a:pt x="1406567" y="7872"/>
                </a:moveTo>
                <a:lnTo>
                  <a:pt x="5852580" y="0"/>
                </a:lnTo>
                <a:cubicBezTo>
                  <a:pt x="5851492" y="529783"/>
                  <a:pt x="5850405" y="1059567"/>
                  <a:pt x="5849317" y="1589350"/>
                </a:cubicBezTo>
                <a:cubicBezTo>
                  <a:pt x="5842211" y="2637194"/>
                  <a:pt x="5860338" y="2424318"/>
                  <a:pt x="5853232" y="3455435"/>
                </a:cubicBezTo>
                <a:lnTo>
                  <a:pt x="0" y="3444810"/>
                </a:lnTo>
                <a:lnTo>
                  <a:pt x="0" y="1414439"/>
                </a:lnTo>
                <a:cubicBezTo>
                  <a:pt x="0" y="637613"/>
                  <a:pt x="629741" y="7872"/>
                  <a:pt x="1406567" y="787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D27E0A-CDCE-6C70-7C1F-8B48A8ACE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75" y="1261873"/>
            <a:ext cx="5490696" cy="44424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ts val="3200"/>
              </a:lnSpc>
              <a:buFont typeface="Arial" panose="020B0604020202020204" pitchFamily="34" charset="0"/>
              <a:buChar char="•"/>
              <a:defRPr lang="en-GB" sz="2100" b="0" i="0" u="none" strike="noStrike" smtClean="0">
                <a:solidFill>
                  <a:schemeClr val="tx2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351A3431-767F-23AC-E5EA-B6875597B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208939EF-191D-40BB-8E84-07B6DAF7D17C}"/>
              </a:ext>
            </a:extLst>
          </p:cNvPr>
          <p:cNvSpPr/>
          <p:nvPr userDrawn="1"/>
        </p:nvSpPr>
        <p:spPr>
          <a:xfrm>
            <a:off x="-1" y="-54864"/>
            <a:ext cx="10432723" cy="953417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3F90648C-856C-4FA1-9C5B-9723ACF96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36" y="24731"/>
            <a:ext cx="9341604" cy="794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730C7-6C53-44FA-A5DA-ADBC379EDBCA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F7B0EA-E610-4651-B454-81C1F79C36DE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6D8DD1-71F8-4CD5-85C5-ECC764BA9B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5B01D0A-9663-4F6F-A3BF-50DD1B9079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0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_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7BC22AB4-B15E-DF2E-2195-9420DF47F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8859D42B-1341-4813-BD52-7A980BAD2B75}"/>
              </a:ext>
            </a:extLst>
          </p:cNvPr>
          <p:cNvSpPr/>
          <p:nvPr userDrawn="1"/>
        </p:nvSpPr>
        <p:spPr>
          <a:xfrm>
            <a:off x="-1" y="-54864"/>
            <a:ext cx="10432723" cy="953417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0B56DA1-32E6-4A2A-AD65-71342B06BC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36" y="24731"/>
            <a:ext cx="9341604" cy="794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5">
            <a:extLst>
              <a:ext uri="{FF2B5EF4-FFF2-40B4-BE49-F238E27FC236}">
                <a16:creationId xmlns:a16="http://schemas.microsoft.com/office/drawing/2014/main" id="{19570660-F55B-4443-AD1B-FB5ACE060D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307" y="1688830"/>
            <a:ext cx="5828693" cy="3480340"/>
          </a:xfrm>
          <a:custGeom>
            <a:avLst/>
            <a:gdLst>
              <a:gd name="connsiteX0" fmla="*/ 1406567 w 5822951"/>
              <a:gd name="connsiteY0" fmla="*/ 0 h 3436938"/>
              <a:gd name="connsiteX1" fmla="*/ 5747648 w 5822951"/>
              <a:gd name="connsiteY1" fmla="*/ 0 h 3436938"/>
              <a:gd name="connsiteX2" fmla="*/ 5822951 w 5822951"/>
              <a:gd name="connsiteY2" fmla="*/ 75303 h 3436938"/>
              <a:gd name="connsiteX3" fmla="*/ 5822951 w 5822951"/>
              <a:gd name="connsiteY3" fmla="*/ 3436938 h 3436938"/>
              <a:gd name="connsiteX4" fmla="*/ 0 w 5822951"/>
              <a:gd name="connsiteY4" fmla="*/ 3436938 h 3436938"/>
              <a:gd name="connsiteX5" fmla="*/ 0 w 5822951"/>
              <a:gd name="connsiteY5" fmla="*/ 1406567 h 3436938"/>
              <a:gd name="connsiteX6" fmla="*/ 1406567 w 5822951"/>
              <a:gd name="connsiteY6" fmla="*/ 0 h 3436938"/>
              <a:gd name="connsiteX0" fmla="*/ 1406567 w 5849845"/>
              <a:gd name="connsiteY0" fmla="*/ 0 h 3436938"/>
              <a:gd name="connsiteX1" fmla="*/ 5747648 w 5849845"/>
              <a:gd name="connsiteY1" fmla="*/ 0 h 3436938"/>
              <a:gd name="connsiteX2" fmla="*/ 5849845 w 5849845"/>
              <a:gd name="connsiteY2" fmla="*/ 209774 h 3436938"/>
              <a:gd name="connsiteX3" fmla="*/ 5822951 w 5849845"/>
              <a:gd name="connsiteY3" fmla="*/ 3436938 h 3436938"/>
              <a:gd name="connsiteX4" fmla="*/ 0 w 5849845"/>
              <a:gd name="connsiteY4" fmla="*/ 3436938 h 3436938"/>
              <a:gd name="connsiteX5" fmla="*/ 0 w 5849845"/>
              <a:gd name="connsiteY5" fmla="*/ 1406567 h 3436938"/>
              <a:gd name="connsiteX6" fmla="*/ 1406567 w 5849845"/>
              <a:gd name="connsiteY6" fmla="*/ 0 h 3436938"/>
              <a:gd name="connsiteX0" fmla="*/ 1406567 w 5855224"/>
              <a:gd name="connsiteY0" fmla="*/ 13447 h 3450385"/>
              <a:gd name="connsiteX1" fmla="*/ 5855224 w 5855224"/>
              <a:gd name="connsiteY1" fmla="*/ 0 h 3450385"/>
              <a:gd name="connsiteX2" fmla="*/ 5849845 w 5855224"/>
              <a:gd name="connsiteY2" fmla="*/ 223221 h 3450385"/>
              <a:gd name="connsiteX3" fmla="*/ 5822951 w 5855224"/>
              <a:gd name="connsiteY3" fmla="*/ 3450385 h 3450385"/>
              <a:gd name="connsiteX4" fmla="*/ 0 w 5855224"/>
              <a:gd name="connsiteY4" fmla="*/ 3450385 h 3450385"/>
              <a:gd name="connsiteX5" fmla="*/ 0 w 5855224"/>
              <a:gd name="connsiteY5" fmla="*/ 1420014 h 3450385"/>
              <a:gd name="connsiteX6" fmla="*/ 1406567 w 5855224"/>
              <a:gd name="connsiteY6" fmla="*/ 13447 h 3450385"/>
              <a:gd name="connsiteX0" fmla="*/ 1406567 w 5849845"/>
              <a:gd name="connsiteY0" fmla="*/ 7872 h 3444810"/>
              <a:gd name="connsiteX1" fmla="*/ 5827346 w 5849845"/>
              <a:gd name="connsiteY1" fmla="*/ 0 h 3444810"/>
              <a:gd name="connsiteX2" fmla="*/ 5849845 w 5849845"/>
              <a:gd name="connsiteY2" fmla="*/ 217646 h 3444810"/>
              <a:gd name="connsiteX3" fmla="*/ 5822951 w 5849845"/>
              <a:gd name="connsiteY3" fmla="*/ 3444810 h 3444810"/>
              <a:gd name="connsiteX4" fmla="*/ 0 w 5849845"/>
              <a:gd name="connsiteY4" fmla="*/ 3444810 h 3444810"/>
              <a:gd name="connsiteX5" fmla="*/ 0 w 5849845"/>
              <a:gd name="connsiteY5" fmla="*/ 1414439 h 3444810"/>
              <a:gd name="connsiteX6" fmla="*/ 1406567 w 5849845"/>
              <a:gd name="connsiteY6" fmla="*/ 7872 h 3444810"/>
              <a:gd name="connsiteX0" fmla="*/ 1406567 w 5844270"/>
              <a:gd name="connsiteY0" fmla="*/ 7872 h 3444810"/>
              <a:gd name="connsiteX1" fmla="*/ 5827346 w 5844270"/>
              <a:gd name="connsiteY1" fmla="*/ 0 h 3444810"/>
              <a:gd name="connsiteX2" fmla="*/ 5844270 w 5844270"/>
              <a:gd name="connsiteY2" fmla="*/ 351460 h 3444810"/>
              <a:gd name="connsiteX3" fmla="*/ 5822951 w 5844270"/>
              <a:gd name="connsiteY3" fmla="*/ 3444810 h 3444810"/>
              <a:gd name="connsiteX4" fmla="*/ 0 w 5844270"/>
              <a:gd name="connsiteY4" fmla="*/ 3444810 h 3444810"/>
              <a:gd name="connsiteX5" fmla="*/ 0 w 5844270"/>
              <a:gd name="connsiteY5" fmla="*/ 1414439 h 3444810"/>
              <a:gd name="connsiteX6" fmla="*/ 1406567 w 5844270"/>
              <a:gd name="connsiteY6" fmla="*/ 7872 h 3444810"/>
              <a:gd name="connsiteX0" fmla="*/ 1406567 w 5844270"/>
              <a:gd name="connsiteY0" fmla="*/ 7872 h 3444810"/>
              <a:gd name="connsiteX1" fmla="*/ 5827346 w 5844270"/>
              <a:gd name="connsiteY1" fmla="*/ 0 h 3444810"/>
              <a:gd name="connsiteX2" fmla="*/ 5844270 w 5844270"/>
              <a:gd name="connsiteY2" fmla="*/ 351460 h 3444810"/>
              <a:gd name="connsiteX3" fmla="*/ 5822951 w 5844270"/>
              <a:gd name="connsiteY3" fmla="*/ 3444810 h 3444810"/>
              <a:gd name="connsiteX4" fmla="*/ 0 w 5844270"/>
              <a:gd name="connsiteY4" fmla="*/ 3444810 h 3444810"/>
              <a:gd name="connsiteX5" fmla="*/ 0 w 5844270"/>
              <a:gd name="connsiteY5" fmla="*/ 1414439 h 3444810"/>
              <a:gd name="connsiteX6" fmla="*/ 1406567 w 5844270"/>
              <a:gd name="connsiteY6" fmla="*/ 7872 h 3444810"/>
              <a:gd name="connsiteX0" fmla="*/ 1406567 w 5854603"/>
              <a:gd name="connsiteY0" fmla="*/ 7872 h 3455435"/>
              <a:gd name="connsiteX1" fmla="*/ 5827346 w 5854603"/>
              <a:gd name="connsiteY1" fmla="*/ 0 h 3455435"/>
              <a:gd name="connsiteX2" fmla="*/ 5844270 w 5854603"/>
              <a:gd name="connsiteY2" fmla="*/ 351460 h 3455435"/>
              <a:gd name="connsiteX3" fmla="*/ 5853232 w 5854603"/>
              <a:gd name="connsiteY3" fmla="*/ 3455435 h 3455435"/>
              <a:gd name="connsiteX4" fmla="*/ 0 w 5854603"/>
              <a:gd name="connsiteY4" fmla="*/ 3444810 h 3455435"/>
              <a:gd name="connsiteX5" fmla="*/ 0 w 5854603"/>
              <a:gd name="connsiteY5" fmla="*/ 1414439 h 3455435"/>
              <a:gd name="connsiteX6" fmla="*/ 1406567 w 5854603"/>
              <a:gd name="connsiteY6" fmla="*/ 7872 h 3455435"/>
              <a:gd name="connsiteX0" fmla="*/ 1406567 w 5854603"/>
              <a:gd name="connsiteY0" fmla="*/ 7872 h 3455435"/>
              <a:gd name="connsiteX1" fmla="*/ 5852580 w 5854603"/>
              <a:gd name="connsiteY1" fmla="*/ 0 h 3455435"/>
              <a:gd name="connsiteX2" fmla="*/ 5844270 w 5854603"/>
              <a:gd name="connsiteY2" fmla="*/ 351460 h 3455435"/>
              <a:gd name="connsiteX3" fmla="*/ 5853232 w 5854603"/>
              <a:gd name="connsiteY3" fmla="*/ 3455435 h 3455435"/>
              <a:gd name="connsiteX4" fmla="*/ 0 w 5854603"/>
              <a:gd name="connsiteY4" fmla="*/ 3444810 h 3455435"/>
              <a:gd name="connsiteX5" fmla="*/ 0 w 5854603"/>
              <a:gd name="connsiteY5" fmla="*/ 1414439 h 3455435"/>
              <a:gd name="connsiteX6" fmla="*/ 1406567 w 5854603"/>
              <a:gd name="connsiteY6" fmla="*/ 7872 h 3455435"/>
              <a:gd name="connsiteX0" fmla="*/ 1406567 w 5854916"/>
              <a:gd name="connsiteY0" fmla="*/ 7872 h 3455435"/>
              <a:gd name="connsiteX1" fmla="*/ 5852580 w 5854916"/>
              <a:gd name="connsiteY1" fmla="*/ 0 h 3455435"/>
              <a:gd name="connsiteX2" fmla="*/ 5849317 w 5854916"/>
              <a:gd name="connsiteY2" fmla="*/ 1589350 h 3455435"/>
              <a:gd name="connsiteX3" fmla="*/ 5853232 w 5854916"/>
              <a:gd name="connsiteY3" fmla="*/ 3455435 h 3455435"/>
              <a:gd name="connsiteX4" fmla="*/ 0 w 5854916"/>
              <a:gd name="connsiteY4" fmla="*/ 3444810 h 3455435"/>
              <a:gd name="connsiteX5" fmla="*/ 0 w 5854916"/>
              <a:gd name="connsiteY5" fmla="*/ 1414439 h 3455435"/>
              <a:gd name="connsiteX6" fmla="*/ 1406567 w 5854916"/>
              <a:gd name="connsiteY6" fmla="*/ 7872 h 345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4916" h="3455435">
                <a:moveTo>
                  <a:pt x="1406567" y="7872"/>
                </a:moveTo>
                <a:lnTo>
                  <a:pt x="5852580" y="0"/>
                </a:lnTo>
                <a:cubicBezTo>
                  <a:pt x="5851492" y="529783"/>
                  <a:pt x="5850405" y="1059567"/>
                  <a:pt x="5849317" y="1589350"/>
                </a:cubicBezTo>
                <a:cubicBezTo>
                  <a:pt x="5842211" y="2637194"/>
                  <a:pt x="5860338" y="2424318"/>
                  <a:pt x="5853232" y="3455435"/>
                </a:cubicBezTo>
                <a:lnTo>
                  <a:pt x="0" y="3444810"/>
                </a:lnTo>
                <a:lnTo>
                  <a:pt x="0" y="1414439"/>
                </a:lnTo>
                <a:cubicBezTo>
                  <a:pt x="0" y="637613"/>
                  <a:pt x="629741" y="7872"/>
                  <a:pt x="1406567" y="787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7D877481-6FC9-4243-8088-3DEF7492BB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75" y="1261873"/>
            <a:ext cx="5490696" cy="44424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ts val="3200"/>
              </a:lnSpc>
              <a:buFont typeface="Arial" panose="020B0604020202020204" pitchFamily="34" charset="0"/>
              <a:buChar char="•"/>
              <a:defRPr lang="en-GB" sz="2100" b="0" i="0" u="none" strike="noStrike" smtClean="0">
                <a:solidFill>
                  <a:schemeClr val="tx2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BBEDFA-525F-47B1-B523-CD2B4CD137CA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30C9D5C-28C9-43BF-BE8D-99570E124BEF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8856884-FAE3-4392-9B48-F033427AA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B266DA1-E73D-451D-8E5F-DCC26053BE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1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90FB49C-7B8B-B737-FD07-585C5A6A9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l="21576" r="22401" b="26189"/>
          <a:stretch/>
        </p:blipFill>
        <p:spPr>
          <a:xfrm>
            <a:off x="-10159" y="4044663"/>
            <a:ext cx="12202160" cy="2813337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2391B35-CE18-46E0-9CA0-DF1B105DFCC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51036" y="603504"/>
            <a:ext cx="11534425" cy="49634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8462E3-261B-BDB8-374C-FF7151CBF6E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9A7D9FB4-7DC6-54CB-2695-2C7487752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CD8706-5C06-4005-B368-1EA150272C49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E7C33C-10C3-41B4-82A8-ABCC93153E0C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0A30814-9D4A-48A9-9EF8-8F567E69C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CD6DB74-955A-4AB0-8995-B5A7469773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93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_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2391B35-CE18-46E0-9CA0-DF1B105DFCC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51036" y="1271017"/>
            <a:ext cx="11534425" cy="4345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8462E3-261B-BDB8-374C-FF7151CBF6E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EEE47A54-9F70-74F2-1EF4-4E31E1C50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5896E769-9F18-4936-8458-F74F2F86B8FC}"/>
              </a:ext>
            </a:extLst>
          </p:cNvPr>
          <p:cNvSpPr/>
          <p:nvPr userDrawn="1"/>
        </p:nvSpPr>
        <p:spPr>
          <a:xfrm>
            <a:off x="-1" y="-54864"/>
            <a:ext cx="10432723" cy="953417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76930E6-0175-44E3-8D8E-A8A1F37B17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36" y="24731"/>
            <a:ext cx="9341604" cy="794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7B7197-6DB7-4791-9B50-F1AADA6CDB00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1B026C-CA55-4312-8506-E98850A92C45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B43792-6E10-43FD-9B2F-02A225DE6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498F088-361C-405B-B25B-4FEAE66885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8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9119153-1E0B-8648-AC2D-593E437FC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l="21576" r="22401" b="26189"/>
          <a:stretch/>
        </p:blipFill>
        <p:spPr>
          <a:xfrm>
            <a:off x="-10159" y="4044663"/>
            <a:ext cx="12202160" cy="2813337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4D37A3B-FB4A-41D9-C495-A2993D31ECB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51036" y="1289305"/>
            <a:ext cx="11534425" cy="43256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8F9D479B-381E-4CB3-FC2E-5C6F68A9D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301908EF-E145-4386-92C9-901ED0258577}"/>
              </a:ext>
            </a:extLst>
          </p:cNvPr>
          <p:cNvSpPr/>
          <p:nvPr userDrawn="1"/>
        </p:nvSpPr>
        <p:spPr>
          <a:xfrm>
            <a:off x="-1" y="-54864"/>
            <a:ext cx="10432723" cy="953417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5798A18-6FA5-4F4F-AFE7-E996091891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36" y="24731"/>
            <a:ext cx="9341604" cy="794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E701E4-5976-4F36-9EC9-8B87230C034D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147298-E5C2-407A-9F96-44D4400804CA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35F8E9-A78A-4B3F-87C2-0E0A048B56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E2E3C22-3F2A-491D-BB4E-71DAF5085F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96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_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4D37A3B-FB4A-41D9-C495-A2993D31ECB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51036" y="1289304"/>
            <a:ext cx="11489927" cy="4332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38FD6F09-C218-4CAB-3F51-01B2CF4E9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3452E7A1-7AC3-406E-825A-7779CFF80821}"/>
              </a:ext>
            </a:extLst>
          </p:cNvPr>
          <p:cNvSpPr/>
          <p:nvPr userDrawn="1"/>
        </p:nvSpPr>
        <p:spPr>
          <a:xfrm>
            <a:off x="-1" y="-54864"/>
            <a:ext cx="10432723" cy="953417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31DF47-0C6B-4A7D-91D5-95A0CBC961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36" y="24731"/>
            <a:ext cx="9341604" cy="794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1136CA-9A4C-4B68-ABA8-5B7E9AEE3132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92F632-72AB-463C-A88F-1E2D5AD4602A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ACD363B-18A7-43E5-932F-E1B9BBDCDA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D8E497C-16B5-48CF-A744-7DF9B80DA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3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F0B60DC-A9A8-7961-AE43-246A581CD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l="21576" r="22401" b="26189"/>
          <a:stretch/>
        </p:blipFill>
        <p:spPr>
          <a:xfrm>
            <a:off x="-10159" y="4044663"/>
            <a:ext cx="12202160" cy="2813337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CAAE4C9-BDBC-3D88-5CA6-61FC521F96F6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351036" y="1252728"/>
            <a:ext cx="11489928" cy="436946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E8EE78A2-528D-454B-D246-EFDCC5D33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43B49DCC-651C-4818-9DA4-C4B6BC346B76}"/>
              </a:ext>
            </a:extLst>
          </p:cNvPr>
          <p:cNvSpPr/>
          <p:nvPr userDrawn="1"/>
        </p:nvSpPr>
        <p:spPr>
          <a:xfrm>
            <a:off x="-1" y="-54864"/>
            <a:ext cx="10432723" cy="953417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6B8907D-DC22-4A3E-82D7-EDEA874451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36" y="24731"/>
            <a:ext cx="9341604" cy="794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D347F2-D229-46CF-851B-01B6BD668862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0E770-F4A0-469A-B012-E753FE3626E7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03EB317-E062-43B7-B6EE-CD22FB7FD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3B4D209-BE7D-4DDB-9E80-66FA760732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08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_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CAAE4C9-BDBC-3D88-5CA6-61FC521F96F6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306538" y="1243584"/>
            <a:ext cx="11578924" cy="43724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1C6FA857-F719-BAEF-33CB-2B670F67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D7C13E9-C247-46CE-9485-E817C74B91FB}"/>
              </a:ext>
            </a:extLst>
          </p:cNvPr>
          <p:cNvSpPr/>
          <p:nvPr userDrawn="1"/>
        </p:nvSpPr>
        <p:spPr>
          <a:xfrm>
            <a:off x="-1" y="-54864"/>
            <a:ext cx="10432723" cy="953417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323A136-9C87-4349-BDB1-0B4AB156A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36" y="24731"/>
            <a:ext cx="9341604" cy="794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481004-2C70-440B-A222-D7D6CE3978E0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8826B5-1669-4765-9DC3-C5BE36DE9082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59DAADA-9202-4A75-9880-C5EC35C52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3B7F69F-0B4F-4392-8873-A95F8B2742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8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85698-A193-1AB3-FE68-6797F3341E2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30000" y="6356349"/>
            <a:ext cx="520700" cy="365125"/>
          </a:xfrm>
          <a:prstGeom prst="rect">
            <a:avLst/>
          </a:prstGeom>
        </p:spPr>
        <p:txBody>
          <a:bodyPr/>
          <a:lstStyle/>
          <a:p>
            <a:fld id="{561BC62F-29D4-3646-B8AE-ECD588CDD81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193B89-380E-4880-816A-FB4D9FD6264C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F8186E-3065-4747-9405-CBDD042F095E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8B0722-6B76-4978-8806-A61B41029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C017AF9-1ABD-42F9-802E-2113F04E9C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97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85698-A193-1AB3-FE68-6797F3341E2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30000" y="6356349"/>
            <a:ext cx="520700" cy="365125"/>
          </a:xfrm>
          <a:prstGeom prst="rect">
            <a:avLst/>
          </a:prstGeom>
        </p:spPr>
        <p:txBody>
          <a:bodyPr/>
          <a:lstStyle/>
          <a:p>
            <a:fld id="{561BC62F-29D4-3646-B8AE-ECD588CDD8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BDCEB-0AEA-45D8-A558-289065E32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l="21576" r="22401" b="26189"/>
          <a:stretch/>
        </p:blipFill>
        <p:spPr>
          <a:xfrm>
            <a:off x="136986" y="4032846"/>
            <a:ext cx="12202160" cy="28133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D2F8DEB-2B68-4629-BABC-90847A374B30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974100-88C3-475B-B4AB-770BA8C19238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BCEB72-34AA-46F2-9035-EE62FC954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884EBE5-2B94-4C83-9D00-901D78D6B8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3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BBBF1CA-7E3F-A6E7-A794-23463CE5A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l="21576" r="22401" b="26189"/>
          <a:stretch/>
        </p:blipFill>
        <p:spPr>
          <a:xfrm>
            <a:off x="-10159" y="4044663"/>
            <a:ext cx="12202160" cy="281333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91D8A2E-CF6B-F51A-B284-0886AE643D13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D89C24-F3E3-DB21-1E98-C0F931D1A9F1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12D289-F750-8F97-BB1D-801FD6DCEA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F6A46AC-0BB0-6D9D-53EE-2B9351EAAB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68795C99-54B2-9298-1FBD-9999CB247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E3EF2A92-D1A5-4444-B7EB-235A9D989498}"/>
              </a:ext>
            </a:extLst>
          </p:cNvPr>
          <p:cNvSpPr/>
          <p:nvPr userDrawn="1"/>
        </p:nvSpPr>
        <p:spPr>
          <a:xfrm>
            <a:off x="-1" y="-54864"/>
            <a:ext cx="10432723" cy="953417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9D9774-D052-4509-A19D-DF9D46FC3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38" y="1236663"/>
            <a:ext cx="11534775" cy="4518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A9C6B01-76DB-4F8E-AD9A-764E32B490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0838" y="0"/>
            <a:ext cx="9341604" cy="794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394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6E663817-D98A-6DA0-4629-5CA405A83435}"/>
              </a:ext>
            </a:extLst>
          </p:cNvPr>
          <p:cNvSpPr/>
          <p:nvPr/>
        </p:nvSpPr>
        <p:spPr>
          <a:xfrm>
            <a:off x="-13146" y="280468"/>
            <a:ext cx="10064336" cy="5164656"/>
          </a:xfrm>
          <a:custGeom>
            <a:avLst/>
            <a:gdLst>
              <a:gd name="connsiteX0" fmla="*/ 6233123 w 10064336"/>
              <a:gd name="connsiteY0" fmla="*/ 0 h 5164656"/>
              <a:gd name="connsiteX1" fmla="*/ 6256518 w 10064336"/>
              <a:gd name="connsiteY1" fmla="*/ 1034 h 5164656"/>
              <a:gd name="connsiteX2" fmla="*/ 6438329 w 10064336"/>
              <a:gd name="connsiteY2" fmla="*/ 1034 h 5164656"/>
              <a:gd name="connsiteX3" fmla="*/ 6461723 w 10064336"/>
              <a:gd name="connsiteY3" fmla="*/ 0 h 5164656"/>
              <a:gd name="connsiteX4" fmla="*/ 6485117 w 10064336"/>
              <a:gd name="connsiteY4" fmla="*/ 1034 h 5164656"/>
              <a:gd name="connsiteX5" fmla="*/ 8501517 w 10064336"/>
              <a:gd name="connsiteY5" fmla="*/ 1034 h 5164656"/>
              <a:gd name="connsiteX6" fmla="*/ 8524911 w 10064336"/>
              <a:gd name="connsiteY6" fmla="*/ 0 h 5164656"/>
              <a:gd name="connsiteX7" fmla="*/ 8548306 w 10064336"/>
              <a:gd name="connsiteY7" fmla="*/ 1034 h 5164656"/>
              <a:gd name="connsiteX8" fmla="*/ 8730117 w 10064336"/>
              <a:gd name="connsiteY8" fmla="*/ 1034 h 5164656"/>
              <a:gd name="connsiteX9" fmla="*/ 8753511 w 10064336"/>
              <a:gd name="connsiteY9" fmla="*/ 0 h 5164656"/>
              <a:gd name="connsiteX10" fmla="*/ 10037705 w 10064336"/>
              <a:gd name="connsiteY10" fmla="*/ 1046648 h 5164656"/>
              <a:gd name="connsiteX11" fmla="*/ 10058490 w 10064336"/>
              <a:gd name="connsiteY11" fmla="*/ 1252838 h 5164656"/>
              <a:gd name="connsiteX12" fmla="*/ 10064336 w 10064336"/>
              <a:gd name="connsiteY12" fmla="*/ 1252838 h 5164656"/>
              <a:gd name="connsiteX13" fmla="*/ 10064336 w 10064336"/>
              <a:gd name="connsiteY13" fmla="*/ 1310825 h 5164656"/>
              <a:gd name="connsiteX14" fmla="*/ 10064336 w 10064336"/>
              <a:gd name="connsiteY14" fmla="*/ 3022293 h 5164656"/>
              <a:gd name="connsiteX15" fmla="*/ 10064336 w 10064336"/>
              <a:gd name="connsiteY15" fmla="*/ 3080280 h 5164656"/>
              <a:gd name="connsiteX16" fmla="*/ 10064336 w 10064336"/>
              <a:gd name="connsiteY16" fmla="*/ 3283640 h 5164656"/>
              <a:gd name="connsiteX17" fmla="*/ 10064336 w 10064336"/>
              <a:gd name="connsiteY17" fmla="*/ 3463603 h 5164656"/>
              <a:gd name="connsiteX18" fmla="*/ 10064336 w 10064336"/>
              <a:gd name="connsiteY18" fmla="*/ 3521590 h 5164656"/>
              <a:gd name="connsiteX19" fmla="*/ 10064336 w 10064336"/>
              <a:gd name="connsiteY19" fmla="*/ 5053095 h 5164656"/>
              <a:gd name="connsiteX20" fmla="*/ 10064336 w 10064336"/>
              <a:gd name="connsiteY20" fmla="*/ 5164656 h 5164656"/>
              <a:gd name="connsiteX21" fmla="*/ 0 w 10064336"/>
              <a:gd name="connsiteY21" fmla="*/ 5164656 h 5164656"/>
              <a:gd name="connsiteX22" fmla="*/ 0 w 10064336"/>
              <a:gd name="connsiteY22" fmla="*/ 1034 h 5164656"/>
              <a:gd name="connsiteX23" fmla="*/ 1010139 w 10064336"/>
              <a:gd name="connsiteY23" fmla="*/ 1034 h 5164656"/>
              <a:gd name="connsiteX24" fmla="*/ 1238739 w 10064336"/>
              <a:gd name="connsiteY24" fmla="*/ 1034 h 5164656"/>
              <a:gd name="connsiteX25" fmla="*/ 6209729 w 10064336"/>
              <a:gd name="connsiteY25" fmla="*/ 1034 h 5164656"/>
              <a:gd name="connsiteX26" fmla="*/ 6233123 w 10064336"/>
              <a:gd name="connsiteY26" fmla="*/ 0 h 5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064336" h="5164656">
                <a:moveTo>
                  <a:pt x="6233123" y="0"/>
                </a:moveTo>
                <a:lnTo>
                  <a:pt x="6256518" y="1034"/>
                </a:lnTo>
                <a:lnTo>
                  <a:pt x="6438329" y="1034"/>
                </a:lnTo>
                <a:lnTo>
                  <a:pt x="6461723" y="0"/>
                </a:lnTo>
                <a:lnTo>
                  <a:pt x="6485117" y="1034"/>
                </a:lnTo>
                <a:lnTo>
                  <a:pt x="8501517" y="1034"/>
                </a:lnTo>
                <a:lnTo>
                  <a:pt x="8524911" y="0"/>
                </a:lnTo>
                <a:lnTo>
                  <a:pt x="8548306" y="1034"/>
                </a:lnTo>
                <a:lnTo>
                  <a:pt x="8730117" y="1034"/>
                </a:lnTo>
                <a:lnTo>
                  <a:pt x="8753511" y="0"/>
                </a:lnTo>
                <a:cubicBezTo>
                  <a:pt x="9386967" y="0"/>
                  <a:pt x="9915475" y="449327"/>
                  <a:pt x="10037705" y="1046648"/>
                </a:cubicBezTo>
                <a:lnTo>
                  <a:pt x="10058490" y="1252838"/>
                </a:lnTo>
                <a:lnTo>
                  <a:pt x="10064336" y="1252838"/>
                </a:lnTo>
                <a:lnTo>
                  <a:pt x="10064336" y="1310825"/>
                </a:lnTo>
                <a:lnTo>
                  <a:pt x="10064336" y="3022293"/>
                </a:lnTo>
                <a:lnTo>
                  <a:pt x="10064336" y="3080280"/>
                </a:lnTo>
                <a:lnTo>
                  <a:pt x="10064336" y="3283640"/>
                </a:lnTo>
                <a:lnTo>
                  <a:pt x="10064336" y="3463603"/>
                </a:lnTo>
                <a:lnTo>
                  <a:pt x="10064336" y="3521590"/>
                </a:lnTo>
                <a:lnTo>
                  <a:pt x="10064336" y="5053095"/>
                </a:lnTo>
                <a:lnTo>
                  <a:pt x="10064336" y="5164656"/>
                </a:lnTo>
                <a:lnTo>
                  <a:pt x="0" y="5164656"/>
                </a:lnTo>
                <a:lnTo>
                  <a:pt x="0" y="1034"/>
                </a:lnTo>
                <a:lnTo>
                  <a:pt x="1010139" y="1034"/>
                </a:lnTo>
                <a:lnTo>
                  <a:pt x="1238739" y="1034"/>
                </a:lnTo>
                <a:lnTo>
                  <a:pt x="6209729" y="1034"/>
                </a:lnTo>
                <a:lnTo>
                  <a:pt x="6233123" y="0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45AC501-9661-8E8D-5C05-2C2173A01F73}"/>
              </a:ext>
            </a:extLst>
          </p:cNvPr>
          <p:cNvSpPr/>
          <p:nvPr/>
        </p:nvSpPr>
        <p:spPr>
          <a:xfrm>
            <a:off x="-10160" y="470647"/>
            <a:ext cx="6654052" cy="1246187"/>
          </a:xfrm>
          <a:custGeom>
            <a:avLst/>
            <a:gdLst>
              <a:gd name="connsiteX0" fmla="*/ 0 w 6654052"/>
              <a:gd name="connsiteY0" fmla="*/ 0 h 1246187"/>
              <a:gd name="connsiteX1" fmla="*/ 6654052 w 6654052"/>
              <a:gd name="connsiteY1" fmla="*/ 0 h 1246187"/>
              <a:gd name="connsiteX2" fmla="*/ 6654052 w 6654052"/>
              <a:gd name="connsiteY2" fmla="*/ 251234 h 1246187"/>
              <a:gd name="connsiteX3" fmla="*/ 6654052 w 6654052"/>
              <a:gd name="connsiteY3" fmla="*/ 295248 h 1246187"/>
              <a:gd name="connsiteX4" fmla="*/ 6649198 w 6654052"/>
              <a:gd name="connsiteY4" fmla="*/ 295248 h 1246187"/>
              <a:gd name="connsiteX5" fmla="*/ 6631938 w 6654052"/>
              <a:gd name="connsiteY5" fmla="*/ 451752 h 1246187"/>
              <a:gd name="connsiteX6" fmla="*/ 5565562 w 6654052"/>
              <a:gd name="connsiteY6" fmla="*/ 1246187 h 1246187"/>
              <a:gd name="connsiteX7" fmla="*/ 5546136 w 6654052"/>
              <a:gd name="connsiteY7" fmla="*/ 1245402 h 1246187"/>
              <a:gd name="connsiteX8" fmla="*/ 0 w 6654052"/>
              <a:gd name="connsiteY8" fmla="*/ 1245402 h 1246187"/>
              <a:gd name="connsiteX9" fmla="*/ 0 w 6654052"/>
              <a:gd name="connsiteY9" fmla="*/ 0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54052" h="1246187">
                <a:moveTo>
                  <a:pt x="0" y="0"/>
                </a:moveTo>
                <a:lnTo>
                  <a:pt x="6654052" y="0"/>
                </a:lnTo>
                <a:lnTo>
                  <a:pt x="6654052" y="251234"/>
                </a:lnTo>
                <a:lnTo>
                  <a:pt x="6654052" y="295248"/>
                </a:lnTo>
                <a:lnTo>
                  <a:pt x="6649198" y="295248"/>
                </a:lnTo>
                <a:lnTo>
                  <a:pt x="6631938" y="451752"/>
                </a:lnTo>
                <a:cubicBezTo>
                  <a:pt x="6530440" y="905135"/>
                  <a:pt x="6091575" y="1246187"/>
                  <a:pt x="5565562" y="1246187"/>
                </a:cubicBezTo>
                <a:lnTo>
                  <a:pt x="5546136" y="1245402"/>
                </a:lnTo>
                <a:lnTo>
                  <a:pt x="0" y="1245402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1C9EB50-EC1D-390F-5258-B9D5474C23E1}"/>
              </a:ext>
            </a:extLst>
          </p:cNvPr>
          <p:cNvSpPr/>
          <p:nvPr userDrawn="1"/>
        </p:nvSpPr>
        <p:spPr>
          <a:xfrm>
            <a:off x="-10160" y="470647"/>
            <a:ext cx="6654052" cy="1246187"/>
          </a:xfrm>
          <a:custGeom>
            <a:avLst/>
            <a:gdLst>
              <a:gd name="connsiteX0" fmla="*/ 0 w 6654052"/>
              <a:gd name="connsiteY0" fmla="*/ 0 h 1246187"/>
              <a:gd name="connsiteX1" fmla="*/ 6654052 w 6654052"/>
              <a:gd name="connsiteY1" fmla="*/ 0 h 1246187"/>
              <a:gd name="connsiteX2" fmla="*/ 6654052 w 6654052"/>
              <a:gd name="connsiteY2" fmla="*/ 251234 h 1246187"/>
              <a:gd name="connsiteX3" fmla="*/ 6654052 w 6654052"/>
              <a:gd name="connsiteY3" fmla="*/ 295248 h 1246187"/>
              <a:gd name="connsiteX4" fmla="*/ 6649198 w 6654052"/>
              <a:gd name="connsiteY4" fmla="*/ 295248 h 1246187"/>
              <a:gd name="connsiteX5" fmla="*/ 6631938 w 6654052"/>
              <a:gd name="connsiteY5" fmla="*/ 451752 h 1246187"/>
              <a:gd name="connsiteX6" fmla="*/ 5565562 w 6654052"/>
              <a:gd name="connsiteY6" fmla="*/ 1246187 h 1246187"/>
              <a:gd name="connsiteX7" fmla="*/ 5546136 w 6654052"/>
              <a:gd name="connsiteY7" fmla="*/ 1245402 h 1246187"/>
              <a:gd name="connsiteX8" fmla="*/ 0 w 6654052"/>
              <a:gd name="connsiteY8" fmla="*/ 1245402 h 1246187"/>
              <a:gd name="connsiteX9" fmla="*/ 0 w 6654052"/>
              <a:gd name="connsiteY9" fmla="*/ 0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54052" h="1246187">
                <a:moveTo>
                  <a:pt x="0" y="0"/>
                </a:moveTo>
                <a:lnTo>
                  <a:pt x="6654052" y="0"/>
                </a:lnTo>
                <a:lnTo>
                  <a:pt x="6654052" y="251234"/>
                </a:lnTo>
                <a:lnTo>
                  <a:pt x="6654052" y="295248"/>
                </a:lnTo>
                <a:lnTo>
                  <a:pt x="6649198" y="295248"/>
                </a:lnTo>
                <a:lnTo>
                  <a:pt x="6631938" y="451752"/>
                </a:lnTo>
                <a:cubicBezTo>
                  <a:pt x="6530440" y="905135"/>
                  <a:pt x="6091575" y="1246187"/>
                  <a:pt x="5565562" y="1246187"/>
                </a:cubicBezTo>
                <a:lnTo>
                  <a:pt x="5546136" y="1245402"/>
                </a:lnTo>
                <a:lnTo>
                  <a:pt x="0" y="1245402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EA6DAED-1EC0-EDA6-C6FD-BF39B7216134}"/>
              </a:ext>
            </a:extLst>
          </p:cNvPr>
          <p:cNvSpPr/>
          <p:nvPr/>
        </p:nvSpPr>
        <p:spPr>
          <a:xfrm>
            <a:off x="3295023" y="1716494"/>
            <a:ext cx="8896976" cy="5164656"/>
          </a:xfrm>
          <a:custGeom>
            <a:avLst/>
            <a:gdLst>
              <a:gd name="connsiteX0" fmla="*/ 1310825 w 8896976"/>
              <a:gd name="connsiteY0" fmla="*/ 0 h 5164656"/>
              <a:gd name="connsiteX1" fmla="*/ 1334219 w 8896976"/>
              <a:gd name="connsiteY1" fmla="*/ 1034 h 5164656"/>
              <a:gd name="connsiteX2" fmla="*/ 1516030 w 8896976"/>
              <a:gd name="connsiteY2" fmla="*/ 1034 h 5164656"/>
              <a:gd name="connsiteX3" fmla="*/ 1539425 w 8896976"/>
              <a:gd name="connsiteY3" fmla="*/ 0 h 5164656"/>
              <a:gd name="connsiteX4" fmla="*/ 1562819 w 8896976"/>
              <a:gd name="connsiteY4" fmla="*/ 1034 h 5164656"/>
              <a:gd name="connsiteX5" fmla="*/ 3579219 w 8896976"/>
              <a:gd name="connsiteY5" fmla="*/ 1034 h 5164656"/>
              <a:gd name="connsiteX6" fmla="*/ 3602613 w 8896976"/>
              <a:gd name="connsiteY6" fmla="*/ 0 h 5164656"/>
              <a:gd name="connsiteX7" fmla="*/ 3626007 w 8896976"/>
              <a:gd name="connsiteY7" fmla="*/ 1034 h 5164656"/>
              <a:gd name="connsiteX8" fmla="*/ 3807818 w 8896976"/>
              <a:gd name="connsiteY8" fmla="*/ 1034 h 5164656"/>
              <a:gd name="connsiteX9" fmla="*/ 3831213 w 8896976"/>
              <a:gd name="connsiteY9" fmla="*/ 0 h 5164656"/>
              <a:gd name="connsiteX10" fmla="*/ 3854607 w 8896976"/>
              <a:gd name="connsiteY10" fmla="*/ 1034 h 5164656"/>
              <a:gd name="connsiteX11" fmla="*/ 8825597 w 8896976"/>
              <a:gd name="connsiteY11" fmla="*/ 1034 h 5164656"/>
              <a:gd name="connsiteX12" fmla="*/ 8896976 w 8896976"/>
              <a:gd name="connsiteY12" fmla="*/ 1034 h 5164656"/>
              <a:gd name="connsiteX13" fmla="*/ 8896976 w 8896976"/>
              <a:gd name="connsiteY13" fmla="*/ 5164656 h 5164656"/>
              <a:gd name="connsiteX14" fmla="*/ 0 w 8896976"/>
              <a:gd name="connsiteY14" fmla="*/ 5164656 h 5164656"/>
              <a:gd name="connsiteX15" fmla="*/ 0 w 8896976"/>
              <a:gd name="connsiteY15" fmla="*/ 5053095 h 5164656"/>
              <a:gd name="connsiteX16" fmla="*/ 0 w 8896976"/>
              <a:gd name="connsiteY16" fmla="*/ 3521590 h 5164656"/>
              <a:gd name="connsiteX17" fmla="*/ 0 w 8896976"/>
              <a:gd name="connsiteY17" fmla="*/ 3463603 h 5164656"/>
              <a:gd name="connsiteX18" fmla="*/ 0 w 8896976"/>
              <a:gd name="connsiteY18" fmla="*/ 3283640 h 5164656"/>
              <a:gd name="connsiteX19" fmla="*/ 0 w 8896976"/>
              <a:gd name="connsiteY19" fmla="*/ 3080280 h 5164656"/>
              <a:gd name="connsiteX20" fmla="*/ 0 w 8896976"/>
              <a:gd name="connsiteY20" fmla="*/ 3022293 h 5164656"/>
              <a:gd name="connsiteX21" fmla="*/ 0 w 8896976"/>
              <a:gd name="connsiteY21" fmla="*/ 1310825 h 5164656"/>
              <a:gd name="connsiteX22" fmla="*/ 0 w 8896976"/>
              <a:gd name="connsiteY22" fmla="*/ 1252838 h 5164656"/>
              <a:gd name="connsiteX23" fmla="*/ 5846 w 8896976"/>
              <a:gd name="connsiteY23" fmla="*/ 1252838 h 5164656"/>
              <a:gd name="connsiteX24" fmla="*/ 26631 w 8896976"/>
              <a:gd name="connsiteY24" fmla="*/ 1046648 h 5164656"/>
              <a:gd name="connsiteX25" fmla="*/ 1310825 w 8896976"/>
              <a:gd name="connsiteY25" fmla="*/ 0 h 5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96976" h="5164656">
                <a:moveTo>
                  <a:pt x="1310825" y="0"/>
                </a:moveTo>
                <a:lnTo>
                  <a:pt x="1334219" y="1034"/>
                </a:lnTo>
                <a:lnTo>
                  <a:pt x="1516030" y="1034"/>
                </a:lnTo>
                <a:lnTo>
                  <a:pt x="1539425" y="0"/>
                </a:lnTo>
                <a:lnTo>
                  <a:pt x="1562819" y="1034"/>
                </a:lnTo>
                <a:lnTo>
                  <a:pt x="3579219" y="1034"/>
                </a:lnTo>
                <a:lnTo>
                  <a:pt x="3602613" y="0"/>
                </a:lnTo>
                <a:lnTo>
                  <a:pt x="3626007" y="1034"/>
                </a:lnTo>
                <a:lnTo>
                  <a:pt x="3807818" y="1034"/>
                </a:lnTo>
                <a:lnTo>
                  <a:pt x="3831213" y="0"/>
                </a:lnTo>
                <a:lnTo>
                  <a:pt x="3854607" y="1034"/>
                </a:lnTo>
                <a:lnTo>
                  <a:pt x="8825597" y="1034"/>
                </a:lnTo>
                <a:lnTo>
                  <a:pt x="8896976" y="1034"/>
                </a:lnTo>
                <a:lnTo>
                  <a:pt x="8896976" y="5164656"/>
                </a:lnTo>
                <a:lnTo>
                  <a:pt x="0" y="5164656"/>
                </a:lnTo>
                <a:lnTo>
                  <a:pt x="0" y="5053095"/>
                </a:lnTo>
                <a:lnTo>
                  <a:pt x="0" y="3521590"/>
                </a:lnTo>
                <a:lnTo>
                  <a:pt x="0" y="3463603"/>
                </a:lnTo>
                <a:lnTo>
                  <a:pt x="0" y="3283640"/>
                </a:lnTo>
                <a:lnTo>
                  <a:pt x="0" y="3080280"/>
                </a:lnTo>
                <a:lnTo>
                  <a:pt x="0" y="3022293"/>
                </a:lnTo>
                <a:lnTo>
                  <a:pt x="0" y="1310825"/>
                </a:lnTo>
                <a:lnTo>
                  <a:pt x="0" y="1252838"/>
                </a:lnTo>
                <a:lnTo>
                  <a:pt x="5846" y="1252838"/>
                </a:lnTo>
                <a:lnTo>
                  <a:pt x="26631" y="1046648"/>
                </a:lnTo>
                <a:cubicBezTo>
                  <a:pt x="148861" y="449327"/>
                  <a:pt x="677369" y="0"/>
                  <a:pt x="1310825" y="0"/>
                </a:cubicBezTo>
                <a:close/>
              </a:path>
            </a:pathLst>
          </a:custGeom>
          <a:solidFill>
            <a:srgbClr val="FFC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D53C04-5F4A-D756-F0AC-C975CEC3FD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2171" y="2669664"/>
            <a:ext cx="7361629" cy="2593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5500"/>
              </a:lnSpc>
              <a:buFontTx/>
              <a:buNone/>
              <a:defRPr sz="6000" b="0" i="0">
                <a:solidFill>
                  <a:schemeClr val="bg1"/>
                </a:solidFill>
                <a:latin typeface="Franklin Gothic Heavy" panose="020B09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Page 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D27E0A-CDCE-6C70-7C1F-8B48A8ACE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572" y="4252026"/>
            <a:ext cx="7361630" cy="2146268"/>
          </a:xfrm>
          <a:prstGeom prst="rect">
            <a:avLst/>
          </a:prstGeom>
          <a:noFill/>
        </p:spPr>
        <p:txBody>
          <a:bodyPr numCol="2">
            <a:noAutofit/>
          </a:bodyPr>
          <a:lstStyle>
            <a:lvl1pPr marL="0" indent="0">
              <a:lnSpc>
                <a:spcPts val="3200"/>
              </a:lnSpc>
              <a:buFontTx/>
              <a:buNone/>
              <a:defRPr lang="en-GB" b="0" i="0" u="none" strike="noStrike" smtClean="0">
                <a:solidFill>
                  <a:srgbClr val="0072BC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64AC2B9-EC90-B95C-425F-3A72A53C0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l="28070" r="56741" b="26189"/>
          <a:stretch/>
        </p:blipFill>
        <p:spPr>
          <a:xfrm>
            <a:off x="-13146" y="2626325"/>
            <a:ext cx="3308170" cy="281333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F4A915-5ACF-4612-862C-239D1BEAEAC7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4A95A1-2A71-476C-9DFC-AA2CBDDF8816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3A9AAB-F57D-40C0-9265-0D341C2DF1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B795EBF-B95A-43F1-ABE6-FAC36E2CC3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6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page_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6E663817-D98A-6DA0-4629-5CA405A83435}"/>
              </a:ext>
            </a:extLst>
          </p:cNvPr>
          <p:cNvSpPr/>
          <p:nvPr/>
        </p:nvSpPr>
        <p:spPr>
          <a:xfrm>
            <a:off x="-10160" y="280468"/>
            <a:ext cx="10064336" cy="5164656"/>
          </a:xfrm>
          <a:custGeom>
            <a:avLst/>
            <a:gdLst>
              <a:gd name="connsiteX0" fmla="*/ 6233123 w 10064336"/>
              <a:gd name="connsiteY0" fmla="*/ 0 h 5164656"/>
              <a:gd name="connsiteX1" fmla="*/ 6256518 w 10064336"/>
              <a:gd name="connsiteY1" fmla="*/ 1034 h 5164656"/>
              <a:gd name="connsiteX2" fmla="*/ 6438329 w 10064336"/>
              <a:gd name="connsiteY2" fmla="*/ 1034 h 5164656"/>
              <a:gd name="connsiteX3" fmla="*/ 6461723 w 10064336"/>
              <a:gd name="connsiteY3" fmla="*/ 0 h 5164656"/>
              <a:gd name="connsiteX4" fmla="*/ 6485117 w 10064336"/>
              <a:gd name="connsiteY4" fmla="*/ 1034 h 5164656"/>
              <a:gd name="connsiteX5" fmla="*/ 8501517 w 10064336"/>
              <a:gd name="connsiteY5" fmla="*/ 1034 h 5164656"/>
              <a:gd name="connsiteX6" fmla="*/ 8524911 w 10064336"/>
              <a:gd name="connsiteY6" fmla="*/ 0 h 5164656"/>
              <a:gd name="connsiteX7" fmla="*/ 8548306 w 10064336"/>
              <a:gd name="connsiteY7" fmla="*/ 1034 h 5164656"/>
              <a:gd name="connsiteX8" fmla="*/ 8730117 w 10064336"/>
              <a:gd name="connsiteY8" fmla="*/ 1034 h 5164656"/>
              <a:gd name="connsiteX9" fmla="*/ 8753511 w 10064336"/>
              <a:gd name="connsiteY9" fmla="*/ 0 h 5164656"/>
              <a:gd name="connsiteX10" fmla="*/ 10037705 w 10064336"/>
              <a:gd name="connsiteY10" fmla="*/ 1046648 h 5164656"/>
              <a:gd name="connsiteX11" fmla="*/ 10058490 w 10064336"/>
              <a:gd name="connsiteY11" fmla="*/ 1252838 h 5164656"/>
              <a:gd name="connsiteX12" fmla="*/ 10064336 w 10064336"/>
              <a:gd name="connsiteY12" fmla="*/ 1252838 h 5164656"/>
              <a:gd name="connsiteX13" fmla="*/ 10064336 w 10064336"/>
              <a:gd name="connsiteY13" fmla="*/ 1310825 h 5164656"/>
              <a:gd name="connsiteX14" fmla="*/ 10064336 w 10064336"/>
              <a:gd name="connsiteY14" fmla="*/ 3022293 h 5164656"/>
              <a:gd name="connsiteX15" fmla="*/ 10064336 w 10064336"/>
              <a:gd name="connsiteY15" fmla="*/ 3080280 h 5164656"/>
              <a:gd name="connsiteX16" fmla="*/ 10064336 w 10064336"/>
              <a:gd name="connsiteY16" fmla="*/ 3283640 h 5164656"/>
              <a:gd name="connsiteX17" fmla="*/ 10064336 w 10064336"/>
              <a:gd name="connsiteY17" fmla="*/ 3463603 h 5164656"/>
              <a:gd name="connsiteX18" fmla="*/ 10064336 w 10064336"/>
              <a:gd name="connsiteY18" fmla="*/ 3521590 h 5164656"/>
              <a:gd name="connsiteX19" fmla="*/ 10064336 w 10064336"/>
              <a:gd name="connsiteY19" fmla="*/ 5053095 h 5164656"/>
              <a:gd name="connsiteX20" fmla="*/ 10064336 w 10064336"/>
              <a:gd name="connsiteY20" fmla="*/ 5164656 h 5164656"/>
              <a:gd name="connsiteX21" fmla="*/ 0 w 10064336"/>
              <a:gd name="connsiteY21" fmla="*/ 5164656 h 5164656"/>
              <a:gd name="connsiteX22" fmla="*/ 0 w 10064336"/>
              <a:gd name="connsiteY22" fmla="*/ 1034 h 5164656"/>
              <a:gd name="connsiteX23" fmla="*/ 1010139 w 10064336"/>
              <a:gd name="connsiteY23" fmla="*/ 1034 h 5164656"/>
              <a:gd name="connsiteX24" fmla="*/ 1238739 w 10064336"/>
              <a:gd name="connsiteY24" fmla="*/ 1034 h 5164656"/>
              <a:gd name="connsiteX25" fmla="*/ 6209729 w 10064336"/>
              <a:gd name="connsiteY25" fmla="*/ 1034 h 5164656"/>
              <a:gd name="connsiteX26" fmla="*/ 6233123 w 10064336"/>
              <a:gd name="connsiteY26" fmla="*/ 0 h 5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064336" h="5164656">
                <a:moveTo>
                  <a:pt x="6233123" y="0"/>
                </a:moveTo>
                <a:lnTo>
                  <a:pt x="6256518" y="1034"/>
                </a:lnTo>
                <a:lnTo>
                  <a:pt x="6438329" y="1034"/>
                </a:lnTo>
                <a:lnTo>
                  <a:pt x="6461723" y="0"/>
                </a:lnTo>
                <a:lnTo>
                  <a:pt x="6485117" y="1034"/>
                </a:lnTo>
                <a:lnTo>
                  <a:pt x="8501517" y="1034"/>
                </a:lnTo>
                <a:lnTo>
                  <a:pt x="8524911" y="0"/>
                </a:lnTo>
                <a:lnTo>
                  <a:pt x="8548306" y="1034"/>
                </a:lnTo>
                <a:lnTo>
                  <a:pt x="8730117" y="1034"/>
                </a:lnTo>
                <a:lnTo>
                  <a:pt x="8753511" y="0"/>
                </a:lnTo>
                <a:cubicBezTo>
                  <a:pt x="9386967" y="0"/>
                  <a:pt x="9915475" y="449327"/>
                  <a:pt x="10037705" y="1046648"/>
                </a:cubicBezTo>
                <a:lnTo>
                  <a:pt x="10058490" y="1252838"/>
                </a:lnTo>
                <a:lnTo>
                  <a:pt x="10064336" y="1252838"/>
                </a:lnTo>
                <a:lnTo>
                  <a:pt x="10064336" y="1310825"/>
                </a:lnTo>
                <a:lnTo>
                  <a:pt x="10064336" y="3022293"/>
                </a:lnTo>
                <a:lnTo>
                  <a:pt x="10064336" y="3080280"/>
                </a:lnTo>
                <a:lnTo>
                  <a:pt x="10064336" y="3283640"/>
                </a:lnTo>
                <a:lnTo>
                  <a:pt x="10064336" y="3463603"/>
                </a:lnTo>
                <a:lnTo>
                  <a:pt x="10064336" y="3521590"/>
                </a:lnTo>
                <a:lnTo>
                  <a:pt x="10064336" y="5053095"/>
                </a:lnTo>
                <a:lnTo>
                  <a:pt x="10064336" y="5164656"/>
                </a:lnTo>
                <a:lnTo>
                  <a:pt x="0" y="5164656"/>
                </a:lnTo>
                <a:lnTo>
                  <a:pt x="0" y="1034"/>
                </a:lnTo>
                <a:lnTo>
                  <a:pt x="1010139" y="1034"/>
                </a:lnTo>
                <a:lnTo>
                  <a:pt x="1238739" y="1034"/>
                </a:lnTo>
                <a:lnTo>
                  <a:pt x="6209729" y="1034"/>
                </a:lnTo>
                <a:lnTo>
                  <a:pt x="6233123" y="0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45AC501-9661-8E8D-5C05-2C2173A01F73}"/>
              </a:ext>
            </a:extLst>
          </p:cNvPr>
          <p:cNvSpPr/>
          <p:nvPr/>
        </p:nvSpPr>
        <p:spPr>
          <a:xfrm>
            <a:off x="-10160" y="470647"/>
            <a:ext cx="6654052" cy="1246187"/>
          </a:xfrm>
          <a:custGeom>
            <a:avLst/>
            <a:gdLst>
              <a:gd name="connsiteX0" fmla="*/ 0 w 6654052"/>
              <a:gd name="connsiteY0" fmla="*/ 0 h 1246187"/>
              <a:gd name="connsiteX1" fmla="*/ 6654052 w 6654052"/>
              <a:gd name="connsiteY1" fmla="*/ 0 h 1246187"/>
              <a:gd name="connsiteX2" fmla="*/ 6654052 w 6654052"/>
              <a:gd name="connsiteY2" fmla="*/ 251234 h 1246187"/>
              <a:gd name="connsiteX3" fmla="*/ 6654052 w 6654052"/>
              <a:gd name="connsiteY3" fmla="*/ 295248 h 1246187"/>
              <a:gd name="connsiteX4" fmla="*/ 6649198 w 6654052"/>
              <a:gd name="connsiteY4" fmla="*/ 295248 h 1246187"/>
              <a:gd name="connsiteX5" fmla="*/ 6631938 w 6654052"/>
              <a:gd name="connsiteY5" fmla="*/ 451752 h 1246187"/>
              <a:gd name="connsiteX6" fmla="*/ 5565562 w 6654052"/>
              <a:gd name="connsiteY6" fmla="*/ 1246187 h 1246187"/>
              <a:gd name="connsiteX7" fmla="*/ 5546136 w 6654052"/>
              <a:gd name="connsiteY7" fmla="*/ 1245402 h 1246187"/>
              <a:gd name="connsiteX8" fmla="*/ 0 w 6654052"/>
              <a:gd name="connsiteY8" fmla="*/ 1245402 h 1246187"/>
              <a:gd name="connsiteX9" fmla="*/ 0 w 6654052"/>
              <a:gd name="connsiteY9" fmla="*/ 0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54052" h="1246187">
                <a:moveTo>
                  <a:pt x="0" y="0"/>
                </a:moveTo>
                <a:lnTo>
                  <a:pt x="6654052" y="0"/>
                </a:lnTo>
                <a:lnTo>
                  <a:pt x="6654052" y="251234"/>
                </a:lnTo>
                <a:lnTo>
                  <a:pt x="6654052" y="295248"/>
                </a:lnTo>
                <a:lnTo>
                  <a:pt x="6649198" y="295248"/>
                </a:lnTo>
                <a:lnTo>
                  <a:pt x="6631938" y="451752"/>
                </a:lnTo>
                <a:cubicBezTo>
                  <a:pt x="6530440" y="905135"/>
                  <a:pt x="6091575" y="1246187"/>
                  <a:pt x="5565562" y="1246187"/>
                </a:cubicBezTo>
                <a:lnTo>
                  <a:pt x="5546136" y="1245402"/>
                </a:lnTo>
                <a:lnTo>
                  <a:pt x="0" y="1245402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1C9EB50-EC1D-390F-5258-B9D5474C23E1}"/>
              </a:ext>
            </a:extLst>
          </p:cNvPr>
          <p:cNvSpPr/>
          <p:nvPr userDrawn="1"/>
        </p:nvSpPr>
        <p:spPr>
          <a:xfrm>
            <a:off x="-10160" y="470647"/>
            <a:ext cx="6654052" cy="1246187"/>
          </a:xfrm>
          <a:custGeom>
            <a:avLst/>
            <a:gdLst>
              <a:gd name="connsiteX0" fmla="*/ 0 w 6654052"/>
              <a:gd name="connsiteY0" fmla="*/ 0 h 1246187"/>
              <a:gd name="connsiteX1" fmla="*/ 6654052 w 6654052"/>
              <a:gd name="connsiteY1" fmla="*/ 0 h 1246187"/>
              <a:gd name="connsiteX2" fmla="*/ 6654052 w 6654052"/>
              <a:gd name="connsiteY2" fmla="*/ 251234 h 1246187"/>
              <a:gd name="connsiteX3" fmla="*/ 6654052 w 6654052"/>
              <a:gd name="connsiteY3" fmla="*/ 295248 h 1246187"/>
              <a:gd name="connsiteX4" fmla="*/ 6649198 w 6654052"/>
              <a:gd name="connsiteY4" fmla="*/ 295248 h 1246187"/>
              <a:gd name="connsiteX5" fmla="*/ 6631938 w 6654052"/>
              <a:gd name="connsiteY5" fmla="*/ 451752 h 1246187"/>
              <a:gd name="connsiteX6" fmla="*/ 5565562 w 6654052"/>
              <a:gd name="connsiteY6" fmla="*/ 1246187 h 1246187"/>
              <a:gd name="connsiteX7" fmla="*/ 5546136 w 6654052"/>
              <a:gd name="connsiteY7" fmla="*/ 1245402 h 1246187"/>
              <a:gd name="connsiteX8" fmla="*/ 0 w 6654052"/>
              <a:gd name="connsiteY8" fmla="*/ 1245402 h 1246187"/>
              <a:gd name="connsiteX9" fmla="*/ 0 w 6654052"/>
              <a:gd name="connsiteY9" fmla="*/ 0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54052" h="1246187">
                <a:moveTo>
                  <a:pt x="0" y="0"/>
                </a:moveTo>
                <a:lnTo>
                  <a:pt x="6654052" y="0"/>
                </a:lnTo>
                <a:lnTo>
                  <a:pt x="6654052" y="251234"/>
                </a:lnTo>
                <a:lnTo>
                  <a:pt x="6654052" y="295248"/>
                </a:lnTo>
                <a:lnTo>
                  <a:pt x="6649198" y="295248"/>
                </a:lnTo>
                <a:lnTo>
                  <a:pt x="6631938" y="451752"/>
                </a:lnTo>
                <a:cubicBezTo>
                  <a:pt x="6530440" y="905135"/>
                  <a:pt x="6091575" y="1246187"/>
                  <a:pt x="5565562" y="1246187"/>
                </a:cubicBezTo>
                <a:lnTo>
                  <a:pt x="5546136" y="1245402"/>
                </a:lnTo>
                <a:lnTo>
                  <a:pt x="0" y="1245402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EA6DAED-1EC0-EDA6-C6FD-BF39B7216134}"/>
              </a:ext>
            </a:extLst>
          </p:cNvPr>
          <p:cNvSpPr/>
          <p:nvPr/>
        </p:nvSpPr>
        <p:spPr>
          <a:xfrm>
            <a:off x="3295023" y="1716494"/>
            <a:ext cx="8896976" cy="5164656"/>
          </a:xfrm>
          <a:custGeom>
            <a:avLst/>
            <a:gdLst>
              <a:gd name="connsiteX0" fmla="*/ 1310825 w 8896976"/>
              <a:gd name="connsiteY0" fmla="*/ 0 h 5164656"/>
              <a:gd name="connsiteX1" fmla="*/ 1334219 w 8896976"/>
              <a:gd name="connsiteY1" fmla="*/ 1034 h 5164656"/>
              <a:gd name="connsiteX2" fmla="*/ 1516030 w 8896976"/>
              <a:gd name="connsiteY2" fmla="*/ 1034 h 5164656"/>
              <a:gd name="connsiteX3" fmla="*/ 1539425 w 8896976"/>
              <a:gd name="connsiteY3" fmla="*/ 0 h 5164656"/>
              <a:gd name="connsiteX4" fmla="*/ 1562819 w 8896976"/>
              <a:gd name="connsiteY4" fmla="*/ 1034 h 5164656"/>
              <a:gd name="connsiteX5" fmla="*/ 3579219 w 8896976"/>
              <a:gd name="connsiteY5" fmla="*/ 1034 h 5164656"/>
              <a:gd name="connsiteX6" fmla="*/ 3602613 w 8896976"/>
              <a:gd name="connsiteY6" fmla="*/ 0 h 5164656"/>
              <a:gd name="connsiteX7" fmla="*/ 3626007 w 8896976"/>
              <a:gd name="connsiteY7" fmla="*/ 1034 h 5164656"/>
              <a:gd name="connsiteX8" fmla="*/ 3807818 w 8896976"/>
              <a:gd name="connsiteY8" fmla="*/ 1034 h 5164656"/>
              <a:gd name="connsiteX9" fmla="*/ 3831213 w 8896976"/>
              <a:gd name="connsiteY9" fmla="*/ 0 h 5164656"/>
              <a:gd name="connsiteX10" fmla="*/ 3854607 w 8896976"/>
              <a:gd name="connsiteY10" fmla="*/ 1034 h 5164656"/>
              <a:gd name="connsiteX11" fmla="*/ 8825597 w 8896976"/>
              <a:gd name="connsiteY11" fmla="*/ 1034 h 5164656"/>
              <a:gd name="connsiteX12" fmla="*/ 8896976 w 8896976"/>
              <a:gd name="connsiteY12" fmla="*/ 1034 h 5164656"/>
              <a:gd name="connsiteX13" fmla="*/ 8896976 w 8896976"/>
              <a:gd name="connsiteY13" fmla="*/ 5164656 h 5164656"/>
              <a:gd name="connsiteX14" fmla="*/ 0 w 8896976"/>
              <a:gd name="connsiteY14" fmla="*/ 5164656 h 5164656"/>
              <a:gd name="connsiteX15" fmla="*/ 0 w 8896976"/>
              <a:gd name="connsiteY15" fmla="*/ 5053095 h 5164656"/>
              <a:gd name="connsiteX16" fmla="*/ 0 w 8896976"/>
              <a:gd name="connsiteY16" fmla="*/ 3521590 h 5164656"/>
              <a:gd name="connsiteX17" fmla="*/ 0 w 8896976"/>
              <a:gd name="connsiteY17" fmla="*/ 3463603 h 5164656"/>
              <a:gd name="connsiteX18" fmla="*/ 0 w 8896976"/>
              <a:gd name="connsiteY18" fmla="*/ 3283640 h 5164656"/>
              <a:gd name="connsiteX19" fmla="*/ 0 w 8896976"/>
              <a:gd name="connsiteY19" fmla="*/ 3080280 h 5164656"/>
              <a:gd name="connsiteX20" fmla="*/ 0 w 8896976"/>
              <a:gd name="connsiteY20" fmla="*/ 3022293 h 5164656"/>
              <a:gd name="connsiteX21" fmla="*/ 0 w 8896976"/>
              <a:gd name="connsiteY21" fmla="*/ 1310825 h 5164656"/>
              <a:gd name="connsiteX22" fmla="*/ 0 w 8896976"/>
              <a:gd name="connsiteY22" fmla="*/ 1252838 h 5164656"/>
              <a:gd name="connsiteX23" fmla="*/ 5846 w 8896976"/>
              <a:gd name="connsiteY23" fmla="*/ 1252838 h 5164656"/>
              <a:gd name="connsiteX24" fmla="*/ 26631 w 8896976"/>
              <a:gd name="connsiteY24" fmla="*/ 1046648 h 5164656"/>
              <a:gd name="connsiteX25" fmla="*/ 1310825 w 8896976"/>
              <a:gd name="connsiteY25" fmla="*/ 0 h 5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96976" h="5164656">
                <a:moveTo>
                  <a:pt x="1310825" y="0"/>
                </a:moveTo>
                <a:lnTo>
                  <a:pt x="1334219" y="1034"/>
                </a:lnTo>
                <a:lnTo>
                  <a:pt x="1516030" y="1034"/>
                </a:lnTo>
                <a:lnTo>
                  <a:pt x="1539425" y="0"/>
                </a:lnTo>
                <a:lnTo>
                  <a:pt x="1562819" y="1034"/>
                </a:lnTo>
                <a:lnTo>
                  <a:pt x="3579219" y="1034"/>
                </a:lnTo>
                <a:lnTo>
                  <a:pt x="3602613" y="0"/>
                </a:lnTo>
                <a:lnTo>
                  <a:pt x="3626007" y="1034"/>
                </a:lnTo>
                <a:lnTo>
                  <a:pt x="3807818" y="1034"/>
                </a:lnTo>
                <a:lnTo>
                  <a:pt x="3831213" y="0"/>
                </a:lnTo>
                <a:lnTo>
                  <a:pt x="3854607" y="1034"/>
                </a:lnTo>
                <a:lnTo>
                  <a:pt x="8825597" y="1034"/>
                </a:lnTo>
                <a:lnTo>
                  <a:pt x="8896976" y="1034"/>
                </a:lnTo>
                <a:lnTo>
                  <a:pt x="8896976" y="5164656"/>
                </a:lnTo>
                <a:lnTo>
                  <a:pt x="0" y="5164656"/>
                </a:lnTo>
                <a:lnTo>
                  <a:pt x="0" y="5053095"/>
                </a:lnTo>
                <a:lnTo>
                  <a:pt x="0" y="3521590"/>
                </a:lnTo>
                <a:lnTo>
                  <a:pt x="0" y="3463603"/>
                </a:lnTo>
                <a:lnTo>
                  <a:pt x="0" y="3283640"/>
                </a:lnTo>
                <a:lnTo>
                  <a:pt x="0" y="3080280"/>
                </a:lnTo>
                <a:lnTo>
                  <a:pt x="0" y="3022293"/>
                </a:lnTo>
                <a:lnTo>
                  <a:pt x="0" y="1310825"/>
                </a:lnTo>
                <a:lnTo>
                  <a:pt x="0" y="1252838"/>
                </a:lnTo>
                <a:lnTo>
                  <a:pt x="5846" y="1252838"/>
                </a:lnTo>
                <a:lnTo>
                  <a:pt x="26631" y="1046648"/>
                </a:lnTo>
                <a:cubicBezTo>
                  <a:pt x="148861" y="449327"/>
                  <a:pt x="677369" y="0"/>
                  <a:pt x="1310825" y="0"/>
                </a:cubicBezTo>
                <a:close/>
              </a:path>
            </a:pathLst>
          </a:custGeom>
          <a:solidFill>
            <a:srgbClr val="FFC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D53C04-5F4A-D756-F0AC-C975CEC3FD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2171" y="2669664"/>
            <a:ext cx="7361629" cy="2593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5500"/>
              </a:lnSpc>
              <a:buFontTx/>
              <a:buNone/>
              <a:defRPr sz="6000" b="0" i="0">
                <a:solidFill>
                  <a:schemeClr val="bg1"/>
                </a:solidFill>
                <a:latin typeface="Franklin Gothic Heavy" panose="020B09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Page 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D27E0A-CDCE-6C70-7C1F-8B48A8ACE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572" y="4252026"/>
            <a:ext cx="7361630" cy="2146268"/>
          </a:xfrm>
          <a:prstGeom prst="rect">
            <a:avLst/>
          </a:prstGeom>
          <a:noFill/>
        </p:spPr>
        <p:txBody>
          <a:bodyPr numCol="2">
            <a:noAutofit/>
          </a:bodyPr>
          <a:lstStyle>
            <a:lvl1pPr marL="0" indent="0">
              <a:lnSpc>
                <a:spcPts val="3200"/>
              </a:lnSpc>
              <a:buFontTx/>
              <a:buNone/>
              <a:defRPr lang="en-GB" b="0" i="0" u="none" strike="noStrike" smtClean="0">
                <a:solidFill>
                  <a:srgbClr val="0072BC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DA16C0-A0B6-5E48-5DEA-8BC8FCF0A1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05" y="5835253"/>
            <a:ext cx="1254994" cy="11260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477D3F-41C0-DABD-FBAA-CEAC0F3727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033" y="5974332"/>
            <a:ext cx="1776262" cy="8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6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BD19576F-F531-AF8B-DB01-5247D2A1EB25}"/>
              </a:ext>
            </a:extLst>
          </p:cNvPr>
          <p:cNvSpPr/>
          <p:nvPr/>
        </p:nvSpPr>
        <p:spPr>
          <a:xfrm>
            <a:off x="0" y="1576160"/>
            <a:ext cx="9054199" cy="4186465"/>
          </a:xfrm>
          <a:custGeom>
            <a:avLst/>
            <a:gdLst>
              <a:gd name="connsiteX0" fmla="*/ 0 w 9054199"/>
              <a:gd name="connsiteY0" fmla="*/ 0 h 4186465"/>
              <a:gd name="connsiteX1" fmla="*/ 228600 w 9054199"/>
              <a:gd name="connsiteY1" fmla="*/ 0 h 4186465"/>
              <a:gd name="connsiteX2" fmla="*/ 8825599 w 9054199"/>
              <a:gd name="connsiteY2" fmla="*/ 0 h 4186465"/>
              <a:gd name="connsiteX3" fmla="*/ 9054199 w 9054199"/>
              <a:gd name="connsiteY3" fmla="*/ 0 h 4186465"/>
              <a:gd name="connsiteX4" fmla="*/ 9054199 w 9054199"/>
              <a:gd name="connsiteY4" fmla="*/ 902825 h 4186465"/>
              <a:gd name="connsiteX5" fmla="*/ 9054199 w 9054199"/>
              <a:gd name="connsiteY5" fmla="*/ 1972815 h 4186465"/>
              <a:gd name="connsiteX6" fmla="*/ 9054199 w 9054199"/>
              <a:gd name="connsiteY6" fmla="*/ 2030802 h 4186465"/>
              <a:gd name="connsiteX7" fmla="*/ 9054199 w 9054199"/>
              <a:gd name="connsiteY7" fmla="*/ 2875640 h 4186465"/>
              <a:gd name="connsiteX8" fmla="*/ 9054199 w 9054199"/>
              <a:gd name="connsiteY8" fmla="*/ 2933627 h 4186465"/>
              <a:gd name="connsiteX9" fmla="*/ 9048353 w 9054199"/>
              <a:gd name="connsiteY9" fmla="*/ 2933627 h 4186465"/>
              <a:gd name="connsiteX10" fmla="*/ 9027568 w 9054199"/>
              <a:gd name="connsiteY10" fmla="*/ 3139817 h 4186465"/>
              <a:gd name="connsiteX11" fmla="*/ 7743374 w 9054199"/>
              <a:gd name="connsiteY11" fmla="*/ 4186465 h 4186465"/>
              <a:gd name="connsiteX12" fmla="*/ 7719980 w 9054199"/>
              <a:gd name="connsiteY12" fmla="*/ 4185431 h 4186465"/>
              <a:gd name="connsiteX13" fmla="*/ 7538169 w 9054199"/>
              <a:gd name="connsiteY13" fmla="*/ 4185431 h 4186465"/>
              <a:gd name="connsiteX14" fmla="*/ 7514774 w 9054199"/>
              <a:gd name="connsiteY14" fmla="*/ 4186465 h 4186465"/>
              <a:gd name="connsiteX15" fmla="*/ 7491380 w 9054199"/>
              <a:gd name="connsiteY15" fmla="*/ 4185431 h 4186465"/>
              <a:gd name="connsiteX16" fmla="*/ 228602 w 9054199"/>
              <a:gd name="connsiteY16" fmla="*/ 4185431 h 4186465"/>
              <a:gd name="connsiteX17" fmla="*/ 2 w 9054199"/>
              <a:gd name="connsiteY17" fmla="*/ 4185431 h 4186465"/>
              <a:gd name="connsiteX18" fmla="*/ 2 w 9054199"/>
              <a:gd name="connsiteY18" fmla="*/ 3282606 h 4186465"/>
              <a:gd name="connsiteX19" fmla="*/ 2 w 9054199"/>
              <a:gd name="connsiteY19" fmla="*/ 2933627 h 4186465"/>
              <a:gd name="connsiteX20" fmla="*/ 0 w 9054199"/>
              <a:gd name="connsiteY20" fmla="*/ 2933627 h 4186465"/>
              <a:gd name="connsiteX21" fmla="*/ 0 w 9054199"/>
              <a:gd name="connsiteY21" fmla="*/ 2030802 h 4186465"/>
              <a:gd name="connsiteX22" fmla="*/ 0 w 9054199"/>
              <a:gd name="connsiteY22" fmla="*/ 902825 h 418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54199" h="4186465">
                <a:moveTo>
                  <a:pt x="0" y="0"/>
                </a:moveTo>
                <a:lnTo>
                  <a:pt x="228600" y="0"/>
                </a:lnTo>
                <a:lnTo>
                  <a:pt x="8825599" y="0"/>
                </a:lnTo>
                <a:lnTo>
                  <a:pt x="9054199" y="0"/>
                </a:lnTo>
                <a:lnTo>
                  <a:pt x="9054199" y="902825"/>
                </a:lnTo>
                <a:lnTo>
                  <a:pt x="9054199" y="1972815"/>
                </a:lnTo>
                <a:lnTo>
                  <a:pt x="9054199" y="2030802"/>
                </a:lnTo>
                <a:lnTo>
                  <a:pt x="9054199" y="2875640"/>
                </a:lnTo>
                <a:lnTo>
                  <a:pt x="9054199" y="2933627"/>
                </a:lnTo>
                <a:lnTo>
                  <a:pt x="9048353" y="2933627"/>
                </a:lnTo>
                <a:lnTo>
                  <a:pt x="9027568" y="3139817"/>
                </a:lnTo>
                <a:cubicBezTo>
                  <a:pt x="8905338" y="3737138"/>
                  <a:pt x="8376830" y="4186465"/>
                  <a:pt x="7743374" y="4186465"/>
                </a:cubicBezTo>
                <a:lnTo>
                  <a:pt x="7719980" y="4185431"/>
                </a:lnTo>
                <a:lnTo>
                  <a:pt x="7538169" y="4185431"/>
                </a:lnTo>
                <a:lnTo>
                  <a:pt x="7514774" y="4186465"/>
                </a:lnTo>
                <a:lnTo>
                  <a:pt x="7491380" y="4185431"/>
                </a:lnTo>
                <a:lnTo>
                  <a:pt x="228602" y="4185431"/>
                </a:lnTo>
                <a:lnTo>
                  <a:pt x="2" y="4185431"/>
                </a:lnTo>
                <a:lnTo>
                  <a:pt x="2" y="3282606"/>
                </a:lnTo>
                <a:lnTo>
                  <a:pt x="2" y="2933627"/>
                </a:lnTo>
                <a:lnTo>
                  <a:pt x="0" y="2933627"/>
                </a:lnTo>
                <a:lnTo>
                  <a:pt x="0" y="2030802"/>
                </a:lnTo>
                <a:lnTo>
                  <a:pt x="0" y="902825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6BF9F12-E05F-3A5D-1911-553590F62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7023" y="2813200"/>
            <a:ext cx="5967299" cy="16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0" b="1" i="0">
                <a:solidFill>
                  <a:schemeClr val="bg1"/>
                </a:solidFill>
                <a:latin typeface="Franklin Gothic Heavy" panose="020B09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0AD6A6-5E61-E811-0037-F62397D93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665" t="7532" r="4480" b="67992"/>
          <a:stretch/>
        </p:blipFill>
        <p:spPr>
          <a:xfrm>
            <a:off x="9533963" y="323803"/>
            <a:ext cx="2214283" cy="1048871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3A65A633-2B35-2037-1EBC-CE01EB2BBF91}"/>
              </a:ext>
            </a:extLst>
          </p:cNvPr>
          <p:cNvSpPr/>
          <p:nvPr userDrawn="1"/>
        </p:nvSpPr>
        <p:spPr>
          <a:xfrm>
            <a:off x="8401216" y="5214720"/>
            <a:ext cx="3817678" cy="1652516"/>
          </a:xfrm>
          <a:custGeom>
            <a:avLst/>
            <a:gdLst>
              <a:gd name="connsiteX0" fmla="*/ 1310825 w 3817678"/>
              <a:gd name="connsiteY0" fmla="*/ 0 h 1652516"/>
              <a:gd name="connsiteX1" fmla="*/ 1334219 w 3817678"/>
              <a:gd name="connsiteY1" fmla="*/ 1034 h 1652516"/>
              <a:gd name="connsiteX2" fmla="*/ 1516030 w 3817678"/>
              <a:gd name="connsiteY2" fmla="*/ 1034 h 1652516"/>
              <a:gd name="connsiteX3" fmla="*/ 1539425 w 3817678"/>
              <a:gd name="connsiteY3" fmla="*/ 0 h 1652516"/>
              <a:gd name="connsiteX4" fmla="*/ 1562819 w 3817678"/>
              <a:gd name="connsiteY4" fmla="*/ 1034 h 1652516"/>
              <a:gd name="connsiteX5" fmla="*/ 3817678 w 3817678"/>
              <a:gd name="connsiteY5" fmla="*/ 1034 h 1652516"/>
              <a:gd name="connsiteX6" fmla="*/ 3817678 w 3817678"/>
              <a:gd name="connsiteY6" fmla="*/ 1652516 h 1652516"/>
              <a:gd name="connsiteX7" fmla="*/ 0 w 3817678"/>
              <a:gd name="connsiteY7" fmla="*/ 1652516 h 1652516"/>
              <a:gd name="connsiteX8" fmla="*/ 0 w 3817678"/>
              <a:gd name="connsiteY8" fmla="*/ 1310825 h 1652516"/>
              <a:gd name="connsiteX9" fmla="*/ 0 w 3817678"/>
              <a:gd name="connsiteY9" fmla="*/ 1252838 h 1652516"/>
              <a:gd name="connsiteX10" fmla="*/ 5846 w 3817678"/>
              <a:gd name="connsiteY10" fmla="*/ 1252838 h 1652516"/>
              <a:gd name="connsiteX11" fmla="*/ 26631 w 3817678"/>
              <a:gd name="connsiteY11" fmla="*/ 1046648 h 1652516"/>
              <a:gd name="connsiteX12" fmla="*/ 1310825 w 3817678"/>
              <a:gd name="connsiteY12" fmla="*/ 0 h 165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17678" h="1652516">
                <a:moveTo>
                  <a:pt x="1310825" y="0"/>
                </a:moveTo>
                <a:lnTo>
                  <a:pt x="1334219" y="1034"/>
                </a:lnTo>
                <a:lnTo>
                  <a:pt x="1516030" y="1034"/>
                </a:lnTo>
                <a:lnTo>
                  <a:pt x="1539425" y="0"/>
                </a:lnTo>
                <a:lnTo>
                  <a:pt x="1562819" y="1034"/>
                </a:lnTo>
                <a:lnTo>
                  <a:pt x="3817678" y="1034"/>
                </a:lnTo>
                <a:lnTo>
                  <a:pt x="3817678" y="1652516"/>
                </a:lnTo>
                <a:lnTo>
                  <a:pt x="0" y="1652516"/>
                </a:lnTo>
                <a:lnTo>
                  <a:pt x="0" y="1310825"/>
                </a:lnTo>
                <a:lnTo>
                  <a:pt x="0" y="1252838"/>
                </a:lnTo>
                <a:lnTo>
                  <a:pt x="5846" y="1252838"/>
                </a:lnTo>
                <a:lnTo>
                  <a:pt x="26631" y="1046648"/>
                </a:lnTo>
                <a:cubicBezTo>
                  <a:pt x="148861" y="449327"/>
                  <a:pt x="677369" y="0"/>
                  <a:pt x="1310825" y="0"/>
                </a:cubicBezTo>
                <a:close/>
              </a:path>
            </a:pathLst>
          </a:custGeom>
          <a:solidFill>
            <a:srgbClr val="FFC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FFA9FF-B234-A5D7-2772-AD435A69B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141" y="324567"/>
            <a:ext cx="3153652" cy="11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1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BBBF1CA-7E3F-A6E7-A794-23463CE5A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l="21576" r="22401" b="26189"/>
          <a:stretch/>
        </p:blipFill>
        <p:spPr>
          <a:xfrm>
            <a:off x="-10159" y="4044663"/>
            <a:ext cx="12202160" cy="2813337"/>
          </a:xfrm>
          <a:prstGeom prst="rect">
            <a:avLst/>
          </a:prstGeom>
        </p:spPr>
      </p:pic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68795C99-54B2-9298-1FBD-9999CB247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96DCE49-89D5-486C-89A8-F22902BF7F1D}"/>
              </a:ext>
            </a:extLst>
          </p:cNvPr>
          <p:cNvSpPr/>
          <p:nvPr userDrawn="1"/>
        </p:nvSpPr>
        <p:spPr>
          <a:xfrm>
            <a:off x="-1" y="-54864"/>
            <a:ext cx="10432723" cy="953417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E09E8E2D-4110-4B3A-A62E-838E152385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36" y="24731"/>
            <a:ext cx="9341604" cy="794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87B19DA-C489-4935-865D-4EB2D700F3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38" y="1236663"/>
            <a:ext cx="11534775" cy="4518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08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logos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68795C99-54B2-9298-1FBD-9999CB247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82C0C44-3398-4CBE-B648-4A83E027D152}"/>
              </a:ext>
            </a:extLst>
          </p:cNvPr>
          <p:cNvSpPr/>
          <p:nvPr userDrawn="1"/>
        </p:nvSpPr>
        <p:spPr>
          <a:xfrm>
            <a:off x="-1" y="-54864"/>
            <a:ext cx="10432723" cy="953417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B1496DC-E7CD-47D4-9D75-8AC1B8C87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36" y="24731"/>
            <a:ext cx="9341604" cy="794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996D1F3-A8DA-4153-8B24-5B0B8575C9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036" y="1289050"/>
            <a:ext cx="11489928" cy="4638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4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 text_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3863765E-0C50-467D-2A23-19896D98B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7595D951-CB89-4470-9D56-418C18A2A5E5}"/>
              </a:ext>
            </a:extLst>
          </p:cNvPr>
          <p:cNvSpPr/>
          <p:nvPr userDrawn="1"/>
        </p:nvSpPr>
        <p:spPr>
          <a:xfrm>
            <a:off x="-1" y="-54864"/>
            <a:ext cx="10432723" cy="953417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F0710457-DEE6-44CC-A811-5A8891C0A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36" y="24731"/>
            <a:ext cx="9341604" cy="794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0B8249-D756-4C0C-B532-DFB5F3D56B55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77AC78-B9E5-4708-A2BB-7736374C13F8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1E43ACA-93DB-4C2A-BCCB-6626DB801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73BAFD56-9DEF-44AA-B17F-EC6E292B72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5DA57E8-F450-4057-969B-8F00DDE8D9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036" y="1289050"/>
            <a:ext cx="11489928" cy="4638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59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E78785-3923-3DE1-1CF0-430E52EAF4F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036" y="1252729"/>
            <a:ext cx="5489915" cy="4369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0" i="0">
                <a:solidFill>
                  <a:srgbClr val="0072BC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3A18A8B-6473-207B-F5A9-856C7FDBDF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31124" y="1245481"/>
            <a:ext cx="5489915" cy="43694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5EE3D2-41F2-5CE0-809F-1A5CE7094D67}"/>
              </a:ext>
            </a:extLst>
          </p:cNvPr>
          <p:cNvGrpSpPr/>
          <p:nvPr userDrawn="1"/>
        </p:nvGrpSpPr>
        <p:grpSpPr>
          <a:xfrm>
            <a:off x="10109200" y="5703472"/>
            <a:ext cx="1776262" cy="883668"/>
            <a:chOff x="10109200" y="5770707"/>
            <a:chExt cx="1776262" cy="8836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7B2876-AD0E-8C80-F796-2967F3AD58A5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551E964-13D6-156A-1D23-FBC09A76AB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FF7FD9A-ADF7-0C1A-7221-A146E12CB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36" y="5622194"/>
            <a:ext cx="1254994" cy="1126082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EFB3B53A-1A50-EF59-D5E9-3AE1B60F7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78D658-21F0-413C-AE9F-9D302F755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000"/>
          </a:blip>
          <a:srcRect l="21576" r="22401" b="26189"/>
          <a:stretch/>
        </p:blipFill>
        <p:spPr>
          <a:xfrm>
            <a:off x="-10159" y="4044663"/>
            <a:ext cx="12202160" cy="2813337"/>
          </a:xfrm>
          <a:prstGeom prst="rect">
            <a:avLst/>
          </a:prstGeom>
        </p:spPr>
      </p:pic>
      <p:sp>
        <p:nvSpPr>
          <p:cNvPr id="18" name="Freeform 12">
            <a:extLst>
              <a:ext uri="{FF2B5EF4-FFF2-40B4-BE49-F238E27FC236}">
                <a16:creationId xmlns:a16="http://schemas.microsoft.com/office/drawing/2014/main" id="{A4322633-6A13-46E5-84F3-0AE8D285B5CA}"/>
              </a:ext>
            </a:extLst>
          </p:cNvPr>
          <p:cNvSpPr/>
          <p:nvPr userDrawn="1"/>
        </p:nvSpPr>
        <p:spPr>
          <a:xfrm>
            <a:off x="-1" y="-54864"/>
            <a:ext cx="10432723" cy="953417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C1F3588-18F4-4FD0-8F22-B051B92E3C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36" y="24731"/>
            <a:ext cx="9341604" cy="794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5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layout_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BA4D5CEE-26BF-0B91-A50E-906ED69BC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4494E271-4EDE-4580-A88F-19E1952FE812}"/>
              </a:ext>
            </a:extLst>
          </p:cNvPr>
          <p:cNvSpPr/>
          <p:nvPr userDrawn="1"/>
        </p:nvSpPr>
        <p:spPr>
          <a:xfrm>
            <a:off x="-1" y="-54864"/>
            <a:ext cx="10432723" cy="953417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7E71B09-B2A3-4F90-87E9-B9A71088A8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36" y="24731"/>
            <a:ext cx="9341604" cy="794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C232DD5-F993-4CAA-8E4A-0933B74BFFC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036" y="1252729"/>
            <a:ext cx="5489915" cy="4369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00"/>
              </a:lnSpc>
              <a:buFontTx/>
              <a:buNone/>
              <a:defRPr sz="2100" b="0" i="0">
                <a:solidFill>
                  <a:srgbClr val="0072BC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96B0FEB-69D3-45B6-A2F3-299C50D9480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31124" y="1245481"/>
            <a:ext cx="5489915" cy="43694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8D5F66-7BFC-4A88-BF11-4B2EA9D701BE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0E3A19-8653-4605-B14B-B2984BA675E2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BA4A55-2F5A-4CA8-87E0-F538AA1DB8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882CEB1-F578-4D12-8CD5-87FD07E7A3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4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D35233-CC7A-9209-0FD8-1CB98F8CB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l="21576" r="22401" b="26189"/>
          <a:stretch/>
        </p:blipFill>
        <p:spPr>
          <a:xfrm>
            <a:off x="-10159" y="4044663"/>
            <a:ext cx="12202160" cy="2813337"/>
          </a:xfrm>
          <a:prstGeom prst="rect">
            <a:avLst/>
          </a:prstGeom>
        </p:spPr>
      </p:pic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8D5A3B51-E91C-FC39-085F-E224260AB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F59E3066-869E-431A-9FF9-0DCB16751AF0}"/>
              </a:ext>
            </a:extLst>
          </p:cNvPr>
          <p:cNvSpPr/>
          <p:nvPr userDrawn="1"/>
        </p:nvSpPr>
        <p:spPr>
          <a:xfrm>
            <a:off x="-1" y="-54864"/>
            <a:ext cx="10432723" cy="953417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A0A07DF-FF20-4F70-A0A5-C1D99CA981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36" y="24731"/>
            <a:ext cx="9341604" cy="794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D58CED-B85B-4418-86CA-81353A37FE46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DC70BCA-C0C2-4CC3-95C1-A7D810424042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BB2206-2809-45A0-813F-0E42ACEAA7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7AA10DC-4CB5-47B6-8CBA-F6FAB23799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1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ust Background_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8FD71F75-CAAF-4808-6F56-78D87E2FB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C6971777-6400-469A-A43C-FD6D662C6932}"/>
              </a:ext>
            </a:extLst>
          </p:cNvPr>
          <p:cNvSpPr/>
          <p:nvPr userDrawn="1"/>
        </p:nvSpPr>
        <p:spPr>
          <a:xfrm>
            <a:off x="-1" y="-54864"/>
            <a:ext cx="10432723" cy="953417"/>
          </a:xfrm>
          <a:custGeom>
            <a:avLst/>
            <a:gdLst>
              <a:gd name="connsiteX0" fmla="*/ 0 w 9781300"/>
              <a:gd name="connsiteY0" fmla="*/ 0 h 1246187"/>
              <a:gd name="connsiteX1" fmla="*/ 3127248 w 9781300"/>
              <a:gd name="connsiteY1" fmla="*/ 0 h 1246187"/>
              <a:gd name="connsiteX2" fmla="*/ 6654052 w 9781300"/>
              <a:gd name="connsiteY2" fmla="*/ 0 h 1246187"/>
              <a:gd name="connsiteX3" fmla="*/ 9781300 w 9781300"/>
              <a:gd name="connsiteY3" fmla="*/ 0 h 1246187"/>
              <a:gd name="connsiteX4" fmla="*/ 9781300 w 9781300"/>
              <a:gd name="connsiteY4" fmla="*/ 251234 h 1246187"/>
              <a:gd name="connsiteX5" fmla="*/ 9781300 w 9781300"/>
              <a:gd name="connsiteY5" fmla="*/ 295248 h 1246187"/>
              <a:gd name="connsiteX6" fmla="*/ 9776446 w 9781300"/>
              <a:gd name="connsiteY6" fmla="*/ 295248 h 1246187"/>
              <a:gd name="connsiteX7" fmla="*/ 9759186 w 9781300"/>
              <a:gd name="connsiteY7" fmla="*/ 451752 h 1246187"/>
              <a:gd name="connsiteX8" fmla="*/ 8692810 w 9781300"/>
              <a:gd name="connsiteY8" fmla="*/ 1246187 h 1246187"/>
              <a:gd name="connsiteX9" fmla="*/ 8673384 w 9781300"/>
              <a:gd name="connsiteY9" fmla="*/ 1245402 h 1246187"/>
              <a:gd name="connsiteX10" fmla="*/ 5584993 w 9781300"/>
              <a:gd name="connsiteY10" fmla="*/ 1245402 h 1246187"/>
              <a:gd name="connsiteX11" fmla="*/ 5565562 w 9781300"/>
              <a:gd name="connsiteY11" fmla="*/ 1246187 h 1246187"/>
              <a:gd name="connsiteX12" fmla="*/ 5546136 w 9781300"/>
              <a:gd name="connsiteY12" fmla="*/ 1245402 h 1246187"/>
              <a:gd name="connsiteX13" fmla="*/ 3127248 w 9781300"/>
              <a:gd name="connsiteY13" fmla="*/ 1245402 h 1246187"/>
              <a:gd name="connsiteX14" fmla="*/ 0 w 9781300"/>
              <a:gd name="connsiteY14" fmla="*/ 1245402 h 12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81300" h="1246187">
                <a:moveTo>
                  <a:pt x="0" y="0"/>
                </a:moveTo>
                <a:lnTo>
                  <a:pt x="3127248" y="0"/>
                </a:lnTo>
                <a:lnTo>
                  <a:pt x="6654052" y="0"/>
                </a:lnTo>
                <a:lnTo>
                  <a:pt x="9781300" y="0"/>
                </a:lnTo>
                <a:lnTo>
                  <a:pt x="9781300" y="251234"/>
                </a:lnTo>
                <a:lnTo>
                  <a:pt x="9781300" y="295248"/>
                </a:lnTo>
                <a:lnTo>
                  <a:pt x="9776446" y="295248"/>
                </a:lnTo>
                <a:lnTo>
                  <a:pt x="9759186" y="451752"/>
                </a:lnTo>
                <a:cubicBezTo>
                  <a:pt x="9657688" y="905135"/>
                  <a:pt x="9218823" y="1246187"/>
                  <a:pt x="8692810" y="1246187"/>
                </a:cubicBezTo>
                <a:lnTo>
                  <a:pt x="8673384" y="1245402"/>
                </a:lnTo>
                <a:lnTo>
                  <a:pt x="5584993" y="1245402"/>
                </a:lnTo>
                <a:lnTo>
                  <a:pt x="5565562" y="1246187"/>
                </a:lnTo>
                <a:lnTo>
                  <a:pt x="5546136" y="1245402"/>
                </a:lnTo>
                <a:lnTo>
                  <a:pt x="3127248" y="1245402"/>
                </a:lnTo>
                <a:lnTo>
                  <a:pt x="0" y="1245402"/>
                </a:ln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CF3F593-71A8-4A5A-8DC3-39196BF0D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36" y="24731"/>
            <a:ext cx="9341604" cy="794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solidFill>
                  <a:schemeClr val="bg1"/>
                </a:solidFill>
                <a:latin typeface="Franklin Gothic Demi" panose="020B06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FB0D3C-EAA4-4A74-B976-6E1B5B7EE064}"/>
              </a:ext>
            </a:extLst>
          </p:cNvPr>
          <p:cNvGrpSpPr/>
          <p:nvPr userDrawn="1"/>
        </p:nvGrpSpPr>
        <p:grpSpPr>
          <a:xfrm>
            <a:off x="10109200" y="5962515"/>
            <a:ext cx="1776262" cy="883668"/>
            <a:chOff x="10109200" y="5770707"/>
            <a:chExt cx="1776262" cy="88366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8DC839-8F5C-49ED-85AF-7A63CE057B98}"/>
                </a:ext>
              </a:extLst>
            </p:cNvPr>
            <p:cNvSpPr/>
            <p:nvPr userDrawn="1"/>
          </p:nvSpPr>
          <p:spPr>
            <a:xfrm>
              <a:off x="10432723" y="5966692"/>
              <a:ext cx="1188316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678BDDF-AA7C-4925-9D42-120ACFF7E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109200" y="5770707"/>
              <a:ext cx="1776262" cy="883668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61683AF-B4C2-4D2A-8A87-9E959D074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36" y="5766998"/>
            <a:ext cx="1254994" cy="11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8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4F2FF4C-2B63-D8FD-04F0-BFA95E34027F}"/>
              </a:ext>
            </a:extLst>
          </p:cNvPr>
          <p:cNvSpPr txBox="1">
            <a:spLocks/>
          </p:cNvSpPr>
          <p:nvPr/>
        </p:nvSpPr>
        <p:spPr>
          <a:xfrm>
            <a:off x="591668" y="6221787"/>
            <a:ext cx="550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700" dirty="0">
              <a:solidFill>
                <a:srgbClr val="0072BC"/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35135D-3989-833B-8569-202C3AC5593B}"/>
              </a:ext>
            </a:extLst>
          </p:cNvPr>
          <p:cNvSpPr txBox="1">
            <a:spLocks/>
          </p:cNvSpPr>
          <p:nvPr/>
        </p:nvSpPr>
        <p:spPr>
          <a:xfrm>
            <a:off x="591668" y="6221787"/>
            <a:ext cx="550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700" dirty="0">
              <a:solidFill>
                <a:srgbClr val="0072BC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1B883CB-7839-1B50-0CFF-637C4BFF3A24}"/>
              </a:ext>
            </a:extLst>
          </p:cNvPr>
          <p:cNvSpPr txBox="1">
            <a:spLocks/>
          </p:cNvSpPr>
          <p:nvPr userDrawn="1"/>
        </p:nvSpPr>
        <p:spPr>
          <a:xfrm>
            <a:off x="591668" y="6221787"/>
            <a:ext cx="550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700" dirty="0">
              <a:solidFill>
                <a:srgbClr val="0072BC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A3C2C5-C11E-52EF-E55C-440B657ED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732" y="6404349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Franklin Gothic Demi" panose="020B0603020102020204" pitchFamily="34" charset="0"/>
              </a:defRPr>
            </a:lvl1pPr>
          </a:lstStyle>
          <a:p>
            <a:fld id="{B9E0ACF9-11E2-1D4B-A28D-78BD04ABBE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5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2" r:id="rId2"/>
    <p:sldLayoutId id="2147484371" r:id="rId3"/>
    <p:sldLayoutId id="2147484372" r:id="rId4"/>
    <p:sldLayoutId id="2147484362" r:id="rId5"/>
    <p:sldLayoutId id="2147484356" r:id="rId6"/>
    <p:sldLayoutId id="2147484366" r:id="rId7"/>
    <p:sldLayoutId id="2147484359" r:id="rId8"/>
    <p:sldLayoutId id="2147484367" r:id="rId9"/>
    <p:sldLayoutId id="2147484351" r:id="rId10"/>
    <p:sldLayoutId id="2147484361" r:id="rId11"/>
    <p:sldLayoutId id="2147484353" r:id="rId12"/>
    <p:sldLayoutId id="2147484363" r:id="rId13"/>
    <p:sldLayoutId id="2147484354" r:id="rId14"/>
    <p:sldLayoutId id="2147484364" r:id="rId15"/>
    <p:sldLayoutId id="2147484365" r:id="rId16"/>
    <p:sldLayoutId id="2147484355" r:id="rId17"/>
    <p:sldLayoutId id="2147484360" r:id="rId18"/>
    <p:sldLayoutId id="2147484370" r:id="rId19"/>
    <p:sldLayoutId id="2147484369" r:id="rId20"/>
    <p:sldLayoutId id="2147484368" r:id="rId21"/>
    <p:sldLayoutId id="2147484358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E7DDE8-807B-262B-8160-3CE45E8376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Provider Collaboration Webinar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57BC-8249-A748-38E4-1102EDA8B1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261443"/>
            <a:ext cx="8135563" cy="147862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 dirty="0">
                <a:effectLst/>
                <a:latin typeface="Myriad Pro Light"/>
                <a:ea typeface="Times New Roman" panose="02020603050405020304" pitchFamily="18" charset="0"/>
                <a:cs typeface="Times New Roman" panose="02020603050405020304" pitchFamily="18" charset="0"/>
              </a:rPr>
              <a:t>Simon Whitehouse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effectLst/>
                <a:latin typeface="Myriad Pro Light"/>
                <a:ea typeface="Times New Roman" panose="02020603050405020304" pitchFamily="18" charset="0"/>
                <a:cs typeface="Times New Roman" panose="02020603050405020304" pitchFamily="18" charset="0"/>
              </a:rPr>
              <a:t>Chief Executive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latin typeface="Myriad Pro Light"/>
                <a:ea typeface="Times New Roman" panose="02020603050405020304" pitchFamily="18" charset="0"/>
                <a:cs typeface="Times New Roman" panose="02020603050405020304" pitchFamily="18" charset="0"/>
              </a:rPr>
              <a:t>NHS </a:t>
            </a:r>
            <a:r>
              <a:rPr lang="en-GB" sz="1800" b="1" dirty="0">
                <a:effectLst/>
                <a:latin typeface="Myriad Pro Light"/>
                <a:ea typeface="Times New Roman" panose="02020603050405020304" pitchFamily="18" charset="0"/>
                <a:cs typeface="Times New Roman" panose="02020603050405020304" pitchFamily="18" charset="0"/>
              </a:rPr>
              <a:t>Shropshire, Telford and Wrekin</a:t>
            </a:r>
            <a:endParaRPr lang="en-US" sz="1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E7D82-6B73-54AE-21C0-6ADDE3D630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6087848"/>
            <a:ext cx="5203825" cy="437357"/>
          </a:xfrm>
        </p:spPr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July 2022 </a:t>
            </a:r>
          </a:p>
        </p:txBody>
      </p:sp>
    </p:spTree>
    <p:extLst>
      <p:ext uri="{BB962C8B-B14F-4D97-AF65-F5344CB8AC3E}">
        <p14:creationId xmlns:p14="http://schemas.microsoft.com/office/powerpoint/2010/main" val="132497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87857-8849-5F5D-C459-69E170718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E0ACF9-11E2-1D4B-A28D-78BD04ABBE8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DBECF-32BE-4E9C-33C0-0A91B51513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1036" y="24731"/>
            <a:ext cx="9341604" cy="7942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As we start on our journey together…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FE7DA66-C14D-2E6E-953B-DEF2E08B6A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0838" y="133844"/>
            <a:ext cx="9341604" cy="794225"/>
          </a:xfrm>
        </p:spPr>
        <p:txBody>
          <a:bodyPr/>
          <a:lstStyle/>
          <a:p>
            <a:r>
              <a:rPr lang="en-GB" dirty="0"/>
              <a:t>Governance – 3 strands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026998-C6DC-B933-86AC-8D4CE8A5BC6B}"/>
              </a:ext>
            </a:extLst>
          </p:cNvPr>
          <p:cNvCxnSpPr>
            <a:cxnSpLocks/>
          </p:cNvCxnSpPr>
          <p:nvPr/>
        </p:nvCxnSpPr>
        <p:spPr>
          <a:xfrm>
            <a:off x="7533775" y="3864938"/>
            <a:ext cx="0" cy="2330774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06F16D-D828-33D4-B931-E91D4564099D}"/>
              </a:ext>
            </a:extLst>
          </p:cNvPr>
          <p:cNvCxnSpPr>
            <a:cxnSpLocks/>
          </p:cNvCxnSpPr>
          <p:nvPr/>
        </p:nvCxnSpPr>
        <p:spPr>
          <a:xfrm>
            <a:off x="4588227" y="3853310"/>
            <a:ext cx="0" cy="2342402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1E31A66-B8F7-037B-91F6-9BD7F97AB11B}"/>
              </a:ext>
            </a:extLst>
          </p:cNvPr>
          <p:cNvSpPr/>
          <p:nvPr/>
        </p:nvSpPr>
        <p:spPr>
          <a:xfrm>
            <a:off x="1676524" y="1835810"/>
            <a:ext cx="8519916" cy="498882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Unitary Integrated Care Board: ICB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3AD105-49B6-EFB0-9A81-C096214E0BDD}"/>
              </a:ext>
            </a:extLst>
          </p:cNvPr>
          <p:cNvSpPr/>
          <p:nvPr/>
        </p:nvSpPr>
        <p:spPr>
          <a:xfrm>
            <a:off x="4844600" y="5525474"/>
            <a:ext cx="2392566" cy="6702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Telford &amp; Wrekin Integrated Partnership </a:t>
            </a:r>
            <a:r>
              <a:rPr lang="en-GB" sz="1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Place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Board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(Joint Committee of ICB)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7947C7-24EF-2C51-723A-8F2095283B18}"/>
              </a:ext>
            </a:extLst>
          </p:cNvPr>
          <p:cNvSpPr/>
          <p:nvPr/>
        </p:nvSpPr>
        <p:spPr>
          <a:xfrm>
            <a:off x="4867052" y="4691728"/>
            <a:ext cx="2392565" cy="6702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Shropshire Integrated Partnership </a:t>
            </a:r>
            <a:r>
              <a:rPr lang="en-GB" sz="1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Place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Board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(Joint Committee of ICB)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A690D7-E090-86D4-401A-3DA0D20F8296}"/>
              </a:ext>
            </a:extLst>
          </p:cNvPr>
          <p:cNvSpPr/>
          <p:nvPr/>
        </p:nvSpPr>
        <p:spPr>
          <a:xfrm>
            <a:off x="5036482" y="1245946"/>
            <a:ext cx="1800000" cy="277163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ICP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A6A931-0C6F-4090-BD02-417E3CD8D9AE}"/>
              </a:ext>
            </a:extLst>
          </p:cNvPr>
          <p:cNvSpPr/>
          <p:nvPr/>
        </p:nvSpPr>
        <p:spPr>
          <a:xfrm>
            <a:off x="7833772" y="3475307"/>
            <a:ext cx="2392565" cy="277163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F6BA7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Assurance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B248B-F53F-CE71-E9EA-20AC23701199}"/>
              </a:ext>
            </a:extLst>
          </p:cNvPr>
          <p:cNvSpPr/>
          <p:nvPr/>
        </p:nvSpPr>
        <p:spPr>
          <a:xfrm>
            <a:off x="1671295" y="3853310"/>
            <a:ext cx="2636248" cy="67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Strategy 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(Inc Digital &amp; Sustainability)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D11F57-5661-C675-575F-1BCC7C4C92E7}"/>
              </a:ext>
            </a:extLst>
          </p:cNvPr>
          <p:cNvSpPr/>
          <p:nvPr/>
        </p:nvSpPr>
        <p:spPr>
          <a:xfrm>
            <a:off x="4867051" y="3483269"/>
            <a:ext cx="2392565" cy="277163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F6BA7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Delivery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97058C-AB8C-FBB3-7F6E-A56D98397836}"/>
              </a:ext>
            </a:extLst>
          </p:cNvPr>
          <p:cNvSpPr/>
          <p:nvPr/>
        </p:nvSpPr>
        <p:spPr>
          <a:xfrm>
            <a:off x="1671295" y="3483270"/>
            <a:ext cx="2618807" cy="277163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F6BA7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Strategy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F6B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78E229-EC05-4698-8464-81F9EEEB538F}"/>
              </a:ext>
            </a:extLst>
          </p:cNvPr>
          <p:cNvSpPr/>
          <p:nvPr/>
        </p:nvSpPr>
        <p:spPr>
          <a:xfrm>
            <a:off x="7833772" y="3866754"/>
            <a:ext cx="2398144" cy="498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Quality</a:t>
            </a:r>
            <a:r>
              <a:rPr lang="en-GB" sz="1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and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Performance Committee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BB3933-8A07-81E6-EBA9-5E5ABAB678DA}"/>
              </a:ext>
            </a:extLst>
          </p:cNvPr>
          <p:cNvSpPr/>
          <p:nvPr/>
        </p:nvSpPr>
        <p:spPr>
          <a:xfrm>
            <a:off x="1653854" y="4691728"/>
            <a:ext cx="2636248" cy="6704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System People Committee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94F287-E196-46E4-0A72-C9982C93D114}"/>
              </a:ext>
            </a:extLst>
          </p:cNvPr>
          <p:cNvSpPr/>
          <p:nvPr/>
        </p:nvSpPr>
        <p:spPr>
          <a:xfrm>
            <a:off x="4867051" y="3864938"/>
            <a:ext cx="2392565" cy="6702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Integrated Delivery </a:t>
            </a:r>
            <a:r>
              <a:rPr lang="en-GB" sz="1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Committee (oversight of operational structure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/>
              </a:rPr>
              <a:t>)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311D53-DF30-A559-4F27-D7E9B10CA508}"/>
              </a:ext>
            </a:extLst>
          </p:cNvPr>
          <p:cNvSpPr/>
          <p:nvPr/>
        </p:nvSpPr>
        <p:spPr>
          <a:xfrm>
            <a:off x="1653854" y="2508846"/>
            <a:ext cx="8519916" cy="342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NHS Shropshire, Telford and Wrekin Health and Care Senate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49B371-F73D-D489-0A8F-4F7A56DA7FBD}"/>
              </a:ext>
            </a:extLst>
          </p:cNvPr>
          <p:cNvSpPr/>
          <p:nvPr/>
        </p:nvSpPr>
        <p:spPr>
          <a:xfrm>
            <a:off x="1676524" y="3018321"/>
            <a:ext cx="8519916" cy="342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Integrated Care Executive Committee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528F4B-1A8E-627A-88C1-DC423A343260}"/>
              </a:ext>
            </a:extLst>
          </p:cNvPr>
          <p:cNvSpPr/>
          <p:nvPr/>
        </p:nvSpPr>
        <p:spPr>
          <a:xfrm>
            <a:off x="7833772" y="5065340"/>
            <a:ext cx="2398144" cy="498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Audit &amp; Risk Committee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FE35D0-212E-9D3C-9529-68658ACF0BEC}"/>
              </a:ext>
            </a:extLst>
          </p:cNvPr>
          <p:cNvSpPr/>
          <p:nvPr/>
        </p:nvSpPr>
        <p:spPr>
          <a:xfrm>
            <a:off x="7833772" y="5667815"/>
            <a:ext cx="2398144" cy="5278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Remuneration Committee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30" name="Arrow: Up-Down 5">
            <a:extLst>
              <a:ext uri="{FF2B5EF4-FFF2-40B4-BE49-F238E27FC236}">
                <a16:creationId xmlns:a16="http://schemas.microsoft.com/office/drawing/2014/main" id="{32ECFA2A-BC88-0216-FFBA-4B30312D7A2F}"/>
              </a:ext>
            </a:extLst>
          </p:cNvPr>
          <p:cNvSpPr/>
          <p:nvPr/>
        </p:nvSpPr>
        <p:spPr>
          <a:xfrm>
            <a:off x="10306304" y="1415577"/>
            <a:ext cx="711711" cy="478013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Comms &amp; Engagement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AADB4F-98EA-C386-A2E1-AC8ECB76FA32}"/>
              </a:ext>
            </a:extLst>
          </p:cNvPr>
          <p:cNvSpPr/>
          <p:nvPr/>
        </p:nvSpPr>
        <p:spPr>
          <a:xfrm>
            <a:off x="8401669" y="1122608"/>
            <a:ext cx="1800000" cy="530354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Telford &amp; Wrekin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HWBB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00CF4-1878-9F50-73D0-36FF7E8D7700}"/>
              </a:ext>
            </a:extLst>
          </p:cNvPr>
          <p:cNvSpPr/>
          <p:nvPr/>
        </p:nvSpPr>
        <p:spPr>
          <a:xfrm>
            <a:off x="1671295" y="1135087"/>
            <a:ext cx="1800000" cy="498882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Shropshire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HWBB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5DCD21-5199-38D6-6550-1DE90B8B271F}"/>
              </a:ext>
            </a:extLst>
          </p:cNvPr>
          <p:cNvSpPr/>
          <p:nvPr/>
        </p:nvSpPr>
        <p:spPr>
          <a:xfrm>
            <a:off x="1671296" y="5525309"/>
            <a:ext cx="2636247" cy="6704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Primary Care Commissioning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Committee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41E680-F46C-5782-1BD1-E6A6FC324D15}"/>
              </a:ext>
            </a:extLst>
          </p:cNvPr>
          <p:cNvSpPr/>
          <p:nvPr/>
        </p:nvSpPr>
        <p:spPr>
          <a:xfrm>
            <a:off x="7833772" y="4452174"/>
            <a:ext cx="2398144" cy="498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Finance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Committee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8245B6-D59A-EA89-5C2A-9E4497A8E88B}"/>
              </a:ext>
            </a:extLst>
          </p:cNvPr>
          <p:cNvCxnSpPr>
            <a:stCxn id="18" idx="1"/>
            <a:endCxn id="32" idx="3"/>
          </p:cNvCxnSpPr>
          <p:nvPr/>
        </p:nvCxnSpPr>
        <p:spPr>
          <a:xfrm flipH="1">
            <a:off x="3471295" y="1384528"/>
            <a:ext cx="1565187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E367180-562A-A704-DA5E-89FCE9004515}"/>
              </a:ext>
            </a:extLst>
          </p:cNvPr>
          <p:cNvCxnSpPr>
            <a:stCxn id="18" idx="3"/>
            <a:endCxn id="31" idx="1"/>
          </p:cNvCxnSpPr>
          <p:nvPr/>
        </p:nvCxnSpPr>
        <p:spPr>
          <a:xfrm>
            <a:off x="6836482" y="1384528"/>
            <a:ext cx="1565187" cy="325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4B455D6-89C9-B67A-DC41-DC01A2D8525A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5936482" y="1523109"/>
            <a:ext cx="0" cy="305691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45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E752CE-E070-4421-BB31-14CCA2CBF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E0ACF9-11E2-1D4B-A28D-78BD04ABBE8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0C80D-E5C6-4F0C-808F-8D286EEA91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endParaRPr lang="en-GB" b="0" i="0" dirty="0">
              <a:solidFill>
                <a:srgbClr val="000000"/>
              </a:solidFill>
              <a:effectLst/>
              <a:latin typeface="Gotham A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0EB82-A7C8-404B-B4C3-8EA722F53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Provider collaboration - it’s a language thing?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F47BEF-6379-E144-0224-88DA3B078615}"/>
              </a:ext>
            </a:extLst>
          </p:cNvPr>
          <p:cNvSpPr/>
          <p:nvPr/>
        </p:nvSpPr>
        <p:spPr>
          <a:xfrm>
            <a:off x="1959928" y="1160444"/>
            <a:ext cx="8519916" cy="1346782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Shropshire, Telford and Wrekin Integrated Care System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0ED6F8-2C6D-FA19-0394-794EF78680F0}"/>
              </a:ext>
            </a:extLst>
          </p:cNvPr>
          <p:cNvSpPr/>
          <p:nvPr/>
        </p:nvSpPr>
        <p:spPr>
          <a:xfrm>
            <a:off x="258864" y="4270962"/>
            <a:ext cx="2608223" cy="156043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1F6B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Shropshire Integrated Partnership Place Board (SHIPP)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0CC6A1-86AA-7EC1-3FF3-1FE2099150C7}"/>
              </a:ext>
            </a:extLst>
          </p:cNvPr>
          <p:cNvSpPr/>
          <p:nvPr/>
        </p:nvSpPr>
        <p:spPr>
          <a:xfrm>
            <a:off x="3165868" y="4270793"/>
            <a:ext cx="2515540" cy="1560608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1F6B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Telford &amp; Wrekin Integrated Partnership </a:t>
            </a:r>
            <a:r>
              <a:rPr lang="en-GB" b="1" dirty="0">
                <a:solidFill>
                  <a:srgbClr val="1F6BA7"/>
                </a:solidFill>
                <a:latin typeface="Arial" panose="020B0604020202020204"/>
              </a:rPr>
              <a:t>Place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1F6B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Board (TWIPP)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A18940-221C-413F-A97D-62659335FE00}"/>
              </a:ext>
            </a:extLst>
          </p:cNvPr>
          <p:cNvSpPr/>
          <p:nvPr/>
        </p:nvSpPr>
        <p:spPr>
          <a:xfrm>
            <a:off x="306387" y="2643880"/>
            <a:ext cx="5375021" cy="1337867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1" dirty="0">
                <a:solidFill>
                  <a:srgbClr val="FFFFFF"/>
                </a:solidFill>
                <a:latin typeface="Arial" panose="020B0604020202020204"/>
              </a:rPr>
              <a:t>System based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1" dirty="0">
                <a:solidFill>
                  <a:srgbClr val="FFFFFF"/>
                </a:solidFill>
                <a:latin typeface="Arial" panose="020B0604020202020204"/>
              </a:rPr>
              <a:t>‘down and inwardly focussed’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12CDAD-2CA8-4433-8520-35827F2060EE}"/>
              </a:ext>
            </a:extLst>
          </p:cNvPr>
          <p:cNvSpPr/>
          <p:nvPr/>
        </p:nvSpPr>
        <p:spPr>
          <a:xfrm>
            <a:off x="6400800" y="2643880"/>
            <a:ext cx="5232966" cy="1337867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1" dirty="0">
                <a:solidFill>
                  <a:srgbClr val="FFFFFF"/>
                </a:solidFill>
                <a:latin typeface="Arial" panose="020B0604020202020204"/>
              </a:rPr>
              <a:t>System partnerships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1" dirty="0">
                <a:solidFill>
                  <a:srgbClr val="FFFFFF"/>
                </a:solidFill>
                <a:latin typeface="Arial" panose="020B0604020202020204"/>
              </a:rPr>
              <a:t>‘up and externally focussed’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36A14D-D8DF-40AE-A1C9-15F5312AA272}"/>
              </a:ext>
            </a:extLst>
          </p:cNvPr>
          <p:cNvSpPr/>
          <p:nvPr/>
        </p:nvSpPr>
        <p:spPr>
          <a:xfrm>
            <a:off x="6412439" y="4270963"/>
            <a:ext cx="2192476" cy="1560438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1F6B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Acute Collaboration – service stability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E94DE8-1838-4580-BAF8-16046DCBA7C0}"/>
              </a:ext>
            </a:extLst>
          </p:cNvPr>
          <p:cNvSpPr/>
          <p:nvPr/>
        </p:nvSpPr>
        <p:spPr>
          <a:xfrm>
            <a:off x="9226760" y="4278857"/>
            <a:ext cx="2308894" cy="155254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1F6B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Mental Health - Regional Approach </a:t>
            </a:r>
          </a:p>
        </p:txBody>
      </p:sp>
    </p:spTree>
    <p:extLst>
      <p:ext uri="{BB962C8B-B14F-4D97-AF65-F5344CB8AC3E}">
        <p14:creationId xmlns:p14="http://schemas.microsoft.com/office/powerpoint/2010/main" val="412555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E752CE-E070-4421-BB31-14CCA2CBF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E0ACF9-11E2-1D4B-A28D-78BD04ABBE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0C80D-E5C6-4F0C-808F-8D286EEA91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0EB82-A7C8-404B-B4C3-8EA722F53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risk of adding complexity and complication!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CABBADD-4143-B9A2-CCF7-BBE70A5838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805269"/>
              </p:ext>
            </p:extLst>
          </p:nvPr>
        </p:nvGraphicFramePr>
        <p:xfrm>
          <a:off x="350839" y="1236662"/>
          <a:ext cx="11534774" cy="474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7C15A4E-7336-4C2C-800B-EB4114DE6392}"/>
              </a:ext>
            </a:extLst>
          </p:cNvPr>
          <p:cNvGrpSpPr/>
          <p:nvPr/>
        </p:nvGrpSpPr>
        <p:grpSpPr>
          <a:xfrm>
            <a:off x="7664749" y="4477610"/>
            <a:ext cx="1703229" cy="1488773"/>
            <a:chOff x="1941542" y="3143988"/>
            <a:chExt cx="1703229" cy="137452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E6B7AAE-483E-4A70-B1EB-11314DE8E559}"/>
                </a:ext>
              </a:extLst>
            </p:cNvPr>
            <p:cNvSpPr/>
            <p:nvPr/>
          </p:nvSpPr>
          <p:spPr>
            <a:xfrm>
              <a:off x="1941542" y="3143988"/>
              <a:ext cx="1703229" cy="13745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B105E67C-35B9-4602-9F0C-D3D34F8CCC82}"/>
                </a:ext>
              </a:extLst>
            </p:cNvPr>
            <p:cNvSpPr txBox="1"/>
            <p:nvPr/>
          </p:nvSpPr>
          <p:spPr>
            <a:xfrm>
              <a:off x="1981801" y="3184247"/>
              <a:ext cx="1622711" cy="1294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kern="1200" dirty="0"/>
                <a:t>Estate and capital plan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76CC0D-5359-42C9-BF48-A9D34C14693F}"/>
              </a:ext>
            </a:extLst>
          </p:cNvPr>
          <p:cNvGrpSpPr/>
          <p:nvPr/>
        </p:nvGrpSpPr>
        <p:grpSpPr>
          <a:xfrm>
            <a:off x="9597273" y="4567157"/>
            <a:ext cx="1703229" cy="1374529"/>
            <a:chOff x="1941542" y="3143988"/>
            <a:chExt cx="1703229" cy="137452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38D1372-CEF5-4D52-A900-D524597D1F35}"/>
                </a:ext>
              </a:extLst>
            </p:cNvPr>
            <p:cNvSpPr/>
            <p:nvPr/>
          </p:nvSpPr>
          <p:spPr>
            <a:xfrm>
              <a:off x="1941542" y="3143988"/>
              <a:ext cx="1703229" cy="13745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EF409A1A-34CB-4262-968E-91FE02AA9B73}"/>
                </a:ext>
              </a:extLst>
            </p:cNvPr>
            <p:cNvSpPr txBox="1"/>
            <p:nvPr/>
          </p:nvSpPr>
          <p:spPr>
            <a:xfrm>
              <a:off x="1981801" y="3184247"/>
              <a:ext cx="1622711" cy="1294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kern="1200" dirty="0"/>
                <a:t>Service sustainability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5811330"/>
      </p:ext>
    </p:extLst>
  </p:cSld>
  <p:clrMapOvr>
    <a:masterClrMapping/>
  </p:clrMapOvr>
</p:sld>
</file>

<file path=ppt/theme/theme1.xml><?xml version="1.0" encoding="utf-8"?>
<a:theme xmlns:a="http://schemas.openxmlformats.org/drawingml/2006/main" name="NHS_ICS">
  <a:themeElements>
    <a:clrScheme name="NHS Colours">
      <a:dk1>
        <a:srgbClr val="0072BB"/>
      </a:dk1>
      <a:lt1>
        <a:srgbClr val="FFFFFF"/>
      </a:lt1>
      <a:dk2>
        <a:srgbClr val="1D3667"/>
      </a:dk2>
      <a:lt2>
        <a:srgbClr val="E7E6E6"/>
      </a:lt2>
      <a:accent1>
        <a:srgbClr val="C22F43"/>
      </a:accent1>
      <a:accent2>
        <a:srgbClr val="006F42"/>
      </a:accent2>
      <a:accent3>
        <a:srgbClr val="F38C45"/>
      </a:accent3>
      <a:accent4>
        <a:srgbClr val="F3706D"/>
      </a:accent4>
      <a:accent5>
        <a:srgbClr val="498ECC"/>
      </a:accent5>
      <a:accent6>
        <a:srgbClr val="42BA7C"/>
      </a:accent6>
      <a:hlink>
        <a:srgbClr val="FEC235"/>
      </a:hlink>
      <a:folHlink>
        <a:srgbClr val="F5847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 STW ICS powerpoint template.potx" id="{03322B2A-43A0-43CF-87DE-FA238CB07103}" vid="{414C9976-5179-458A-8134-B06E4FB582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61F09B21A804F824D0804817B9451" ma:contentTypeVersion="16" ma:contentTypeDescription="Create a new document." ma:contentTypeScope="" ma:versionID="849e9642288f645911ab88569331696b">
  <xsd:schema xmlns:xsd="http://www.w3.org/2001/XMLSchema" xmlns:xs="http://www.w3.org/2001/XMLSchema" xmlns:p="http://schemas.microsoft.com/office/2006/metadata/properties" xmlns:ns2="47dd78af-cfc5-4e7a-8799-591ad7ced2cf" xmlns:ns3="91879da0-9969-4788-bbb1-7f1899c198fe" targetNamespace="http://schemas.microsoft.com/office/2006/metadata/properties" ma:root="true" ma:fieldsID="eddd31e92899fff87e4962bf49a94a7a" ns2:_="" ns3:_="">
    <xsd:import namespace="47dd78af-cfc5-4e7a-8799-591ad7ced2cf"/>
    <xsd:import namespace="91879da0-9969-4788-bbb1-7f1899c19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d78af-cfc5-4e7a-8799-591ad7ced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eb73b0-c5d4-4c05-b12e-b4108c0f0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79da0-9969-4788-bbb1-7f1899c19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e16324-b103-49ce-bb9c-8eb177c64a7c}" ma:internalName="TaxCatchAll" ma:showField="CatchAllData" ma:web="91879da0-9969-4788-bbb1-7f1899c19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963577-383D-4363-A622-13783E33EB63}"/>
</file>

<file path=customXml/itemProps2.xml><?xml version="1.0" encoding="utf-8"?>
<ds:datastoreItem xmlns:ds="http://schemas.openxmlformats.org/officeDocument/2006/customXml" ds:itemID="{C45884A0-1B3F-44B4-9B65-10CD2CB1E6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NHS STW ICS powerpoint template</Template>
  <TotalTime>1330</TotalTime>
  <Words>241</Words>
  <Application>Microsoft Office PowerPoint</Application>
  <PresentationFormat>Widescreen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Franklin Gothic Book</vt:lpstr>
      <vt:lpstr>Franklin Gothic Demi</vt:lpstr>
      <vt:lpstr>Franklin Gothic Demi Cond</vt:lpstr>
      <vt:lpstr>Franklin Gothic Heavy</vt:lpstr>
      <vt:lpstr>Gotham A</vt:lpstr>
      <vt:lpstr>Myriad Pro Light</vt:lpstr>
      <vt:lpstr>NHS_ICS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ASBURY, Melissa (NHS SHROPSHIRE, TELFORD AND WREKIN ICB - M2L0M)</dc:creator>
  <cp:lastModifiedBy>Simon Whitehouse</cp:lastModifiedBy>
  <cp:revision>7</cp:revision>
  <dcterms:created xsi:type="dcterms:W3CDTF">2022-07-12T14:11:55Z</dcterms:created>
  <dcterms:modified xsi:type="dcterms:W3CDTF">2022-07-14T09:33:57Z</dcterms:modified>
</cp:coreProperties>
</file>