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5" r:id="rId2"/>
    <p:sldMasterId id="2147483659" r:id="rId3"/>
    <p:sldMasterId id="2147483661" r:id="rId4"/>
    <p:sldMasterId id="2147483663" r:id="rId5"/>
    <p:sldMasterId id="2147483665" r:id="rId6"/>
    <p:sldMasterId id="2147483667" r:id="rId7"/>
    <p:sldMasterId id="2147483672" r:id="rId8"/>
    <p:sldMasterId id="2147483681" r:id="rId9"/>
    <p:sldMasterId id="2147483712" r:id="rId10"/>
    <p:sldMasterId id="2147483718" r:id="rId11"/>
    <p:sldMasterId id="2147483721" r:id="rId12"/>
    <p:sldMasterId id="2147483737" r:id="rId13"/>
    <p:sldMasterId id="2147483746" r:id="rId14"/>
    <p:sldMasterId id="2147483751" r:id="rId15"/>
    <p:sldMasterId id="2147483753" r:id="rId16"/>
    <p:sldMasterId id="2147483756" r:id="rId17"/>
    <p:sldMasterId id="2147483759" r:id="rId18"/>
  </p:sldMasterIdLst>
  <p:notesMasterIdLst>
    <p:notesMasterId r:id="rId27"/>
  </p:notesMasterIdLst>
  <p:sldIdLst>
    <p:sldId id="274" r:id="rId19"/>
    <p:sldId id="2145707249" r:id="rId20"/>
    <p:sldId id="2145707281" r:id="rId21"/>
    <p:sldId id="2145707282" r:id="rId22"/>
    <p:sldId id="2145707284" r:id="rId23"/>
    <p:sldId id="2145707276" r:id="rId24"/>
    <p:sldId id="2145707286" r:id="rId25"/>
    <p:sldId id="2145707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ER, Alicia (NHS BATH AND NORTH EAST SOMERSET, SWINDON AND WILTSHIRE CCG)" initials="WA(BANESSAWC" lastIdx="2" clrIdx="0">
    <p:extLst>
      <p:ext uri="{19B8F6BF-5375-455C-9EA6-DF929625EA0E}">
        <p15:presenceInfo xmlns:p15="http://schemas.microsoft.com/office/powerpoint/2012/main" userId="WYER, Alicia (NHS BATH AND NORTH EAST SOMERSET, SWINDON AND WILTSHIRE CCG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475"/>
    <a:srgbClr val="283A96"/>
    <a:srgbClr val="CFD5EA"/>
    <a:srgbClr val="D9E1F2"/>
    <a:srgbClr val="F3F4F6"/>
    <a:srgbClr val="E9EBF5"/>
    <a:srgbClr val="DDEBF7"/>
    <a:srgbClr val="343433"/>
    <a:srgbClr val="72905D"/>
    <a:srgbClr val="AC1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8529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6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4CAC0-17E9-4A91-86A2-54D6F22844B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03E493-10B4-4EDB-A645-8DB475B6C9B8}">
      <dgm:prSet phldrT="[Text]"/>
      <dgm:spPr/>
      <dgm:t>
        <a:bodyPr/>
        <a:lstStyle/>
        <a:p>
          <a:r>
            <a:rPr lang="en-GB" dirty="0"/>
            <a:t>Relationships &amp; Behaviours</a:t>
          </a:r>
        </a:p>
      </dgm:t>
    </dgm:pt>
    <dgm:pt modelId="{0D7EAE7E-07E6-4564-9B43-0BA35AA6B964}" type="parTrans" cxnId="{F5087C64-E5D0-4FBC-BD6B-22B7CCBDA986}">
      <dgm:prSet/>
      <dgm:spPr/>
      <dgm:t>
        <a:bodyPr/>
        <a:lstStyle/>
        <a:p>
          <a:endParaRPr lang="en-GB"/>
        </a:p>
      </dgm:t>
    </dgm:pt>
    <dgm:pt modelId="{AA6624AB-7B4E-476E-849F-308D6EA493DB}" type="sibTrans" cxnId="{F5087C64-E5D0-4FBC-BD6B-22B7CCBDA986}">
      <dgm:prSet/>
      <dgm:spPr/>
      <dgm:t>
        <a:bodyPr/>
        <a:lstStyle/>
        <a:p>
          <a:endParaRPr lang="en-GB"/>
        </a:p>
      </dgm:t>
    </dgm:pt>
    <dgm:pt modelId="{6D79C9D2-F28D-41A4-9493-0D950AD6B69B}">
      <dgm:prSet phldrT="[Text]"/>
      <dgm:spPr/>
      <dgm:t>
        <a:bodyPr/>
        <a:lstStyle/>
        <a:p>
          <a:r>
            <a:rPr lang="en-GB" dirty="0"/>
            <a:t>Appetite</a:t>
          </a:r>
        </a:p>
      </dgm:t>
    </dgm:pt>
    <dgm:pt modelId="{C072A768-5AD6-443C-AAA5-5A310261BCF0}" type="parTrans" cxnId="{127EBC78-8914-424A-AFAC-292A46E5A2B0}">
      <dgm:prSet/>
      <dgm:spPr/>
      <dgm:t>
        <a:bodyPr/>
        <a:lstStyle/>
        <a:p>
          <a:endParaRPr lang="en-GB"/>
        </a:p>
      </dgm:t>
    </dgm:pt>
    <dgm:pt modelId="{3DCDAFBA-F468-442A-AAAD-F68BB35575C7}" type="sibTrans" cxnId="{127EBC78-8914-424A-AFAC-292A46E5A2B0}">
      <dgm:prSet/>
      <dgm:spPr/>
      <dgm:t>
        <a:bodyPr/>
        <a:lstStyle/>
        <a:p>
          <a:endParaRPr lang="en-GB"/>
        </a:p>
      </dgm:t>
    </dgm:pt>
    <dgm:pt modelId="{BFB67DA1-C373-45E3-B80F-484A6050F611}">
      <dgm:prSet phldrT="[Text]"/>
      <dgm:spPr/>
      <dgm:t>
        <a:bodyPr/>
        <a:lstStyle/>
        <a:p>
          <a:r>
            <a:rPr lang="en-GB" dirty="0"/>
            <a:t>Expertise &amp;. Capability -  Commissioning</a:t>
          </a:r>
        </a:p>
      </dgm:t>
    </dgm:pt>
    <dgm:pt modelId="{186A346E-3404-4419-8450-ACB447584E40}" type="parTrans" cxnId="{B3EA7F92-93E9-4D13-BDFE-825479C60394}">
      <dgm:prSet/>
      <dgm:spPr/>
      <dgm:t>
        <a:bodyPr/>
        <a:lstStyle/>
        <a:p>
          <a:endParaRPr lang="en-GB"/>
        </a:p>
      </dgm:t>
    </dgm:pt>
    <dgm:pt modelId="{9EAFA845-85A2-4F05-A38E-A3DBD62244CB}" type="sibTrans" cxnId="{B3EA7F92-93E9-4D13-BDFE-825479C60394}">
      <dgm:prSet/>
      <dgm:spPr/>
      <dgm:t>
        <a:bodyPr/>
        <a:lstStyle/>
        <a:p>
          <a:endParaRPr lang="en-GB"/>
        </a:p>
      </dgm:t>
    </dgm:pt>
    <dgm:pt modelId="{4B4991A6-8B6D-4787-97D9-FAF983294D64}">
      <dgm:prSet phldrT="[Text]"/>
      <dgm:spPr/>
      <dgm:t>
        <a:bodyPr/>
        <a:lstStyle/>
        <a:p>
          <a:r>
            <a:rPr lang="en-GB" dirty="0"/>
            <a:t>Vertical &amp; horizontal opportunities</a:t>
          </a:r>
        </a:p>
      </dgm:t>
    </dgm:pt>
    <dgm:pt modelId="{DE863AF7-90C4-4C84-8741-CB002B4421AA}" type="parTrans" cxnId="{968BDA70-AC08-4F16-90F6-21363D104431}">
      <dgm:prSet/>
      <dgm:spPr/>
      <dgm:t>
        <a:bodyPr/>
        <a:lstStyle/>
        <a:p>
          <a:endParaRPr lang="en-GB"/>
        </a:p>
      </dgm:t>
    </dgm:pt>
    <dgm:pt modelId="{0225B58B-8BF5-41E9-B4C4-20EEE85C1AAC}" type="sibTrans" cxnId="{968BDA70-AC08-4F16-90F6-21363D104431}">
      <dgm:prSet/>
      <dgm:spPr/>
      <dgm:t>
        <a:bodyPr/>
        <a:lstStyle/>
        <a:p>
          <a:endParaRPr lang="en-GB"/>
        </a:p>
      </dgm:t>
    </dgm:pt>
    <dgm:pt modelId="{DE3EC08C-51CF-4C40-A3C7-C5F75392E8C2}">
      <dgm:prSet phldrT="[Text]"/>
      <dgm:spPr/>
      <dgm:t>
        <a:bodyPr/>
        <a:lstStyle/>
        <a:p>
          <a:r>
            <a:rPr lang="en-GB" dirty="0"/>
            <a:t>Collective &amp; Individual view of £ </a:t>
          </a:r>
        </a:p>
      </dgm:t>
    </dgm:pt>
    <dgm:pt modelId="{8801737C-2B30-4D08-AEDD-5013A0D6F00C}" type="parTrans" cxnId="{33202A3F-2D2B-4DB7-9A1B-E9D5DC7D7F78}">
      <dgm:prSet/>
      <dgm:spPr/>
      <dgm:t>
        <a:bodyPr/>
        <a:lstStyle/>
        <a:p>
          <a:endParaRPr lang="en-GB"/>
        </a:p>
      </dgm:t>
    </dgm:pt>
    <dgm:pt modelId="{F357BC3A-6C36-4061-94C4-427104B0CA79}" type="sibTrans" cxnId="{33202A3F-2D2B-4DB7-9A1B-E9D5DC7D7F78}">
      <dgm:prSet/>
      <dgm:spPr/>
      <dgm:t>
        <a:bodyPr/>
        <a:lstStyle/>
        <a:p>
          <a:endParaRPr lang="en-GB"/>
        </a:p>
      </dgm:t>
    </dgm:pt>
    <dgm:pt modelId="{D2A60BCE-AF69-4C6A-86DB-1407A56FFE24}">
      <dgm:prSet phldrT="[Text]"/>
      <dgm:spPr/>
      <dgm:t>
        <a:bodyPr/>
        <a:lstStyle/>
        <a:p>
          <a:r>
            <a:rPr lang="en-GB" dirty="0"/>
            <a:t>Collective view of capacity</a:t>
          </a:r>
        </a:p>
      </dgm:t>
    </dgm:pt>
    <dgm:pt modelId="{7A26FB93-48CA-4E93-B05C-E5A2D92E81E6}" type="parTrans" cxnId="{6C0CFD2D-611D-4764-B66D-14B5EA3505A5}">
      <dgm:prSet/>
      <dgm:spPr/>
      <dgm:t>
        <a:bodyPr/>
        <a:lstStyle/>
        <a:p>
          <a:endParaRPr lang="en-GB"/>
        </a:p>
      </dgm:t>
    </dgm:pt>
    <dgm:pt modelId="{DCFC0D0E-0546-4821-81F4-5BD88AAB8566}" type="sibTrans" cxnId="{6C0CFD2D-611D-4764-B66D-14B5EA3505A5}">
      <dgm:prSet/>
      <dgm:spPr/>
      <dgm:t>
        <a:bodyPr/>
        <a:lstStyle/>
        <a:p>
          <a:endParaRPr lang="en-GB"/>
        </a:p>
      </dgm:t>
    </dgm:pt>
    <dgm:pt modelId="{54A50C63-E412-44AC-B48D-722F5944DA61}">
      <dgm:prSet phldrT="[Text]"/>
      <dgm:spPr/>
      <dgm:t>
        <a:bodyPr/>
        <a:lstStyle/>
        <a:p>
          <a:r>
            <a:rPr lang="en-GB" dirty="0"/>
            <a:t>Warranted &amp; Unwarranted variation</a:t>
          </a:r>
        </a:p>
      </dgm:t>
    </dgm:pt>
    <dgm:pt modelId="{E1A45C4E-71F7-4599-9C4F-ED75C29CE6B6}" type="parTrans" cxnId="{A57C8C7A-CF08-4097-82C5-A3E7B7DC83BA}">
      <dgm:prSet/>
      <dgm:spPr/>
      <dgm:t>
        <a:bodyPr/>
        <a:lstStyle/>
        <a:p>
          <a:endParaRPr lang="en-GB"/>
        </a:p>
      </dgm:t>
    </dgm:pt>
    <dgm:pt modelId="{3AF0D698-9097-465B-856C-80A5D11CE81A}" type="sibTrans" cxnId="{A57C8C7A-CF08-4097-82C5-A3E7B7DC83BA}">
      <dgm:prSet/>
      <dgm:spPr/>
      <dgm:t>
        <a:bodyPr/>
        <a:lstStyle/>
        <a:p>
          <a:endParaRPr lang="en-GB"/>
        </a:p>
      </dgm:t>
    </dgm:pt>
    <dgm:pt modelId="{C25158B5-9A5E-4253-AB69-92ECC18122E7}">
      <dgm:prSet phldrT="[Text]"/>
      <dgm:spPr/>
      <dgm:t>
        <a:bodyPr/>
        <a:lstStyle/>
        <a:p>
          <a:r>
            <a:rPr lang="en-GB" dirty="0"/>
            <a:t>Enabling approach of ICS and Region</a:t>
          </a:r>
        </a:p>
      </dgm:t>
    </dgm:pt>
    <dgm:pt modelId="{ACE0AF1D-D920-4EC8-9CDB-25B64197593B}" type="parTrans" cxnId="{974E2588-AA97-47AF-A8FB-520A69CB4997}">
      <dgm:prSet/>
      <dgm:spPr/>
      <dgm:t>
        <a:bodyPr/>
        <a:lstStyle/>
        <a:p>
          <a:endParaRPr lang="en-GB"/>
        </a:p>
      </dgm:t>
    </dgm:pt>
    <dgm:pt modelId="{753A00B3-5C84-47F8-9F96-A98AE3C20469}" type="sibTrans" cxnId="{974E2588-AA97-47AF-A8FB-520A69CB4997}">
      <dgm:prSet/>
      <dgm:spPr/>
      <dgm:t>
        <a:bodyPr/>
        <a:lstStyle/>
        <a:p>
          <a:endParaRPr lang="en-GB"/>
        </a:p>
      </dgm:t>
    </dgm:pt>
    <dgm:pt modelId="{B641C86F-DF07-4BB3-8F7E-732A535F792F}">
      <dgm:prSet phldrT="[Text]"/>
      <dgm:spPr/>
      <dgm:t>
        <a:bodyPr/>
        <a:lstStyle/>
        <a:p>
          <a:r>
            <a:rPr lang="en-GB" dirty="0"/>
            <a:t>Enabling System Oversight </a:t>
          </a:r>
        </a:p>
      </dgm:t>
    </dgm:pt>
    <dgm:pt modelId="{33469574-6593-49F5-B6C2-B4B8A5A12E6E}" type="parTrans" cxnId="{C15DF834-6402-44D8-8575-9741F37B40D7}">
      <dgm:prSet/>
      <dgm:spPr/>
      <dgm:t>
        <a:bodyPr/>
        <a:lstStyle/>
        <a:p>
          <a:endParaRPr lang="en-GB"/>
        </a:p>
      </dgm:t>
    </dgm:pt>
    <dgm:pt modelId="{E91DC059-FC18-46FC-BF30-ED54F921BA4D}" type="sibTrans" cxnId="{C15DF834-6402-44D8-8575-9741F37B40D7}">
      <dgm:prSet/>
      <dgm:spPr/>
      <dgm:t>
        <a:bodyPr/>
        <a:lstStyle/>
        <a:p>
          <a:endParaRPr lang="en-GB"/>
        </a:p>
      </dgm:t>
    </dgm:pt>
    <dgm:pt modelId="{40BC7777-FF38-4881-8567-F26F38B3BC94}">
      <dgm:prSet/>
      <dgm:spPr/>
      <dgm:t>
        <a:bodyPr/>
        <a:lstStyle/>
        <a:p>
          <a:r>
            <a:rPr lang="en-GB" dirty="0"/>
            <a:t>Locally driven timing </a:t>
          </a:r>
        </a:p>
      </dgm:t>
    </dgm:pt>
    <dgm:pt modelId="{429C4BB1-2941-4200-9F72-B3154847B2EF}" type="parTrans" cxnId="{AE4F2E29-8E9B-48EE-B1FD-05277989C415}">
      <dgm:prSet/>
      <dgm:spPr/>
      <dgm:t>
        <a:bodyPr/>
        <a:lstStyle/>
        <a:p>
          <a:endParaRPr lang="en-GB"/>
        </a:p>
      </dgm:t>
    </dgm:pt>
    <dgm:pt modelId="{13C40252-C959-4279-93CD-B347E015237E}" type="sibTrans" cxnId="{AE4F2E29-8E9B-48EE-B1FD-05277989C415}">
      <dgm:prSet/>
      <dgm:spPr/>
      <dgm:t>
        <a:bodyPr/>
        <a:lstStyle/>
        <a:p>
          <a:endParaRPr lang="en-GB"/>
        </a:p>
      </dgm:t>
    </dgm:pt>
    <dgm:pt modelId="{14D39F01-F09D-4F42-A01E-64C634A92CB2}" type="pres">
      <dgm:prSet presAssocID="{E004CAC0-17E9-4A91-86A2-54D6F22844BE}" presName="diagram" presStyleCnt="0">
        <dgm:presLayoutVars>
          <dgm:dir/>
          <dgm:resizeHandles val="exact"/>
        </dgm:presLayoutVars>
      </dgm:prSet>
      <dgm:spPr/>
    </dgm:pt>
    <dgm:pt modelId="{D966F892-2208-4096-823B-E81503ECEF65}" type="pres">
      <dgm:prSet presAssocID="{D903E493-10B4-4EDB-A645-8DB475B6C9B8}" presName="node" presStyleLbl="node1" presStyleIdx="0" presStyleCnt="10">
        <dgm:presLayoutVars>
          <dgm:bulletEnabled val="1"/>
        </dgm:presLayoutVars>
      </dgm:prSet>
      <dgm:spPr/>
    </dgm:pt>
    <dgm:pt modelId="{93584C42-7D00-4F06-AE61-58929227DBEC}" type="pres">
      <dgm:prSet presAssocID="{AA6624AB-7B4E-476E-849F-308D6EA493DB}" presName="sibTrans" presStyleLbl="sibTrans2D1" presStyleIdx="0" presStyleCnt="9"/>
      <dgm:spPr/>
    </dgm:pt>
    <dgm:pt modelId="{CEE67503-6AE7-4DAC-8B45-76FBC8CEC1D7}" type="pres">
      <dgm:prSet presAssocID="{AA6624AB-7B4E-476E-849F-308D6EA493DB}" presName="connectorText" presStyleLbl="sibTrans2D1" presStyleIdx="0" presStyleCnt="9"/>
      <dgm:spPr/>
    </dgm:pt>
    <dgm:pt modelId="{510B7C82-1909-4AF4-8863-555B0E359261}" type="pres">
      <dgm:prSet presAssocID="{6D79C9D2-F28D-41A4-9493-0D950AD6B69B}" presName="node" presStyleLbl="node1" presStyleIdx="1" presStyleCnt="10">
        <dgm:presLayoutVars>
          <dgm:bulletEnabled val="1"/>
        </dgm:presLayoutVars>
      </dgm:prSet>
      <dgm:spPr/>
    </dgm:pt>
    <dgm:pt modelId="{094C1CCF-245E-4694-B1D9-A306F655F81C}" type="pres">
      <dgm:prSet presAssocID="{3DCDAFBA-F468-442A-AAAD-F68BB35575C7}" presName="sibTrans" presStyleLbl="sibTrans2D1" presStyleIdx="1" presStyleCnt="9"/>
      <dgm:spPr/>
    </dgm:pt>
    <dgm:pt modelId="{E946B6AE-D10C-448D-872F-7FC298802A1D}" type="pres">
      <dgm:prSet presAssocID="{3DCDAFBA-F468-442A-AAAD-F68BB35575C7}" presName="connectorText" presStyleLbl="sibTrans2D1" presStyleIdx="1" presStyleCnt="9"/>
      <dgm:spPr/>
    </dgm:pt>
    <dgm:pt modelId="{949C68D1-A8DE-43E0-8989-6AA9D195F848}" type="pres">
      <dgm:prSet presAssocID="{BFB67DA1-C373-45E3-B80F-484A6050F611}" presName="node" presStyleLbl="node1" presStyleIdx="2" presStyleCnt="10">
        <dgm:presLayoutVars>
          <dgm:bulletEnabled val="1"/>
        </dgm:presLayoutVars>
      </dgm:prSet>
      <dgm:spPr/>
    </dgm:pt>
    <dgm:pt modelId="{50E2C8F9-0CC4-4E1B-BB78-12516014F62D}" type="pres">
      <dgm:prSet presAssocID="{9EAFA845-85A2-4F05-A38E-A3DBD62244CB}" presName="sibTrans" presStyleLbl="sibTrans2D1" presStyleIdx="2" presStyleCnt="9"/>
      <dgm:spPr/>
    </dgm:pt>
    <dgm:pt modelId="{D900CEEB-5429-4E3F-A7E0-BFC46C43B6E2}" type="pres">
      <dgm:prSet presAssocID="{9EAFA845-85A2-4F05-A38E-A3DBD62244CB}" presName="connectorText" presStyleLbl="sibTrans2D1" presStyleIdx="2" presStyleCnt="9"/>
      <dgm:spPr/>
    </dgm:pt>
    <dgm:pt modelId="{7F3EC7DB-3268-4D9C-AE27-B9FE44EF3204}" type="pres">
      <dgm:prSet presAssocID="{4B4991A6-8B6D-4787-97D9-FAF983294D64}" presName="node" presStyleLbl="node1" presStyleIdx="3" presStyleCnt="10">
        <dgm:presLayoutVars>
          <dgm:bulletEnabled val="1"/>
        </dgm:presLayoutVars>
      </dgm:prSet>
      <dgm:spPr/>
    </dgm:pt>
    <dgm:pt modelId="{051C02A2-C969-4B09-8EB9-AA5FDA3C1164}" type="pres">
      <dgm:prSet presAssocID="{0225B58B-8BF5-41E9-B4C4-20EEE85C1AAC}" presName="sibTrans" presStyleLbl="sibTrans2D1" presStyleIdx="3" presStyleCnt="9"/>
      <dgm:spPr/>
    </dgm:pt>
    <dgm:pt modelId="{B283A89C-7A83-4826-843C-AEA2E3D5153A}" type="pres">
      <dgm:prSet presAssocID="{0225B58B-8BF5-41E9-B4C4-20EEE85C1AAC}" presName="connectorText" presStyleLbl="sibTrans2D1" presStyleIdx="3" presStyleCnt="9"/>
      <dgm:spPr/>
    </dgm:pt>
    <dgm:pt modelId="{B5D6AD2D-03A7-47B1-95BC-1227F28361F8}" type="pres">
      <dgm:prSet presAssocID="{DE3EC08C-51CF-4C40-A3C7-C5F75392E8C2}" presName="node" presStyleLbl="node1" presStyleIdx="4" presStyleCnt="10">
        <dgm:presLayoutVars>
          <dgm:bulletEnabled val="1"/>
        </dgm:presLayoutVars>
      </dgm:prSet>
      <dgm:spPr/>
    </dgm:pt>
    <dgm:pt modelId="{48F115F1-C47D-460E-9AD3-2A5ABCCCE11F}" type="pres">
      <dgm:prSet presAssocID="{F357BC3A-6C36-4061-94C4-427104B0CA79}" presName="sibTrans" presStyleLbl="sibTrans2D1" presStyleIdx="4" presStyleCnt="9"/>
      <dgm:spPr/>
    </dgm:pt>
    <dgm:pt modelId="{3E0A0146-5CB4-4D5F-AB41-FEAD3A1324E0}" type="pres">
      <dgm:prSet presAssocID="{F357BC3A-6C36-4061-94C4-427104B0CA79}" presName="connectorText" presStyleLbl="sibTrans2D1" presStyleIdx="4" presStyleCnt="9"/>
      <dgm:spPr/>
    </dgm:pt>
    <dgm:pt modelId="{76E4847B-BBCA-43A0-9C7A-54C9FB11755A}" type="pres">
      <dgm:prSet presAssocID="{D2A60BCE-AF69-4C6A-86DB-1407A56FFE24}" presName="node" presStyleLbl="node1" presStyleIdx="5" presStyleCnt="10">
        <dgm:presLayoutVars>
          <dgm:bulletEnabled val="1"/>
        </dgm:presLayoutVars>
      </dgm:prSet>
      <dgm:spPr/>
    </dgm:pt>
    <dgm:pt modelId="{12A6919A-24B3-4118-B2D4-7FAA47A130E0}" type="pres">
      <dgm:prSet presAssocID="{DCFC0D0E-0546-4821-81F4-5BD88AAB8566}" presName="sibTrans" presStyleLbl="sibTrans2D1" presStyleIdx="5" presStyleCnt="9"/>
      <dgm:spPr/>
    </dgm:pt>
    <dgm:pt modelId="{1E64F350-14A2-44E5-887A-F20AAFF4E7B1}" type="pres">
      <dgm:prSet presAssocID="{DCFC0D0E-0546-4821-81F4-5BD88AAB8566}" presName="connectorText" presStyleLbl="sibTrans2D1" presStyleIdx="5" presStyleCnt="9"/>
      <dgm:spPr/>
    </dgm:pt>
    <dgm:pt modelId="{52349F28-7171-4CBE-9CCB-083F616CD95C}" type="pres">
      <dgm:prSet presAssocID="{54A50C63-E412-44AC-B48D-722F5944DA61}" presName="node" presStyleLbl="node1" presStyleIdx="6" presStyleCnt="10">
        <dgm:presLayoutVars>
          <dgm:bulletEnabled val="1"/>
        </dgm:presLayoutVars>
      </dgm:prSet>
      <dgm:spPr/>
    </dgm:pt>
    <dgm:pt modelId="{54016A60-98B1-481F-AB06-EEB90C8AED84}" type="pres">
      <dgm:prSet presAssocID="{3AF0D698-9097-465B-856C-80A5D11CE81A}" presName="sibTrans" presStyleLbl="sibTrans2D1" presStyleIdx="6" presStyleCnt="9"/>
      <dgm:spPr/>
    </dgm:pt>
    <dgm:pt modelId="{D2CCAB76-6942-475F-B01B-4C48203EB78D}" type="pres">
      <dgm:prSet presAssocID="{3AF0D698-9097-465B-856C-80A5D11CE81A}" presName="connectorText" presStyleLbl="sibTrans2D1" presStyleIdx="6" presStyleCnt="9"/>
      <dgm:spPr/>
    </dgm:pt>
    <dgm:pt modelId="{3E6E74E9-D10A-42BC-AAA3-E73A4664C30E}" type="pres">
      <dgm:prSet presAssocID="{40BC7777-FF38-4881-8567-F26F38B3BC94}" presName="node" presStyleLbl="node1" presStyleIdx="7" presStyleCnt="10">
        <dgm:presLayoutVars>
          <dgm:bulletEnabled val="1"/>
        </dgm:presLayoutVars>
      </dgm:prSet>
      <dgm:spPr/>
    </dgm:pt>
    <dgm:pt modelId="{127CB463-8F4E-4758-9A58-A81199167845}" type="pres">
      <dgm:prSet presAssocID="{13C40252-C959-4279-93CD-B347E015237E}" presName="sibTrans" presStyleLbl="sibTrans2D1" presStyleIdx="7" presStyleCnt="9"/>
      <dgm:spPr/>
    </dgm:pt>
    <dgm:pt modelId="{3918A98A-CBB9-45E0-AB44-6C6A90008B7F}" type="pres">
      <dgm:prSet presAssocID="{13C40252-C959-4279-93CD-B347E015237E}" presName="connectorText" presStyleLbl="sibTrans2D1" presStyleIdx="7" presStyleCnt="9"/>
      <dgm:spPr/>
    </dgm:pt>
    <dgm:pt modelId="{22508DD5-B3E9-4AA2-A26A-3E9A9BB38BDA}" type="pres">
      <dgm:prSet presAssocID="{C25158B5-9A5E-4253-AB69-92ECC18122E7}" presName="node" presStyleLbl="node1" presStyleIdx="8" presStyleCnt="10">
        <dgm:presLayoutVars>
          <dgm:bulletEnabled val="1"/>
        </dgm:presLayoutVars>
      </dgm:prSet>
      <dgm:spPr/>
    </dgm:pt>
    <dgm:pt modelId="{4E89B585-59C1-425F-81D3-7DE64E28BD08}" type="pres">
      <dgm:prSet presAssocID="{753A00B3-5C84-47F8-9F96-A98AE3C20469}" presName="sibTrans" presStyleLbl="sibTrans2D1" presStyleIdx="8" presStyleCnt="9"/>
      <dgm:spPr/>
    </dgm:pt>
    <dgm:pt modelId="{F1C375A5-CD21-4E81-BC25-58B38EA7BD15}" type="pres">
      <dgm:prSet presAssocID="{753A00B3-5C84-47F8-9F96-A98AE3C20469}" presName="connectorText" presStyleLbl="sibTrans2D1" presStyleIdx="8" presStyleCnt="9"/>
      <dgm:spPr/>
    </dgm:pt>
    <dgm:pt modelId="{1B1AE8B7-56EC-4488-8F85-83E1418BE52E}" type="pres">
      <dgm:prSet presAssocID="{B641C86F-DF07-4BB3-8F7E-732A535F792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1609C12-87FD-4AFD-A082-97F36FD4D502}" type="presOf" srcId="{40BC7777-FF38-4881-8567-F26F38B3BC94}" destId="{3E6E74E9-D10A-42BC-AAA3-E73A4664C30E}" srcOrd="0" destOrd="0" presId="urn:microsoft.com/office/officeart/2005/8/layout/process5"/>
    <dgm:cxn modelId="{EEBDE726-579E-49B1-9FA7-139C3551A91B}" type="presOf" srcId="{13C40252-C959-4279-93CD-B347E015237E}" destId="{127CB463-8F4E-4758-9A58-A81199167845}" srcOrd="0" destOrd="0" presId="urn:microsoft.com/office/officeart/2005/8/layout/process5"/>
    <dgm:cxn modelId="{92B1F328-F596-442F-A964-0CCE228E47F9}" type="presOf" srcId="{3DCDAFBA-F468-442A-AAAD-F68BB35575C7}" destId="{094C1CCF-245E-4694-B1D9-A306F655F81C}" srcOrd="0" destOrd="0" presId="urn:microsoft.com/office/officeart/2005/8/layout/process5"/>
    <dgm:cxn modelId="{AE4F2E29-8E9B-48EE-B1FD-05277989C415}" srcId="{E004CAC0-17E9-4A91-86A2-54D6F22844BE}" destId="{40BC7777-FF38-4881-8567-F26F38B3BC94}" srcOrd="7" destOrd="0" parTransId="{429C4BB1-2941-4200-9F72-B3154847B2EF}" sibTransId="{13C40252-C959-4279-93CD-B347E015237E}"/>
    <dgm:cxn modelId="{7BE28C2A-FF12-4343-9ECA-F8A1571DE1FD}" type="presOf" srcId="{D903E493-10B4-4EDB-A645-8DB475B6C9B8}" destId="{D966F892-2208-4096-823B-E81503ECEF65}" srcOrd="0" destOrd="0" presId="urn:microsoft.com/office/officeart/2005/8/layout/process5"/>
    <dgm:cxn modelId="{5F875E2B-F3EC-4E38-B9CF-932ACA07DC9E}" type="presOf" srcId="{E004CAC0-17E9-4A91-86A2-54D6F22844BE}" destId="{14D39F01-F09D-4F42-A01E-64C634A92CB2}" srcOrd="0" destOrd="0" presId="urn:microsoft.com/office/officeart/2005/8/layout/process5"/>
    <dgm:cxn modelId="{6C0CFD2D-611D-4764-B66D-14B5EA3505A5}" srcId="{E004CAC0-17E9-4A91-86A2-54D6F22844BE}" destId="{D2A60BCE-AF69-4C6A-86DB-1407A56FFE24}" srcOrd="5" destOrd="0" parTransId="{7A26FB93-48CA-4E93-B05C-E5A2D92E81E6}" sibTransId="{DCFC0D0E-0546-4821-81F4-5BD88AAB8566}"/>
    <dgm:cxn modelId="{6356FC31-C35A-40E4-97EA-9FC2B55178BC}" type="presOf" srcId="{DCFC0D0E-0546-4821-81F4-5BD88AAB8566}" destId="{12A6919A-24B3-4118-B2D4-7FAA47A130E0}" srcOrd="0" destOrd="0" presId="urn:microsoft.com/office/officeart/2005/8/layout/process5"/>
    <dgm:cxn modelId="{C15DF834-6402-44D8-8575-9741F37B40D7}" srcId="{E004CAC0-17E9-4A91-86A2-54D6F22844BE}" destId="{B641C86F-DF07-4BB3-8F7E-732A535F792F}" srcOrd="9" destOrd="0" parTransId="{33469574-6593-49F5-B6C2-B4B8A5A12E6E}" sibTransId="{E91DC059-FC18-46FC-BF30-ED54F921BA4D}"/>
    <dgm:cxn modelId="{33202A3F-2D2B-4DB7-9A1B-E9D5DC7D7F78}" srcId="{E004CAC0-17E9-4A91-86A2-54D6F22844BE}" destId="{DE3EC08C-51CF-4C40-A3C7-C5F75392E8C2}" srcOrd="4" destOrd="0" parTransId="{8801737C-2B30-4D08-AEDD-5013A0D6F00C}" sibTransId="{F357BC3A-6C36-4061-94C4-427104B0CA79}"/>
    <dgm:cxn modelId="{A75D155C-D7A1-4E0F-B152-93AF20B2555D}" type="presOf" srcId="{9EAFA845-85A2-4F05-A38E-A3DBD62244CB}" destId="{D900CEEB-5429-4E3F-A7E0-BFC46C43B6E2}" srcOrd="1" destOrd="0" presId="urn:microsoft.com/office/officeart/2005/8/layout/process5"/>
    <dgm:cxn modelId="{319BCB60-A225-4B60-8D13-36268F85CEFB}" type="presOf" srcId="{D2A60BCE-AF69-4C6A-86DB-1407A56FFE24}" destId="{76E4847B-BBCA-43A0-9C7A-54C9FB11755A}" srcOrd="0" destOrd="0" presId="urn:microsoft.com/office/officeart/2005/8/layout/process5"/>
    <dgm:cxn modelId="{97246242-C48D-4587-BB86-4361D7633C4E}" type="presOf" srcId="{C25158B5-9A5E-4253-AB69-92ECC18122E7}" destId="{22508DD5-B3E9-4AA2-A26A-3E9A9BB38BDA}" srcOrd="0" destOrd="0" presId="urn:microsoft.com/office/officeart/2005/8/layout/process5"/>
    <dgm:cxn modelId="{F5087C64-E5D0-4FBC-BD6B-22B7CCBDA986}" srcId="{E004CAC0-17E9-4A91-86A2-54D6F22844BE}" destId="{D903E493-10B4-4EDB-A645-8DB475B6C9B8}" srcOrd="0" destOrd="0" parTransId="{0D7EAE7E-07E6-4564-9B43-0BA35AA6B964}" sibTransId="{AA6624AB-7B4E-476E-849F-308D6EA493DB}"/>
    <dgm:cxn modelId="{04068844-88EF-46B7-8791-D0ACB6EA1A9B}" type="presOf" srcId="{DCFC0D0E-0546-4821-81F4-5BD88AAB8566}" destId="{1E64F350-14A2-44E5-887A-F20AAFF4E7B1}" srcOrd="1" destOrd="0" presId="urn:microsoft.com/office/officeart/2005/8/layout/process5"/>
    <dgm:cxn modelId="{3A804448-65E1-43F0-8CCB-86E4CA4B8FA0}" type="presOf" srcId="{3AF0D698-9097-465B-856C-80A5D11CE81A}" destId="{D2CCAB76-6942-475F-B01B-4C48203EB78D}" srcOrd="1" destOrd="0" presId="urn:microsoft.com/office/officeart/2005/8/layout/process5"/>
    <dgm:cxn modelId="{8B188069-78C6-445E-A8D4-BF5D3893D607}" type="presOf" srcId="{AA6624AB-7B4E-476E-849F-308D6EA493DB}" destId="{93584C42-7D00-4F06-AE61-58929227DBEC}" srcOrd="0" destOrd="0" presId="urn:microsoft.com/office/officeart/2005/8/layout/process5"/>
    <dgm:cxn modelId="{13DC3E6B-5E00-40DF-A53F-39E6EA2CFAD1}" type="presOf" srcId="{753A00B3-5C84-47F8-9F96-A98AE3C20469}" destId="{4E89B585-59C1-425F-81D3-7DE64E28BD08}" srcOrd="0" destOrd="0" presId="urn:microsoft.com/office/officeart/2005/8/layout/process5"/>
    <dgm:cxn modelId="{968BDA70-AC08-4F16-90F6-21363D104431}" srcId="{E004CAC0-17E9-4A91-86A2-54D6F22844BE}" destId="{4B4991A6-8B6D-4787-97D9-FAF983294D64}" srcOrd="3" destOrd="0" parTransId="{DE863AF7-90C4-4C84-8741-CB002B4421AA}" sibTransId="{0225B58B-8BF5-41E9-B4C4-20EEE85C1AAC}"/>
    <dgm:cxn modelId="{127EBC78-8914-424A-AFAC-292A46E5A2B0}" srcId="{E004CAC0-17E9-4A91-86A2-54D6F22844BE}" destId="{6D79C9D2-F28D-41A4-9493-0D950AD6B69B}" srcOrd="1" destOrd="0" parTransId="{C072A768-5AD6-443C-AAA5-5A310261BCF0}" sibTransId="{3DCDAFBA-F468-442A-AAAD-F68BB35575C7}"/>
    <dgm:cxn modelId="{A57C8C7A-CF08-4097-82C5-A3E7B7DC83BA}" srcId="{E004CAC0-17E9-4A91-86A2-54D6F22844BE}" destId="{54A50C63-E412-44AC-B48D-722F5944DA61}" srcOrd="6" destOrd="0" parTransId="{E1A45C4E-71F7-4599-9C4F-ED75C29CE6B6}" sibTransId="{3AF0D698-9097-465B-856C-80A5D11CE81A}"/>
    <dgm:cxn modelId="{6F9BF482-8478-4695-B79F-C6C3B419FD10}" type="presOf" srcId="{0225B58B-8BF5-41E9-B4C4-20EEE85C1AAC}" destId="{051C02A2-C969-4B09-8EB9-AA5FDA3C1164}" srcOrd="0" destOrd="0" presId="urn:microsoft.com/office/officeart/2005/8/layout/process5"/>
    <dgm:cxn modelId="{33689286-87B6-498F-BB80-C53B2675249C}" type="presOf" srcId="{4B4991A6-8B6D-4787-97D9-FAF983294D64}" destId="{7F3EC7DB-3268-4D9C-AE27-B9FE44EF3204}" srcOrd="0" destOrd="0" presId="urn:microsoft.com/office/officeart/2005/8/layout/process5"/>
    <dgm:cxn modelId="{F57F0287-5226-4966-9329-C6494350FB2D}" type="presOf" srcId="{3DCDAFBA-F468-442A-AAAD-F68BB35575C7}" destId="{E946B6AE-D10C-448D-872F-7FC298802A1D}" srcOrd="1" destOrd="0" presId="urn:microsoft.com/office/officeart/2005/8/layout/process5"/>
    <dgm:cxn modelId="{974E2588-AA97-47AF-A8FB-520A69CB4997}" srcId="{E004CAC0-17E9-4A91-86A2-54D6F22844BE}" destId="{C25158B5-9A5E-4253-AB69-92ECC18122E7}" srcOrd="8" destOrd="0" parTransId="{ACE0AF1D-D920-4EC8-9CDB-25B64197593B}" sibTransId="{753A00B3-5C84-47F8-9F96-A98AE3C20469}"/>
    <dgm:cxn modelId="{B3EA7F92-93E9-4D13-BDFE-825479C60394}" srcId="{E004CAC0-17E9-4A91-86A2-54D6F22844BE}" destId="{BFB67DA1-C373-45E3-B80F-484A6050F611}" srcOrd="2" destOrd="0" parTransId="{186A346E-3404-4419-8450-ACB447584E40}" sibTransId="{9EAFA845-85A2-4F05-A38E-A3DBD62244CB}"/>
    <dgm:cxn modelId="{4581EB92-663F-473E-B770-93A206138FCB}" type="presOf" srcId="{F357BC3A-6C36-4061-94C4-427104B0CA79}" destId="{48F115F1-C47D-460E-9AD3-2A5ABCCCE11F}" srcOrd="0" destOrd="0" presId="urn:microsoft.com/office/officeart/2005/8/layout/process5"/>
    <dgm:cxn modelId="{B8A6D3B0-DD49-401E-91B6-66918F3A843F}" type="presOf" srcId="{BFB67DA1-C373-45E3-B80F-484A6050F611}" destId="{949C68D1-A8DE-43E0-8989-6AA9D195F848}" srcOrd="0" destOrd="0" presId="urn:microsoft.com/office/officeart/2005/8/layout/process5"/>
    <dgm:cxn modelId="{881A3CB4-5956-406D-B28A-AA74323896C4}" type="presOf" srcId="{B641C86F-DF07-4BB3-8F7E-732A535F792F}" destId="{1B1AE8B7-56EC-4488-8F85-83E1418BE52E}" srcOrd="0" destOrd="0" presId="urn:microsoft.com/office/officeart/2005/8/layout/process5"/>
    <dgm:cxn modelId="{7F0E19BA-7288-4B3B-B2F5-D5E2D774346C}" type="presOf" srcId="{AA6624AB-7B4E-476E-849F-308D6EA493DB}" destId="{CEE67503-6AE7-4DAC-8B45-76FBC8CEC1D7}" srcOrd="1" destOrd="0" presId="urn:microsoft.com/office/officeart/2005/8/layout/process5"/>
    <dgm:cxn modelId="{C890C0BF-9ADE-4327-8B55-8B955385A8C6}" type="presOf" srcId="{9EAFA845-85A2-4F05-A38E-A3DBD62244CB}" destId="{50E2C8F9-0CC4-4E1B-BB78-12516014F62D}" srcOrd="0" destOrd="0" presId="urn:microsoft.com/office/officeart/2005/8/layout/process5"/>
    <dgm:cxn modelId="{15317FCA-136B-4327-AAB0-483EFE66DFFC}" type="presOf" srcId="{13C40252-C959-4279-93CD-B347E015237E}" destId="{3918A98A-CBB9-45E0-AB44-6C6A90008B7F}" srcOrd="1" destOrd="0" presId="urn:microsoft.com/office/officeart/2005/8/layout/process5"/>
    <dgm:cxn modelId="{8BFDFBCA-BF33-470D-9D80-A711AC8CBE18}" type="presOf" srcId="{0225B58B-8BF5-41E9-B4C4-20EEE85C1AAC}" destId="{B283A89C-7A83-4826-843C-AEA2E3D5153A}" srcOrd="1" destOrd="0" presId="urn:microsoft.com/office/officeart/2005/8/layout/process5"/>
    <dgm:cxn modelId="{B5C1FECA-305B-49D1-9ED1-113669151419}" type="presOf" srcId="{6D79C9D2-F28D-41A4-9493-0D950AD6B69B}" destId="{510B7C82-1909-4AF4-8863-555B0E359261}" srcOrd="0" destOrd="0" presId="urn:microsoft.com/office/officeart/2005/8/layout/process5"/>
    <dgm:cxn modelId="{73FE32D3-8E9D-4492-A705-46AA38D31DBF}" type="presOf" srcId="{54A50C63-E412-44AC-B48D-722F5944DA61}" destId="{52349F28-7171-4CBE-9CCB-083F616CD95C}" srcOrd="0" destOrd="0" presId="urn:microsoft.com/office/officeart/2005/8/layout/process5"/>
    <dgm:cxn modelId="{68D700E5-412B-49EE-B14C-4C7243BB4287}" type="presOf" srcId="{753A00B3-5C84-47F8-9F96-A98AE3C20469}" destId="{F1C375A5-CD21-4E81-BC25-58B38EA7BD15}" srcOrd="1" destOrd="0" presId="urn:microsoft.com/office/officeart/2005/8/layout/process5"/>
    <dgm:cxn modelId="{89661EEE-6452-4E5F-9AF5-2E8914386E8A}" type="presOf" srcId="{DE3EC08C-51CF-4C40-A3C7-C5F75392E8C2}" destId="{B5D6AD2D-03A7-47B1-95BC-1227F28361F8}" srcOrd="0" destOrd="0" presId="urn:microsoft.com/office/officeart/2005/8/layout/process5"/>
    <dgm:cxn modelId="{BA075EF3-B6FE-44E9-BE4C-13B1F7BD0A56}" type="presOf" srcId="{F357BC3A-6C36-4061-94C4-427104B0CA79}" destId="{3E0A0146-5CB4-4D5F-AB41-FEAD3A1324E0}" srcOrd="1" destOrd="0" presId="urn:microsoft.com/office/officeart/2005/8/layout/process5"/>
    <dgm:cxn modelId="{E4A157F4-A9DD-4A30-9156-FE3A8D7DB556}" type="presOf" srcId="{3AF0D698-9097-465B-856C-80A5D11CE81A}" destId="{54016A60-98B1-481F-AB06-EEB90C8AED84}" srcOrd="0" destOrd="0" presId="urn:microsoft.com/office/officeart/2005/8/layout/process5"/>
    <dgm:cxn modelId="{58475E25-B8F6-45DB-9A67-4104F0772586}" type="presParOf" srcId="{14D39F01-F09D-4F42-A01E-64C634A92CB2}" destId="{D966F892-2208-4096-823B-E81503ECEF65}" srcOrd="0" destOrd="0" presId="urn:microsoft.com/office/officeart/2005/8/layout/process5"/>
    <dgm:cxn modelId="{0A427108-F0A4-4820-8A42-234430C905FB}" type="presParOf" srcId="{14D39F01-F09D-4F42-A01E-64C634A92CB2}" destId="{93584C42-7D00-4F06-AE61-58929227DBEC}" srcOrd="1" destOrd="0" presId="urn:microsoft.com/office/officeart/2005/8/layout/process5"/>
    <dgm:cxn modelId="{D878B5D7-5EF9-44DE-85BB-F9E2DF3DDDC8}" type="presParOf" srcId="{93584C42-7D00-4F06-AE61-58929227DBEC}" destId="{CEE67503-6AE7-4DAC-8B45-76FBC8CEC1D7}" srcOrd="0" destOrd="0" presId="urn:microsoft.com/office/officeart/2005/8/layout/process5"/>
    <dgm:cxn modelId="{D1E1E30E-1ED0-4279-A9DD-B5434A5FEC2D}" type="presParOf" srcId="{14D39F01-F09D-4F42-A01E-64C634A92CB2}" destId="{510B7C82-1909-4AF4-8863-555B0E359261}" srcOrd="2" destOrd="0" presId="urn:microsoft.com/office/officeart/2005/8/layout/process5"/>
    <dgm:cxn modelId="{A6A325A1-8633-476B-808D-DB63797EB782}" type="presParOf" srcId="{14D39F01-F09D-4F42-A01E-64C634A92CB2}" destId="{094C1CCF-245E-4694-B1D9-A306F655F81C}" srcOrd="3" destOrd="0" presId="urn:microsoft.com/office/officeart/2005/8/layout/process5"/>
    <dgm:cxn modelId="{CA1402A6-FCAD-4C9B-ACE6-921B06FC501B}" type="presParOf" srcId="{094C1CCF-245E-4694-B1D9-A306F655F81C}" destId="{E946B6AE-D10C-448D-872F-7FC298802A1D}" srcOrd="0" destOrd="0" presId="urn:microsoft.com/office/officeart/2005/8/layout/process5"/>
    <dgm:cxn modelId="{2CF56524-A35A-4F2A-9DA4-071517803D70}" type="presParOf" srcId="{14D39F01-F09D-4F42-A01E-64C634A92CB2}" destId="{949C68D1-A8DE-43E0-8989-6AA9D195F848}" srcOrd="4" destOrd="0" presId="urn:microsoft.com/office/officeart/2005/8/layout/process5"/>
    <dgm:cxn modelId="{E1A731A0-F4B0-4F29-8F2E-182AF9B4E079}" type="presParOf" srcId="{14D39F01-F09D-4F42-A01E-64C634A92CB2}" destId="{50E2C8F9-0CC4-4E1B-BB78-12516014F62D}" srcOrd="5" destOrd="0" presId="urn:microsoft.com/office/officeart/2005/8/layout/process5"/>
    <dgm:cxn modelId="{352A4FED-8378-4FBA-9361-31C3E280CA28}" type="presParOf" srcId="{50E2C8F9-0CC4-4E1B-BB78-12516014F62D}" destId="{D900CEEB-5429-4E3F-A7E0-BFC46C43B6E2}" srcOrd="0" destOrd="0" presId="urn:microsoft.com/office/officeart/2005/8/layout/process5"/>
    <dgm:cxn modelId="{D17AB85E-F744-467E-BB40-401A1C6783FB}" type="presParOf" srcId="{14D39F01-F09D-4F42-A01E-64C634A92CB2}" destId="{7F3EC7DB-3268-4D9C-AE27-B9FE44EF3204}" srcOrd="6" destOrd="0" presId="urn:microsoft.com/office/officeart/2005/8/layout/process5"/>
    <dgm:cxn modelId="{E7AEAFFA-2127-4726-B206-26F1E633456C}" type="presParOf" srcId="{14D39F01-F09D-4F42-A01E-64C634A92CB2}" destId="{051C02A2-C969-4B09-8EB9-AA5FDA3C1164}" srcOrd="7" destOrd="0" presId="urn:microsoft.com/office/officeart/2005/8/layout/process5"/>
    <dgm:cxn modelId="{82F118B2-8A67-4510-9065-27C3507B8176}" type="presParOf" srcId="{051C02A2-C969-4B09-8EB9-AA5FDA3C1164}" destId="{B283A89C-7A83-4826-843C-AEA2E3D5153A}" srcOrd="0" destOrd="0" presId="urn:microsoft.com/office/officeart/2005/8/layout/process5"/>
    <dgm:cxn modelId="{183443DF-7AC1-4086-968B-68B233E5574C}" type="presParOf" srcId="{14D39F01-F09D-4F42-A01E-64C634A92CB2}" destId="{B5D6AD2D-03A7-47B1-95BC-1227F28361F8}" srcOrd="8" destOrd="0" presId="urn:microsoft.com/office/officeart/2005/8/layout/process5"/>
    <dgm:cxn modelId="{9F4BEBB8-B543-48B1-865B-CEDB89A81822}" type="presParOf" srcId="{14D39F01-F09D-4F42-A01E-64C634A92CB2}" destId="{48F115F1-C47D-460E-9AD3-2A5ABCCCE11F}" srcOrd="9" destOrd="0" presId="urn:microsoft.com/office/officeart/2005/8/layout/process5"/>
    <dgm:cxn modelId="{9B370056-665E-46FE-BD63-C2DFCFE85BFA}" type="presParOf" srcId="{48F115F1-C47D-460E-9AD3-2A5ABCCCE11F}" destId="{3E0A0146-5CB4-4D5F-AB41-FEAD3A1324E0}" srcOrd="0" destOrd="0" presId="urn:microsoft.com/office/officeart/2005/8/layout/process5"/>
    <dgm:cxn modelId="{09D612A7-615F-40C3-92D6-77F5A3DB6B1E}" type="presParOf" srcId="{14D39F01-F09D-4F42-A01E-64C634A92CB2}" destId="{76E4847B-BBCA-43A0-9C7A-54C9FB11755A}" srcOrd="10" destOrd="0" presId="urn:microsoft.com/office/officeart/2005/8/layout/process5"/>
    <dgm:cxn modelId="{6A8F0966-5676-4103-8A5D-933A0BBE6F8C}" type="presParOf" srcId="{14D39F01-F09D-4F42-A01E-64C634A92CB2}" destId="{12A6919A-24B3-4118-B2D4-7FAA47A130E0}" srcOrd="11" destOrd="0" presId="urn:microsoft.com/office/officeart/2005/8/layout/process5"/>
    <dgm:cxn modelId="{53CD4BEA-39DF-470E-B9AF-440DBE285F28}" type="presParOf" srcId="{12A6919A-24B3-4118-B2D4-7FAA47A130E0}" destId="{1E64F350-14A2-44E5-887A-F20AAFF4E7B1}" srcOrd="0" destOrd="0" presId="urn:microsoft.com/office/officeart/2005/8/layout/process5"/>
    <dgm:cxn modelId="{557939AB-1DBC-4B04-91D2-747DF09D7562}" type="presParOf" srcId="{14D39F01-F09D-4F42-A01E-64C634A92CB2}" destId="{52349F28-7171-4CBE-9CCB-083F616CD95C}" srcOrd="12" destOrd="0" presId="urn:microsoft.com/office/officeart/2005/8/layout/process5"/>
    <dgm:cxn modelId="{7FE761B3-8F57-4C9F-ACC5-6235E41CCCF3}" type="presParOf" srcId="{14D39F01-F09D-4F42-A01E-64C634A92CB2}" destId="{54016A60-98B1-481F-AB06-EEB90C8AED84}" srcOrd="13" destOrd="0" presId="urn:microsoft.com/office/officeart/2005/8/layout/process5"/>
    <dgm:cxn modelId="{6D6EE381-34DB-4345-A1EC-1C21F0968205}" type="presParOf" srcId="{54016A60-98B1-481F-AB06-EEB90C8AED84}" destId="{D2CCAB76-6942-475F-B01B-4C48203EB78D}" srcOrd="0" destOrd="0" presId="urn:microsoft.com/office/officeart/2005/8/layout/process5"/>
    <dgm:cxn modelId="{369B346B-00F4-4198-82E5-3DBE075AFB32}" type="presParOf" srcId="{14D39F01-F09D-4F42-A01E-64C634A92CB2}" destId="{3E6E74E9-D10A-42BC-AAA3-E73A4664C30E}" srcOrd="14" destOrd="0" presId="urn:microsoft.com/office/officeart/2005/8/layout/process5"/>
    <dgm:cxn modelId="{F346C6CA-2B48-48C3-B0AB-7AE3DA388F20}" type="presParOf" srcId="{14D39F01-F09D-4F42-A01E-64C634A92CB2}" destId="{127CB463-8F4E-4758-9A58-A81199167845}" srcOrd="15" destOrd="0" presId="urn:microsoft.com/office/officeart/2005/8/layout/process5"/>
    <dgm:cxn modelId="{C46D50DE-045D-456C-86E5-C44CC722789B}" type="presParOf" srcId="{127CB463-8F4E-4758-9A58-A81199167845}" destId="{3918A98A-CBB9-45E0-AB44-6C6A90008B7F}" srcOrd="0" destOrd="0" presId="urn:microsoft.com/office/officeart/2005/8/layout/process5"/>
    <dgm:cxn modelId="{881893A2-C60A-47C6-93AF-167DC2B62272}" type="presParOf" srcId="{14D39F01-F09D-4F42-A01E-64C634A92CB2}" destId="{22508DD5-B3E9-4AA2-A26A-3E9A9BB38BDA}" srcOrd="16" destOrd="0" presId="urn:microsoft.com/office/officeart/2005/8/layout/process5"/>
    <dgm:cxn modelId="{FC2AFF36-3900-49DC-AA06-3C3B1DD8AF99}" type="presParOf" srcId="{14D39F01-F09D-4F42-A01E-64C634A92CB2}" destId="{4E89B585-59C1-425F-81D3-7DE64E28BD08}" srcOrd="17" destOrd="0" presId="urn:microsoft.com/office/officeart/2005/8/layout/process5"/>
    <dgm:cxn modelId="{1FF7DABA-0229-4992-BFC7-A305CDC9970C}" type="presParOf" srcId="{4E89B585-59C1-425F-81D3-7DE64E28BD08}" destId="{F1C375A5-CD21-4E81-BC25-58B38EA7BD15}" srcOrd="0" destOrd="0" presId="urn:microsoft.com/office/officeart/2005/8/layout/process5"/>
    <dgm:cxn modelId="{8D8FAC21-0956-40A7-AEFA-9824171C6A12}" type="presParOf" srcId="{14D39F01-F09D-4F42-A01E-64C634A92CB2}" destId="{1B1AE8B7-56EC-4488-8F85-83E1418BE52E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6F892-2208-4096-823B-E81503ECEF65}">
      <dsp:nvSpPr>
        <dsp:cNvPr id="0" name=""/>
        <dsp:cNvSpPr/>
      </dsp:nvSpPr>
      <dsp:spPr>
        <a:xfrm>
          <a:off x="2719" y="234351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Relationships &amp; Behaviours</a:t>
          </a:r>
        </a:p>
      </dsp:txBody>
      <dsp:txXfrm>
        <a:off x="23613" y="255245"/>
        <a:ext cx="1147166" cy="671584"/>
      </dsp:txXfrm>
    </dsp:sp>
    <dsp:sp modelId="{93584C42-7D00-4F06-AE61-58929227DBEC}">
      <dsp:nvSpPr>
        <dsp:cNvPr id="0" name=""/>
        <dsp:cNvSpPr/>
      </dsp:nvSpPr>
      <dsp:spPr>
        <a:xfrm>
          <a:off x="1296301" y="443607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296301" y="502579"/>
        <a:ext cx="176441" cy="176916"/>
      </dsp:txXfrm>
    </dsp:sp>
    <dsp:sp modelId="{510B7C82-1909-4AF4-8863-555B0E359261}">
      <dsp:nvSpPr>
        <dsp:cNvPr id="0" name=""/>
        <dsp:cNvSpPr/>
      </dsp:nvSpPr>
      <dsp:spPr>
        <a:xfrm>
          <a:off x="1667255" y="234351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Appetite</a:t>
          </a:r>
        </a:p>
      </dsp:txBody>
      <dsp:txXfrm>
        <a:off x="1688149" y="255245"/>
        <a:ext cx="1147166" cy="671584"/>
      </dsp:txXfrm>
    </dsp:sp>
    <dsp:sp modelId="{094C1CCF-245E-4694-B1D9-A306F655F81C}">
      <dsp:nvSpPr>
        <dsp:cNvPr id="0" name=""/>
        <dsp:cNvSpPr/>
      </dsp:nvSpPr>
      <dsp:spPr>
        <a:xfrm>
          <a:off x="2960837" y="443607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2960837" y="502579"/>
        <a:ext cx="176441" cy="176916"/>
      </dsp:txXfrm>
    </dsp:sp>
    <dsp:sp modelId="{949C68D1-A8DE-43E0-8989-6AA9D195F848}">
      <dsp:nvSpPr>
        <dsp:cNvPr id="0" name=""/>
        <dsp:cNvSpPr/>
      </dsp:nvSpPr>
      <dsp:spPr>
        <a:xfrm>
          <a:off x="3331791" y="234351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Expertise &amp;. Capability -  Commissioning</a:t>
          </a:r>
        </a:p>
      </dsp:txBody>
      <dsp:txXfrm>
        <a:off x="3352685" y="255245"/>
        <a:ext cx="1147166" cy="671584"/>
      </dsp:txXfrm>
    </dsp:sp>
    <dsp:sp modelId="{50E2C8F9-0CC4-4E1B-BB78-12516014F62D}">
      <dsp:nvSpPr>
        <dsp:cNvPr id="0" name=""/>
        <dsp:cNvSpPr/>
      </dsp:nvSpPr>
      <dsp:spPr>
        <a:xfrm>
          <a:off x="4625373" y="443607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625373" y="502579"/>
        <a:ext cx="176441" cy="176916"/>
      </dsp:txXfrm>
    </dsp:sp>
    <dsp:sp modelId="{7F3EC7DB-3268-4D9C-AE27-B9FE44EF3204}">
      <dsp:nvSpPr>
        <dsp:cNvPr id="0" name=""/>
        <dsp:cNvSpPr/>
      </dsp:nvSpPr>
      <dsp:spPr>
        <a:xfrm>
          <a:off x="4996327" y="234351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Vertical &amp; horizontal opportunities</a:t>
          </a:r>
        </a:p>
      </dsp:txBody>
      <dsp:txXfrm>
        <a:off x="5017221" y="255245"/>
        <a:ext cx="1147166" cy="671584"/>
      </dsp:txXfrm>
    </dsp:sp>
    <dsp:sp modelId="{051C02A2-C969-4B09-8EB9-AA5FDA3C1164}">
      <dsp:nvSpPr>
        <dsp:cNvPr id="0" name=""/>
        <dsp:cNvSpPr/>
      </dsp:nvSpPr>
      <dsp:spPr>
        <a:xfrm rot="5400000">
          <a:off x="5464775" y="1030950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5502347" y="1052351"/>
        <a:ext cx="176916" cy="176441"/>
      </dsp:txXfrm>
    </dsp:sp>
    <dsp:sp modelId="{B5D6AD2D-03A7-47B1-95BC-1227F28361F8}">
      <dsp:nvSpPr>
        <dsp:cNvPr id="0" name=""/>
        <dsp:cNvSpPr/>
      </dsp:nvSpPr>
      <dsp:spPr>
        <a:xfrm>
          <a:off x="4996327" y="1423305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Collective &amp; Individual view of £ </a:t>
          </a:r>
        </a:p>
      </dsp:txBody>
      <dsp:txXfrm>
        <a:off x="5017221" y="1444199"/>
        <a:ext cx="1147166" cy="671584"/>
      </dsp:txXfrm>
    </dsp:sp>
    <dsp:sp modelId="{48F115F1-C47D-460E-9AD3-2A5ABCCCE11F}">
      <dsp:nvSpPr>
        <dsp:cNvPr id="0" name=""/>
        <dsp:cNvSpPr/>
      </dsp:nvSpPr>
      <dsp:spPr>
        <a:xfrm rot="10800000">
          <a:off x="4639641" y="1632561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4715258" y="1691533"/>
        <a:ext cx="176441" cy="176916"/>
      </dsp:txXfrm>
    </dsp:sp>
    <dsp:sp modelId="{76E4847B-BBCA-43A0-9C7A-54C9FB11755A}">
      <dsp:nvSpPr>
        <dsp:cNvPr id="0" name=""/>
        <dsp:cNvSpPr/>
      </dsp:nvSpPr>
      <dsp:spPr>
        <a:xfrm>
          <a:off x="3331791" y="1423305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Collective view of capacity</a:t>
          </a:r>
        </a:p>
      </dsp:txBody>
      <dsp:txXfrm>
        <a:off x="3352685" y="1444199"/>
        <a:ext cx="1147166" cy="671584"/>
      </dsp:txXfrm>
    </dsp:sp>
    <dsp:sp modelId="{12A6919A-24B3-4118-B2D4-7FAA47A130E0}">
      <dsp:nvSpPr>
        <dsp:cNvPr id="0" name=""/>
        <dsp:cNvSpPr/>
      </dsp:nvSpPr>
      <dsp:spPr>
        <a:xfrm rot="10800000">
          <a:off x="2975105" y="1632561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050722" y="1691533"/>
        <a:ext cx="176441" cy="176916"/>
      </dsp:txXfrm>
    </dsp:sp>
    <dsp:sp modelId="{52349F28-7171-4CBE-9CCB-083F616CD95C}">
      <dsp:nvSpPr>
        <dsp:cNvPr id="0" name=""/>
        <dsp:cNvSpPr/>
      </dsp:nvSpPr>
      <dsp:spPr>
        <a:xfrm>
          <a:off x="1667255" y="1423305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Warranted &amp; Unwarranted variation</a:t>
          </a:r>
        </a:p>
      </dsp:txBody>
      <dsp:txXfrm>
        <a:off x="1688149" y="1444199"/>
        <a:ext cx="1147166" cy="671584"/>
      </dsp:txXfrm>
    </dsp:sp>
    <dsp:sp modelId="{54016A60-98B1-481F-AB06-EEB90C8AED84}">
      <dsp:nvSpPr>
        <dsp:cNvPr id="0" name=""/>
        <dsp:cNvSpPr/>
      </dsp:nvSpPr>
      <dsp:spPr>
        <a:xfrm rot="10800000">
          <a:off x="1310569" y="1632561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1386186" y="1691533"/>
        <a:ext cx="176441" cy="176916"/>
      </dsp:txXfrm>
    </dsp:sp>
    <dsp:sp modelId="{3E6E74E9-D10A-42BC-AAA3-E73A4664C30E}">
      <dsp:nvSpPr>
        <dsp:cNvPr id="0" name=""/>
        <dsp:cNvSpPr/>
      </dsp:nvSpPr>
      <dsp:spPr>
        <a:xfrm>
          <a:off x="2719" y="1423305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Locally driven timing </a:t>
          </a:r>
        </a:p>
      </dsp:txBody>
      <dsp:txXfrm>
        <a:off x="23613" y="1444199"/>
        <a:ext cx="1147166" cy="671584"/>
      </dsp:txXfrm>
    </dsp:sp>
    <dsp:sp modelId="{127CB463-8F4E-4758-9A58-A81199167845}">
      <dsp:nvSpPr>
        <dsp:cNvPr id="0" name=""/>
        <dsp:cNvSpPr/>
      </dsp:nvSpPr>
      <dsp:spPr>
        <a:xfrm rot="5400000">
          <a:off x="471167" y="2219905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508739" y="2241306"/>
        <a:ext cx="176916" cy="176441"/>
      </dsp:txXfrm>
    </dsp:sp>
    <dsp:sp modelId="{22508DD5-B3E9-4AA2-A26A-3E9A9BB38BDA}">
      <dsp:nvSpPr>
        <dsp:cNvPr id="0" name=""/>
        <dsp:cNvSpPr/>
      </dsp:nvSpPr>
      <dsp:spPr>
        <a:xfrm>
          <a:off x="2719" y="2612260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Enabling approach of ICS and Region</a:t>
          </a:r>
        </a:p>
      </dsp:txBody>
      <dsp:txXfrm>
        <a:off x="23613" y="2633154"/>
        <a:ext cx="1147166" cy="671584"/>
      </dsp:txXfrm>
    </dsp:sp>
    <dsp:sp modelId="{4E89B585-59C1-425F-81D3-7DE64E28BD08}">
      <dsp:nvSpPr>
        <dsp:cNvPr id="0" name=""/>
        <dsp:cNvSpPr/>
      </dsp:nvSpPr>
      <dsp:spPr>
        <a:xfrm>
          <a:off x="1296301" y="2821515"/>
          <a:ext cx="252058" cy="29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296301" y="2880487"/>
        <a:ext cx="176441" cy="176916"/>
      </dsp:txXfrm>
    </dsp:sp>
    <dsp:sp modelId="{1B1AE8B7-56EC-4488-8F85-83E1418BE52E}">
      <dsp:nvSpPr>
        <dsp:cNvPr id="0" name=""/>
        <dsp:cNvSpPr/>
      </dsp:nvSpPr>
      <dsp:spPr>
        <a:xfrm>
          <a:off x="1667255" y="2612260"/>
          <a:ext cx="1188954" cy="71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Enabling System Oversight </a:t>
          </a:r>
        </a:p>
      </dsp:txBody>
      <dsp:txXfrm>
        <a:off x="1688149" y="2633154"/>
        <a:ext cx="1147166" cy="671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3BE2B-08E5-4DAB-BA68-D5D974AED075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0E99-9E1C-473B-93D0-B54501031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0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80E99-9E1C-473B-93D0-B54501031D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0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80E99-9E1C-473B-93D0-B54501031D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6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C0578C8A-D7CA-BC4F-89CE-4EF130400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302" y="3028043"/>
            <a:ext cx="584200" cy="381000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804FBB3-2AEC-F34D-9E0F-7B821E8AC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87" y="1149806"/>
            <a:ext cx="5372623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3D06796-26ED-0D40-A912-42737414C5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866" y="1775578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8A0F3A67-9F79-B541-996B-D44587B01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866" y="2625173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51C015C1-3629-A24F-A7B0-991EA5901A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866" y="2298428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C1A5D3DE-E054-B541-86D2-026D1C1E23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46303" y="3632200"/>
            <a:ext cx="3627438" cy="156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pull quote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1F161-9A34-2848-B0F3-556E78DA7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4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with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121D186A-6466-4A40-918F-B03DD1859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834" y="2125442"/>
            <a:ext cx="584200" cy="381000"/>
          </a:xfrm>
          <a:prstGeom prst="rect">
            <a:avLst/>
          </a:prstGeom>
        </p:spPr>
      </p:pic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553C2B1B-BF08-7749-9DA9-CFFFF3EB8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7834" y="2729599"/>
            <a:ext cx="3627438" cy="156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pull quote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6349006-C4D3-EE4A-AFAE-5AF9B0FA8D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502" y="1132938"/>
            <a:ext cx="4612854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FA9DE361-C961-5549-BD97-59F21E7E7D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7502" y="1755258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207B9069-4D7B-AE49-ACD5-965AD4F48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7502" y="2604853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2359D4DC-9B0A-CF4B-B155-C53C02C4E6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7502" y="2278108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02715-DDB6-3F45-84E1-661243476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6691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-87683"/>
            <a:ext cx="6204559" cy="70521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A54F1DE-1B8F-8049-BE40-FEEE5A43E6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1141372"/>
            <a:ext cx="4612854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80100C4-AFDB-CA44-B391-8A21A26DE4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45" y="1767144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292717E-F472-8243-845C-4C73107C69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445" y="2616739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D00FC3E9-9CC4-8D41-B123-8FAEB790DA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445" y="2289994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FA7759-D8FA-A147-B1F0-1FBC6617B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1617442"/>
            <a:ext cx="584200" cy="381000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119326"/>
            <a:ext cx="5255714" cy="36343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9DF7F4A-8EE0-324D-9C9F-A1D40115C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1131212"/>
            <a:ext cx="4612854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B5AE1BB-6359-2F4D-B887-2C4BF3038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45" y="1756984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D52C5F2A-F739-4845-AD68-030160E222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445" y="2606579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034E5126-DF15-754E-A527-AC80F4C2B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445" y="2279834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6A7BD7-8ECF-7642-B85D-7C97DA62F1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B289B2-DF4B-2744-B844-8FF80994CB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287" y="1627326"/>
            <a:ext cx="4535489" cy="26064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0CE72B-7900-3E47-8E13-4A74E4C936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421" y="1627326"/>
            <a:ext cx="4535489" cy="26064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E5DF69B-5AF6-F544-9943-65CF44366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866" y="4806229"/>
            <a:ext cx="4535910" cy="1206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6FF33485-4349-7749-8366-A82561B19D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9866" y="4479484"/>
            <a:ext cx="4535489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4AA12FC-A8D7-774A-92B6-54AD2B3D27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5579" y="4806229"/>
            <a:ext cx="4535910" cy="1206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8335CDD0-1C08-B240-85B1-82F4A7AD98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579" y="4479484"/>
            <a:ext cx="4535489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D5BBCB-A649-2047-869F-9175EB81A1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5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7785" y="1164922"/>
            <a:ext cx="12438344" cy="58120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8CB0875-A544-D540-89A8-A00286FCD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321" y="349674"/>
            <a:ext cx="4535489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E219B-D512-134A-8248-69E2C2C25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BB6A70-A0EA-9647-987C-D67934B0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48" y="1639391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569C5CA-372E-4F47-A837-900EAFD9D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6" y="2265163"/>
            <a:ext cx="746093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5F76A2ED-21D2-244D-BB93-23F0B3208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6" y="3114758"/>
            <a:ext cx="10492947" cy="215900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F0DA4C5-E435-D344-A4E0-590D9998E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7" y="2788013"/>
            <a:ext cx="7460930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278138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AEFD-6E4D-4B06-98A7-DB61ED27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E837-6650-48A4-867B-B6E62E45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22284-6A54-4D81-97A5-0E916C7B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6544-CDF2-45FE-A779-C047A7F48A99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D0009-4803-471C-88A2-EB367E28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BC9C-792C-462A-809B-E663AC93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0FF2-F988-4B37-ACC8-C6AB52D18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-87683"/>
            <a:ext cx="6204559" cy="70521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A54F1DE-1B8F-8049-BE40-FEEE5A43E6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1639212"/>
            <a:ext cx="4612854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80100C4-AFDB-CA44-B391-8A21A26DE4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45" y="2264984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292717E-F472-8243-845C-4C73107C69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445" y="3114579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D00FC3E9-9CC4-8D41-B123-8FAEB790DA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445" y="2787834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241725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627326"/>
            <a:ext cx="5255714" cy="36343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9DF7F4A-8EE0-324D-9C9F-A1D40115C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1639212"/>
            <a:ext cx="4612854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B5AE1BB-6359-2F4D-B887-2C4BF3038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45" y="2264984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D52C5F2A-F739-4845-AD68-030160E222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445" y="3114579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034E5126-DF15-754E-A527-AC80F4C2B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445" y="2787834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3434376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B289B2-DF4B-2744-B844-8FF80994CB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287" y="1627326"/>
            <a:ext cx="4535489" cy="26064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0CE72B-7900-3E47-8E13-4A74E4C936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421" y="1627326"/>
            <a:ext cx="4535489" cy="26064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E5DF69B-5AF6-F544-9943-65CF44366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866" y="4806229"/>
            <a:ext cx="4535910" cy="1206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6FF33485-4349-7749-8366-A82561B19D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9866" y="4479484"/>
            <a:ext cx="4535489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4AA12FC-A8D7-774A-92B6-54AD2B3D27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5579" y="4806229"/>
            <a:ext cx="4535910" cy="1206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8335CDD0-1C08-B240-85B1-82F4A7AD98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579" y="4479484"/>
            <a:ext cx="4535489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159246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E935920-A154-2A49-8DD4-B1BF3F3F0C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87" y="1159966"/>
            <a:ext cx="5372623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496DCCFD-FC98-5A4F-8406-B1E40552B3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866" y="1785738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A9D25E4-634D-EF4C-A972-8AEBF11E14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866" y="2635333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1" name="Text Placeholder 36">
            <a:extLst>
              <a:ext uri="{FF2B5EF4-FFF2-40B4-BE49-F238E27FC236}">
                <a16:creationId xmlns:a16="http://schemas.microsoft.com/office/drawing/2014/main" id="{7A7E4303-DEED-8742-A335-B82AB429E6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866" y="2308588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3A1DB-13B3-D640-A868-69A2CB364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6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7785" y="1164922"/>
            <a:ext cx="12438344" cy="58120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8CB0875-A544-D540-89A8-A00286FCD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321" y="349674"/>
            <a:ext cx="4535489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5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E219B-D512-134A-8248-69E2C2C25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BB6A70-A0EA-9647-987C-D67934B0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48" y="1639391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569C5CA-372E-4F47-A837-900EAFD9D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6" y="2265163"/>
            <a:ext cx="746093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5F76A2ED-21D2-244D-BB93-23F0B3208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6" y="3114758"/>
            <a:ext cx="10492947" cy="215900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F0DA4C5-E435-D344-A4E0-590D9998E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7" y="2788013"/>
            <a:ext cx="7460930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232232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3607D00A-F7D9-7D4F-9197-D22B6912D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48" y="1151711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0A583170-D0E1-204F-8D7C-C79D500CC6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6" y="1777483"/>
            <a:ext cx="746093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5363167E-299F-5348-982F-8592C25A95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6" y="2627078"/>
            <a:ext cx="7460929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6E75AD90-F859-044D-9FF2-D7E08BFA9F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7" y="2300333"/>
            <a:ext cx="7460930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7F012-D17D-5E4F-AE53-610193062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805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3607D00A-F7D9-7D4F-9197-D22B6912D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523" y="368003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slide heading</a:t>
            </a:r>
            <a:endParaRPr lang="en-US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0A583170-D0E1-204F-8D7C-C79D500CC6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6" y="1019066"/>
            <a:ext cx="1075977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sub-heading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5363167E-299F-5348-982F-8592C25A95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6" y="1868661"/>
            <a:ext cx="1075976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body text – one column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6E75AD90-F859-044D-9FF2-D7E08BFA9F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6" y="1541916"/>
            <a:ext cx="10759769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1759621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89F90-982C-4F80-9B93-051FF9FBA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" y="4604862"/>
            <a:ext cx="12188879" cy="2253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EE741-5F92-44A6-AE94-8AB913B15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6706" y="26"/>
            <a:ext cx="4885319" cy="15269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860" y="3339284"/>
            <a:ext cx="11146280" cy="349012"/>
          </a:xfrm>
        </p:spPr>
        <p:txBody>
          <a:bodyPr>
            <a:spAutoFit/>
          </a:bodyPr>
          <a:lstStyle>
            <a:lvl1pPr marL="0" indent="0" algn="l">
              <a:lnSpc>
                <a:spcPts val="2688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512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1EE8C0-B804-408D-B567-234B5E68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60" y="2197061"/>
            <a:ext cx="11146280" cy="581356"/>
          </a:xfrm>
        </p:spPr>
        <p:txBody>
          <a:bodyPr/>
          <a:lstStyle>
            <a:lvl1pPr>
              <a:lnSpc>
                <a:spcPts val="4481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5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6DF6A5C-01E5-49EF-97A4-D6C3E36B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" y="2841106"/>
            <a:ext cx="12188879" cy="300492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195291E-EBC7-4872-A07F-7C9A3451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C7EE6AF-E344-4A23-97D3-D8CFDFE9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US">
                <a:solidFill>
                  <a:prstClr val="black"/>
                </a:solidFill>
              </a:rPr>
              <a:pPr/>
              <a:t>7/13/2022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6633C7-415F-4BB7-A0A7-489A5606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NHS Bath and North East Somerset, Swindon and Wiltshire CCG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0E4C9C-E6BD-4205-9FF1-7DD1494F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>
                <a:solidFill>
                  <a:prstClr val="black"/>
                </a:solidFill>
              </a:rPr>
              <a:pPr algn="r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60" y="1404340"/>
            <a:ext cx="11146280" cy="48138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6FB81-B7EF-48D4-8DA3-2142168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US">
                <a:solidFill>
                  <a:prstClr val="black"/>
                </a:solidFill>
              </a:rPr>
              <a:pPr/>
              <a:t>7/13/2022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14497-269B-4AA2-B02A-B2BA7F5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NHS Bath and North East Somerset, Swindon and Wiltshire CCG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DABD27-01B8-481F-A08E-AE97DDB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>
                <a:solidFill>
                  <a:prstClr val="black"/>
                </a:solidFill>
              </a:rPr>
              <a:pPr algn="r"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E3C6A75-80CE-4AEE-B10B-F73286EA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50423-CC5B-5843-AFA3-4826D3376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" y="6368437"/>
            <a:ext cx="11146280" cy="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79" y="1404340"/>
            <a:ext cx="5442520" cy="48138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6FB81-B7EF-48D4-8DA3-2142168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US">
                <a:solidFill>
                  <a:prstClr val="black"/>
                </a:solidFill>
              </a:rPr>
              <a:pPr/>
              <a:t>7/13/2022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14497-269B-4AA2-B02A-B2BA7F5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NHS Bath and North East Somerset, Swindon and Wiltshire CCG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DABD27-01B8-481F-A08E-AE97DDB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>
                <a:solidFill>
                  <a:prstClr val="black"/>
                </a:solidFill>
              </a:rPr>
              <a:pPr algn="r"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E3C6A75-80CE-4AEE-B10B-F73286EA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90B3BC-2C45-4894-A4C8-EE88E0B308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6641" y="1404340"/>
            <a:ext cx="5442520" cy="48138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8AA11-118E-5648-BCC4-F5C8A321E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" y="6368437"/>
            <a:ext cx="11146280" cy="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09313-BA1A-4719-83D1-056D3BEF3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FC39E9-7E83-44CC-A7C2-503FF78721EA}" type="datetime1">
              <a:rPr lang="en-US">
                <a:solidFill>
                  <a:prstClr val="black"/>
                </a:solidFill>
              </a:rPr>
              <a:pPr/>
              <a:t>7/13/2022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375473-8761-4F57-8B53-B8D275B7C5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NHS Bath and North East Somerset, Swindon and Wiltshire CCG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7BD4F7-82D7-4830-AA81-4B77F6B6D8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8249B657-905A-458B-B8FC-DFED4C883DEA}" type="slidenum">
              <a:rPr>
                <a:solidFill>
                  <a:prstClr val="black"/>
                </a:solidFill>
              </a:rPr>
              <a:pPr algn="r"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7CB88DD-6F4E-4092-97D4-8C2D2390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C93C30D0-F7C9-4DE8-A287-F6BD0C1E00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860" y="1404319"/>
            <a:ext cx="11146280" cy="4810604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8A5FE-A9E8-A542-9645-FF0B156AA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" y="6368437"/>
            <a:ext cx="11146280" cy="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40F3432-AADF-40CA-B672-53121CC1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US">
                <a:solidFill>
                  <a:prstClr val="black"/>
                </a:solidFill>
              </a:rPr>
              <a:pPr/>
              <a:t>7/13/2022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0B6002-5757-49B9-B4A6-23DB3595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NHS Bath and North East Somerset, Swindon and Wiltshire CCG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981D7B-C526-4800-B56A-CF9533DD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>
                <a:solidFill>
                  <a:prstClr val="black"/>
                </a:solidFill>
              </a:rPr>
              <a:pPr algn="r"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6FDE582-F61E-4DC7-A31D-2491E394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427EC-9690-9649-A0C6-0802ADD6E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" y="6368437"/>
            <a:ext cx="11146280" cy="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A3766C75-6057-9E41-BCEF-90F7975F8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002" y="3028043"/>
            <a:ext cx="584200" cy="381000"/>
          </a:xfrm>
          <a:prstGeom prst="rect">
            <a:avLst/>
          </a:prstGeom>
        </p:spPr>
      </p:pic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68C0CF9-3DA3-5B4C-815C-2E9015795C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4776" y="1149806"/>
            <a:ext cx="5372623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577B40BD-8A78-4447-B797-AE5F3FB681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4355" y="1775578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57A1AB2-5DC6-E04D-9E40-E368901F75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4355" y="2625173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A7DE3A9F-D85C-BF4B-8D9E-69E95367E5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4355" y="2298428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F984C67B-8D46-C844-806E-2E4C2F3A22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7002" y="3637280"/>
            <a:ext cx="3627438" cy="156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pull quote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4AD9F-344F-DF4E-B996-F61969E1F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3125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30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6DF6A5C-01E5-49EF-97A4-D6C3E36B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" y="2841106"/>
            <a:ext cx="12188879" cy="300492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195291E-EBC7-4872-A07F-7C9A3451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C7EE6AF-E344-4A23-97D3-D8CFDFE9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US">
                <a:solidFill>
                  <a:prstClr val="black"/>
                </a:solidFill>
              </a:rPr>
              <a:pPr/>
              <a:t>7/13/2022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6633C7-415F-4BB7-A0A7-489A5606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NHS Bath and North East Somerset, Swindon and Wiltshire CCG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0E4C9C-E6BD-4205-9FF1-7DD1494F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>
                <a:solidFill>
                  <a:prstClr val="black"/>
                </a:solidFill>
              </a:rPr>
              <a:pPr algn="r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-87683"/>
            <a:ext cx="6204559" cy="70521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A54F1DE-1B8F-8049-BE40-FEEE5A43E6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1639212"/>
            <a:ext cx="4612854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80100C4-AFDB-CA44-B391-8A21A26DE4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45" y="2264984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292717E-F472-8243-845C-4C73107C69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445" y="3114579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D00FC3E9-9CC4-8D41-B123-8FAEB790DA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445" y="2787834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3115421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627326"/>
            <a:ext cx="5255714" cy="36343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9DF7F4A-8EE0-324D-9C9F-A1D40115C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1639212"/>
            <a:ext cx="4612854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B5AE1BB-6359-2F4D-B887-2C4BF3038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45" y="2264984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D52C5F2A-F739-4845-AD68-030160E222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445" y="3114579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034E5126-DF15-754E-A527-AC80F4C2B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445" y="2787834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3161356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B289B2-DF4B-2744-B844-8FF80994CB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287" y="1627326"/>
            <a:ext cx="4535489" cy="26064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0CE72B-7900-3E47-8E13-4A74E4C936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421" y="1627326"/>
            <a:ext cx="4535489" cy="26064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E5DF69B-5AF6-F544-9943-65CF44366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866" y="4806229"/>
            <a:ext cx="4535910" cy="1206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6FF33485-4349-7749-8366-A82561B19D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9866" y="4479484"/>
            <a:ext cx="4535489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4AA12FC-A8D7-774A-92B6-54AD2B3D27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5579" y="4806229"/>
            <a:ext cx="4535910" cy="1206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8335CDD0-1C08-B240-85B1-82F4A7AD98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579" y="4479484"/>
            <a:ext cx="4535489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103835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7785" y="1164922"/>
            <a:ext cx="12438344" cy="58120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8CB0875-A544-D540-89A8-A00286FCD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321" y="349674"/>
            <a:ext cx="4535489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6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E219B-D512-134A-8248-69E2C2C25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56" y="994213"/>
            <a:ext cx="338435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BB6A70-A0EA-9647-987C-D67934B0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50" y="1639391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569C5CA-372E-4F47-A837-900EAFD9D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8" y="2265163"/>
            <a:ext cx="746093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5F76A2ED-21D2-244D-BB93-23F0B3208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8" y="3114758"/>
            <a:ext cx="10492947" cy="215900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F0DA4C5-E435-D344-A4E0-590D9998E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8" y="2788017"/>
            <a:ext cx="7460931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2365931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E219B-D512-134A-8248-69E2C2C25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BB6A70-A0EA-9647-987C-D67934B0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48" y="1639391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569C5CA-372E-4F47-A837-900EAFD9D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6" y="2265163"/>
            <a:ext cx="746093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5F76A2ED-21D2-244D-BB93-23F0B3208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6" y="3114758"/>
            <a:ext cx="10492947" cy="215900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F0DA4C5-E435-D344-A4E0-590D9998E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7" y="2788013"/>
            <a:ext cx="7460930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560301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E219B-D512-134A-8248-69E2C2C25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55" y="994213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BB6A70-A0EA-9647-987C-D67934B0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48" y="1639391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569C5CA-372E-4F47-A837-900EAFD9D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6" y="2265163"/>
            <a:ext cx="746093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5F76A2ED-21D2-244D-BB93-23F0B3208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6" y="3114758"/>
            <a:ext cx="10492947" cy="215900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F0DA4C5-E435-D344-A4E0-590D9998E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7" y="2788013"/>
            <a:ext cx="7460930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1576804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E219B-D512-134A-8248-69E2C2C25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55" y="994217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BB6A70-A0EA-9647-987C-D67934B0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48" y="1639391"/>
            <a:ext cx="7460932" cy="502972"/>
          </a:xfrm>
          <a:prstGeom prst="rect">
            <a:avLst/>
          </a:prstGeom>
        </p:spPr>
        <p:txBody>
          <a:bodyPr lIns="91291" tIns="45648" rIns="91291" bIns="45648"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569C5CA-372E-4F47-A837-900EAFD9D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41" y="2265165"/>
            <a:ext cx="7460931" cy="400050"/>
          </a:xfrm>
          <a:prstGeom prst="rect">
            <a:avLst/>
          </a:prstGeom>
        </p:spPr>
        <p:txBody>
          <a:bodyPr lIns="91291" tIns="45648" rIns="91291" bIns="45648"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488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5F76A2ED-21D2-244D-BB93-23F0B3208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41" y="3114758"/>
            <a:ext cx="10492947" cy="2159000"/>
          </a:xfrm>
          <a:prstGeom prst="rect">
            <a:avLst/>
          </a:prstGeom>
        </p:spPr>
        <p:txBody>
          <a:bodyPr lIns="91291" tIns="45648" rIns="91291" bIns="45648" numCol="2"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F0DA4C5-E435-D344-A4E0-590D9998E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7" y="2788018"/>
            <a:ext cx="7460930" cy="326745"/>
          </a:xfrm>
          <a:prstGeom prst="rect">
            <a:avLst/>
          </a:prstGeom>
        </p:spPr>
        <p:txBody>
          <a:bodyPr lIns="91291" tIns="45648" rIns="91291" bIns="45648"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</p:spTree>
    <p:extLst>
      <p:ext uri="{BB962C8B-B14F-4D97-AF65-F5344CB8AC3E}">
        <p14:creationId xmlns:p14="http://schemas.microsoft.com/office/powerpoint/2010/main" val="66060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9214B5-AEDA-8043-B4CF-A3FBF48DC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4776" y="1149806"/>
            <a:ext cx="5372623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3F4FDB60-88E0-684E-B924-B9939A9CB4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4355" y="1775578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08E71E82-CF09-2545-B729-560340A75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4355" y="2625173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E52A99A2-6AD7-B742-BECE-6CCAB8F2B3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4355" y="2298428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38E1EB-4B4D-F647-947C-EE1E7A603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3125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3607D00A-F7D9-7D4F-9197-D22B6912D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48" y="1151711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0A583170-D0E1-204F-8D7C-C79D500CC6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6" y="1777483"/>
            <a:ext cx="746093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5363167E-299F-5348-982F-8592C25A95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6" y="2627078"/>
            <a:ext cx="7460929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6E75AD90-F859-044D-9FF2-D7E08BFA9F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7" y="2300333"/>
            <a:ext cx="7460930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7F012-D17D-5E4F-AE53-610193062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0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BB6A70-A0EA-9647-987C-D67934B0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948" y="1151711"/>
            <a:ext cx="7460932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569C5CA-372E-4F47-A837-900EAFD9D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26" y="1777483"/>
            <a:ext cx="7460931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5F76A2ED-21D2-244D-BB93-23F0B3208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526" y="2627078"/>
            <a:ext cx="10492947" cy="215900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 – one column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F0DA4C5-E435-D344-A4E0-590D9998E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527" y="2300333"/>
            <a:ext cx="7460930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51A58-69F8-534B-A929-C0BA18B47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9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7785" y="1164922"/>
            <a:ext cx="12438344" cy="58120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8CB0875-A544-D540-89A8-A00286FCD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321" y="349674"/>
            <a:ext cx="4535489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7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181F703-863B-E343-AAC3-148BCE2055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064" y="2208807"/>
            <a:ext cx="9555024" cy="783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Title click to edit heading</a:t>
            </a:r>
            <a:endParaRPr lang="en-US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C0EDADF-4748-0340-B5C1-880B7E7AA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1" y="3429579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7CDB7468-F4D3-CA4C-8F37-420B268B7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2131" y="5773909"/>
            <a:ext cx="4395788" cy="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credit text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977EFC-A586-A64F-A2A2-235259CF7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171" y="296155"/>
            <a:ext cx="2958951" cy="7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with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0" y="2125442"/>
            <a:ext cx="584200" cy="38100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7BD59BF-E4F9-824A-9801-DCF2E00D3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87" y="1149806"/>
            <a:ext cx="4535487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CB374BF-9FC4-944A-ABBD-3E6FD25D1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866" y="1775578"/>
            <a:ext cx="439578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sub-heading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73FC2262-E0D3-3E42-83E5-7E8503A319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866" y="2625173"/>
            <a:ext cx="453590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6386743A-5924-484D-9456-9DFAE6BC43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866" y="2298428"/>
            <a:ext cx="4613275" cy="32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paragraph heading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C822E65F-F164-8342-986F-4BACA8FE0D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6180" y="2729599"/>
            <a:ext cx="3627438" cy="156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pull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9869E-220B-EE41-A2F9-D474A155B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4" cy="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2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3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34256A-F2A8-5443-A353-1723384E9E11}"/>
              </a:ext>
            </a:extLst>
          </p:cNvPr>
          <p:cNvSpPr/>
          <p:nvPr userDrawn="1"/>
        </p:nvSpPr>
        <p:spPr>
          <a:xfrm rot="1204292">
            <a:off x="6716804" y="-488155"/>
            <a:ext cx="7021479" cy="9174191"/>
          </a:xfrm>
          <a:prstGeom prst="rect">
            <a:avLst/>
          </a:prstGeom>
          <a:solidFill>
            <a:srgbClr val="28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6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-100208" y="6463430"/>
            <a:ext cx="12388241" cy="513567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7B07BA-4A39-F541-B673-EC3C5D9EA66F}"/>
              </a:ext>
            </a:extLst>
          </p:cNvPr>
          <p:cNvSpPr/>
          <p:nvPr userDrawn="1"/>
        </p:nvSpPr>
        <p:spPr>
          <a:xfrm>
            <a:off x="-100208" y="6463430"/>
            <a:ext cx="12388241" cy="513567"/>
          </a:xfrm>
          <a:prstGeom prst="rect">
            <a:avLst/>
          </a:prstGeom>
          <a:solidFill>
            <a:srgbClr val="28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7B07BA-4A39-F541-B673-EC3C5D9EA66F}"/>
              </a:ext>
            </a:extLst>
          </p:cNvPr>
          <p:cNvSpPr/>
          <p:nvPr userDrawn="1"/>
        </p:nvSpPr>
        <p:spPr>
          <a:xfrm>
            <a:off x="-100208" y="6463430"/>
            <a:ext cx="12388241" cy="513567"/>
          </a:xfrm>
          <a:prstGeom prst="rect">
            <a:avLst/>
          </a:prstGeom>
          <a:solidFill>
            <a:srgbClr val="28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853" y="421066"/>
            <a:ext cx="338434" cy="367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6AC981-EBB3-4FAB-9279-4E6C5ED67F31}"/>
              </a:ext>
            </a:extLst>
          </p:cNvPr>
          <p:cNvSpPr txBox="1"/>
          <p:nvPr userDrawn="1"/>
        </p:nvSpPr>
        <p:spPr>
          <a:xfrm>
            <a:off x="11194267" y="6524135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7AC2105-506E-41E5-889B-AC21558FCE61}" type="slidenum">
              <a:rPr lang="en-GB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7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860" y="345800"/>
            <a:ext cx="11146280" cy="51296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860" y="1404319"/>
            <a:ext cx="11146280" cy="4814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09853" y="6517641"/>
            <a:ext cx="152390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defRPr lang="en-GB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128955"/>
            <a:fld id="{F3FC39E9-7E83-44CC-A7C2-503FF78721EA}" type="datetime1">
              <a:rPr lang="en-US" smtClean="0">
                <a:solidFill>
                  <a:prstClr val="black"/>
                </a:solidFill>
              </a:rPr>
              <a:pPr defTabSz="1128955"/>
              <a:t>7/13/2022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2881" y="6517641"/>
            <a:ext cx="9186975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defRPr sz="800" spc="0" baseline="0">
                <a:solidFill>
                  <a:schemeClr val="tx1"/>
                </a:solidFill>
              </a:defRPr>
            </a:lvl1pPr>
          </a:lstStyle>
          <a:p>
            <a:pPr algn="l" defTabSz="1128955"/>
            <a:r>
              <a:rPr lang="en-GB">
                <a:solidFill>
                  <a:prstClr val="black"/>
                </a:solidFill>
              </a:rPr>
              <a:t>NHS Bath and North East Somerset, Swindon and Wiltshire CCG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3762" y="6517641"/>
            <a:ext cx="435401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GB" sz="800" spc="0" baseline="0" smtClean="0">
                <a:solidFill>
                  <a:schemeClr val="tx1"/>
                </a:solidFill>
              </a:defRPr>
            </a:lvl1pPr>
          </a:lstStyle>
          <a:p>
            <a:pPr algn="r" defTabSz="1128955"/>
            <a:fld id="{8249B657-905A-458B-B8FC-DFED4C883DEA}" type="slidenum">
              <a:rPr lang="en-GB" smtClean="0">
                <a:solidFill>
                  <a:prstClr val="black"/>
                </a:solidFill>
              </a:rPr>
              <a:pPr algn="r" defTabSz="112895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24182" rtl="0" eaLnBrk="1" latinLnBrk="0" hangingPunct="1">
        <a:lnSpc>
          <a:spcPts val="4033"/>
        </a:lnSpc>
        <a:spcBef>
          <a:spcPct val="0"/>
        </a:spcBef>
        <a:buNone/>
        <a:defRPr sz="3866" b="1" kern="1200" spc="-2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1933" indent="-241933" algn="l" defTabSz="1024182" rtl="0" eaLnBrk="1" latinLnBrk="0" hangingPunct="1">
        <a:lnSpc>
          <a:spcPts val="3584"/>
        </a:lnSpc>
        <a:spcBef>
          <a:spcPts val="2352"/>
        </a:spcBef>
        <a:buFont typeface="Arial" panose="020B0604020202020204" pitchFamily="34" charset="0"/>
        <a:buChar char="•"/>
        <a:defRPr sz="3201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64510" indent="-322577" algn="l" defTabSz="1024182" rtl="0" eaLnBrk="1" latinLnBrk="0" hangingPunct="1">
        <a:lnSpc>
          <a:spcPts val="3584"/>
        </a:lnSpc>
        <a:spcBef>
          <a:spcPts val="2352"/>
        </a:spcBef>
        <a:buFont typeface="Arial" panose="020B0604020202020204" pitchFamily="34" charset="0"/>
        <a:buChar char="–"/>
        <a:defRPr sz="3201" b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806442" indent="-241933" algn="l" defTabSz="1024182" rtl="0" eaLnBrk="1" latinLnBrk="0" hangingPunct="1">
        <a:lnSpc>
          <a:spcPts val="3584"/>
        </a:lnSpc>
        <a:spcBef>
          <a:spcPts val="2352"/>
        </a:spcBef>
        <a:buFont typeface="Arial" panose="020B0604020202020204" pitchFamily="34" charset="0"/>
        <a:buChar char="•"/>
        <a:defRPr sz="3201" b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088696" indent="-282254" algn="l" defTabSz="1024182" rtl="0" eaLnBrk="1" latinLnBrk="0" hangingPunct="1">
        <a:lnSpc>
          <a:spcPts val="3584"/>
        </a:lnSpc>
        <a:spcBef>
          <a:spcPts val="2352"/>
        </a:spcBef>
        <a:buFont typeface="Arial" panose="020B0604020202020204" pitchFamily="34" charset="0"/>
        <a:buChar char="–"/>
        <a:defRPr sz="3201" b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330629" indent="-241933" algn="l" defTabSz="1024182" rtl="0" eaLnBrk="1" latinLnBrk="0" hangingPunct="1">
        <a:lnSpc>
          <a:spcPts val="3584"/>
        </a:lnSpc>
        <a:spcBef>
          <a:spcPts val="2352"/>
        </a:spcBef>
        <a:buFont typeface="Arial" panose="020B0604020202020204" pitchFamily="34" charset="0"/>
        <a:buChar char="»"/>
        <a:defRPr sz="3201" b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816499" indent="-256045" algn="l" defTabSz="1024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28588" indent="-256045" algn="l" defTabSz="1024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40679" indent="-256045" algn="l" defTabSz="1024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352770" indent="-256045" algn="l" defTabSz="1024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91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82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72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362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453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544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634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725" algn="l" defTabSz="10241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5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-100206" y="6463434"/>
            <a:ext cx="12388241" cy="513567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4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-100208" y="6463430"/>
            <a:ext cx="12388241" cy="513567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-100208" y="6463430"/>
            <a:ext cx="12388241" cy="513567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6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-100207" y="6463445"/>
            <a:ext cx="12388241" cy="513567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1" tIns="45648" rIns="91291" bIns="4564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297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45" indent="-228245" algn="l" defTabSz="91297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35" indent="-228245" algn="l" defTabSz="9129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27" indent="-228245" algn="l" defTabSz="9129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12" indent="-228245" algn="l" defTabSz="9129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04" indent="-228245" algn="l" defTabSz="9129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92" indent="-228245" algn="l" defTabSz="9129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83" indent="-228245" algn="l" defTabSz="9129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73" indent="-228245" algn="l" defTabSz="9129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62" indent="-228245" algn="l" defTabSz="9129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9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7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9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2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16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34256A-F2A8-5443-A353-1723384E9E11}"/>
              </a:ext>
            </a:extLst>
          </p:cNvPr>
          <p:cNvSpPr/>
          <p:nvPr userDrawn="1"/>
        </p:nvSpPr>
        <p:spPr>
          <a:xfrm rot="20395708" flipH="1">
            <a:off x="-1537830" y="-488155"/>
            <a:ext cx="7021479" cy="9174191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1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7B07BA-4A39-F541-B673-EC3C5D9EA66F}"/>
              </a:ext>
            </a:extLst>
          </p:cNvPr>
          <p:cNvSpPr/>
          <p:nvPr userDrawn="1"/>
        </p:nvSpPr>
        <p:spPr>
          <a:xfrm>
            <a:off x="-100208" y="6463430"/>
            <a:ext cx="12388241" cy="513567"/>
          </a:xfrm>
          <a:prstGeom prst="rect">
            <a:avLst/>
          </a:prstGeom>
          <a:solidFill>
            <a:srgbClr val="28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-100208" y="6463430"/>
            <a:ext cx="12388241" cy="513567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7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5" r:id="rId2"/>
    <p:sldLayoutId id="21474837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6096000" y="-175364"/>
            <a:ext cx="6192033" cy="7152361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-96033" y="-147181"/>
            <a:ext cx="6192033" cy="7152361"/>
          </a:xfrm>
          <a:prstGeom prst="rect">
            <a:avLst/>
          </a:prstGeom>
          <a:solidFill>
            <a:srgbClr val="28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31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029C8-17E1-4F41-829E-94B6FAF41F30}"/>
              </a:ext>
            </a:extLst>
          </p:cNvPr>
          <p:cNvSpPr/>
          <p:nvPr userDrawn="1"/>
        </p:nvSpPr>
        <p:spPr>
          <a:xfrm>
            <a:off x="-100208" y="6463430"/>
            <a:ext cx="12388241" cy="513567"/>
          </a:xfrm>
          <a:prstGeom prst="rect">
            <a:avLst/>
          </a:prstGeom>
          <a:solidFill>
            <a:srgbClr val="AC1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2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6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D5FAD-4170-584C-BF8C-2F02988FFE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BSW Acute Hospital Alliance</a:t>
            </a:r>
          </a:p>
          <a:p>
            <a:r>
              <a:rPr lang="en-US" dirty="0"/>
              <a:t>Provider Collaborative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0E416-E311-A043-8F13-91BFC8C9D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131" y="3635059"/>
            <a:ext cx="4395788" cy="400050"/>
          </a:xfrm>
        </p:spPr>
        <p:txBody>
          <a:bodyPr/>
          <a:lstStyle/>
          <a:p>
            <a:r>
              <a:rPr lang="en-US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389239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E542-3820-5D42-8148-9CD4C17A8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321" y="327901"/>
            <a:ext cx="10286107" cy="1043697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Contents.</a:t>
            </a:r>
          </a:p>
          <a:p>
            <a:endParaRPr lang="en-GB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8AE30-1FCA-4D28-A852-F05BE9A95CB2}"/>
              </a:ext>
            </a:extLst>
          </p:cNvPr>
          <p:cNvSpPr txBox="1"/>
          <p:nvPr/>
        </p:nvSpPr>
        <p:spPr>
          <a:xfrm>
            <a:off x="546383" y="815868"/>
            <a:ext cx="11099234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81950" marR="0" lvl="1" indent="-3779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49C86-80E6-83BE-A36C-717C0C99AC5F}"/>
              </a:ext>
            </a:extLst>
          </p:cNvPr>
          <p:cNvSpPr txBox="1"/>
          <p:nvPr/>
        </p:nvSpPr>
        <p:spPr>
          <a:xfrm>
            <a:off x="1715784" y="1165200"/>
            <a:ext cx="94933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Hospital Alliance: Journey so far…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 next phase of development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lang="en-GB" sz="2000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Collaboratives in BSW 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rgbClr val="294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 Considerations/ Experiences/ Opportunities</a:t>
            </a:r>
            <a:endParaRPr lang="en-GB" sz="2000" dirty="0">
              <a:solidFill>
                <a:srgbClr val="29447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3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B88450-E998-DE51-F1D0-A811EB85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66" y="940154"/>
            <a:ext cx="3439122" cy="2179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E542-3820-5D42-8148-9CD4C17A8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321" y="327901"/>
            <a:ext cx="10286107" cy="104369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1. Acute Hospital Alliance: The Journey so far…  </a:t>
            </a:r>
            <a:endParaRPr lang="en-GB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8AE30-1FCA-4D28-A852-F05BE9A95CB2}"/>
              </a:ext>
            </a:extLst>
          </p:cNvPr>
          <p:cNvSpPr txBox="1"/>
          <p:nvPr/>
        </p:nvSpPr>
        <p:spPr>
          <a:xfrm>
            <a:off x="622356" y="1023060"/>
            <a:ext cx="11099234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81950" marR="0" lvl="1" indent="-3779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5B5D41-67F6-B35D-965A-E52D3659548E}"/>
              </a:ext>
            </a:extLst>
          </p:cNvPr>
          <p:cNvSpPr txBox="1">
            <a:spLocks/>
          </p:cNvSpPr>
          <p:nvPr/>
        </p:nvSpPr>
        <p:spPr>
          <a:xfrm>
            <a:off x="1198311" y="1220632"/>
            <a:ext cx="6017998" cy="3110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Salisbury, Great Western and RUH Bath FTs;</a:t>
            </a:r>
          </a:p>
          <a:p>
            <a:pPr marL="457200" indent="-457200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since 2018; Maturing; Relationships enhanced; Progress made in key schemes; Collaborative appetite increasing;</a:t>
            </a:r>
          </a:p>
          <a:p>
            <a:pPr marL="457200" indent="-457200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ICS &amp; Provider Collaboratives agenda; </a:t>
            </a:r>
          </a:p>
          <a:p>
            <a:pPr marL="457200" indent="-457200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of Workshops in 2021 – refreshed priorities; affirmed role of AHA in BSW;</a:t>
            </a:r>
          </a:p>
          <a:p>
            <a:pPr marL="457200" indent="-457200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Trusts approved new MOU and creation of Committees in Common in Q3 2021-2.  </a:t>
            </a:r>
          </a:p>
          <a:p>
            <a:pPr marL="457200" indent="-457200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0CC68C-A120-FE8D-EAE4-DDE44BAF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22" y="2141499"/>
            <a:ext cx="3433335" cy="2575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7AC7EB-020B-9F54-9302-8A42786F3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621" y="3814882"/>
            <a:ext cx="3680953" cy="25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18AE30-1FCA-4D28-A852-F05BE9A95CB2}"/>
              </a:ext>
            </a:extLst>
          </p:cNvPr>
          <p:cNvSpPr txBox="1"/>
          <p:nvPr/>
        </p:nvSpPr>
        <p:spPr>
          <a:xfrm>
            <a:off x="546383" y="815868"/>
            <a:ext cx="11099234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81950" marR="0" lvl="1" indent="-3779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46134-877B-5FED-773B-FE8121F92AA5}"/>
              </a:ext>
            </a:extLst>
          </p:cNvPr>
          <p:cNvSpPr txBox="1"/>
          <p:nvPr/>
        </p:nvSpPr>
        <p:spPr>
          <a:xfrm>
            <a:off x="1468486" y="272638"/>
            <a:ext cx="1017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cntd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Where we are now and how we work together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790D9-E0A6-6715-7E82-30EE132B16A4}"/>
              </a:ext>
            </a:extLst>
          </p:cNvPr>
          <p:cNvSpPr/>
          <p:nvPr/>
        </p:nvSpPr>
        <p:spPr>
          <a:xfrm>
            <a:off x="373223" y="865207"/>
            <a:ext cx="3552395" cy="4132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How we work together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7C1BE-69ED-8F63-7DC3-628CA2A0FA98}"/>
              </a:ext>
            </a:extLst>
          </p:cNvPr>
          <p:cNvSpPr/>
          <p:nvPr/>
        </p:nvSpPr>
        <p:spPr>
          <a:xfrm>
            <a:off x="373223" y="1336087"/>
            <a:ext cx="3552395" cy="3605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We work together on things that support: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Equity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– for our local population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Sustainability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– for our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Improvement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– to learn from each other to do better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66A3C-C420-E0D1-F594-1CC1A2DAD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1" b="53116"/>
          <a:stretch/>
        </p:blipFill>
        <p:spPr>
          <a:xfrm>
            <a:off x="3599701" y="5121049"/>
            <a:ext cx="7008801" cy="122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8C739-BFAC-A4CC-CF81-0D8A4578E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5" t="849" r="22577" b="76398"/>
          <a:stretch/>
        </p:blipFill>
        <p:spPr>
          <a:xfrm>
            <a:off x="597433" y="5117543"/>
            <a:ext cx="2963240" cy="12294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9F1B0F-F872-935D-D086-93822BB9D321}"/>
              </a:ext>
            </a:extLst>
          </p:cNvPr>
          <p:cNvSpPr/>
          <p:nvPr/>
        </p:nvSpPr>
        <p:spPr>
          <a:xfrm>
            <a:off x="4079777" y="865207"/>
            <a:ext cx="7872873" cy="413246"/>
          </a:xfrm>
          <a:prstGeom prst="rect">
            <a:avLst/>
          </a:prstGeom>
          <a:solidFill>
            <a:srgbClr val="09A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How we behave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61F1E-7652-4758-7AA5-FAB92D5D55F3}"/>
              </a:ext>
            </a:extLst>
          </p:cNvPr>
          <p:cNvSpPr/>
          <p:nvPr/>
        </p:nvSpPr>
        <p:spPr>
          <a:xfrm>
            <a:off x="4079777" y="1329360"/>
            <a:ext cx="7872873" cy="36118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9A34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Transparency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between organisations; working together &amp; learning from each other has become our start point.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9A34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Relationships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between executive leads – and with CCG, foundation for collaboration have improved significantly. CEOs developing together – regular facilitated sessions.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9A34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Leadership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– Exec Director sponsorship of key programmes to drive pace and visibility supported by clinical leadership where required.   Three Trusts investing in Clinical leaders – 3 x Associate Medical Directors to lead system transformation work.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9A34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Exec Teams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9A34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– Sharing of Exec roles – Estates (SFT&amp; RUH), and Chief Digital Officer (GWH,SFT and RUH option after year 1);  Also recruitment to exec teams now features representation from us all to ensure we recruit to ensure system fit and alignment with our goals.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9A34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Clarity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We are open with each other an acknowledge the ‘red lines’ for our organisations or places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9A34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Pace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Genuine progress made across a number of areas.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9A34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Layers of responsibility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– we recognise our multiple roles in Organisation, Place &amp;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6B7F0-FDD5-95D8-78DA-8F1764A1B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4" y="2558265"/>
            <a:ext cx="3026209" cy="22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0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E542-3820-5D42-8148-9CD4C17A8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321" y="327901"/>
            <a:ext cx="10286107" cy="1043697"/>
          </a:xfrm>
        </p:spPr>
        <p:txBody>
          <a:bodyPr/>
          <a:lstStyle/>
          <a:p>
            <a:r>
              <a:rPr lang="en-GB" dirty="0">
                <a:solidFill>
                  <a:srgbClr val="294475"/>
                </a:solidFill>
                <a:latin typeface="Arial"/>
                <a:ea typeface="+mj-ea"/>
                <a:cs typeface="+mj-cs"/>
              </a:rPr>
              <a:t>2. Our next phase </a:t>
            </a:r>
          </a:p>
          <a:p>
            <a:r>
              <a:rPr lang="en-GB" dirty="0">
                <a:solidFill>
                  <a:srgbClr val="294475"/>
                </a:solidFill>
                <a:latin typeface="Arial"/>
                <a:ea typeface="+mj-ea"/>
                <a:cs typeface="+mj-cs"/>
              </a:rPr>
              <a:t>of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8AE30-1FCA-4D28-A852-F05BE9A95CB2}"/>
              </a:ext>
            </a:extLst>
          </p:cNvPr>
          <p:cNvSpPr txBox="1"/>
          <p:nvPr/>
        </p:nvSpPr>
        <p:spPr>
          <a:xfrm>
            <a:off x="618302" y="815868"/>
            <a:ext cx="11099234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81950" marR="0" lvl="1" indent="-3779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10EF86-8CCE-080C-8858-8D3B3DFD12C9}"/>
              </a:ext>
            </a:extLst>
          </p:cNvPr>
          <p:cNvGrpSpPr/>
          <p:nvPr/>
        </p:nvGrpSpPr>
        <p:grpSpPr>
          <a:xfrm>
            <a:off x="4738531" y="205857"/>
            <a:ext cx="4227194" cy="6212213"/>
            <a:chOff x="5093795" y="302211"/>
            <a:chExt cx="4227194" cy="62122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67ED94-72CA-2919-6D0B-7DFBA495E05D}"/>
                </a:ext>
              </a:extLst>
            </p:cNvPr>
            <p:cNvGrpSpPr/>
            <p:nvPr/>
          </p:nvGrpSpPr>
          <p:grpSpPr>
            <a:xfrm>
              <a:off x="5276536" y="302211"/>
              <a:ext cx="3794979" cy="6212213"/>
              <a:chOff x="5276536" y="353582"/>
              <a:chExt cx="3794979" cy="6212213"/>
            </a:xfrm>
          </p:grpSpPr>
          <p:sp>
            <p:nvSpPr>
              <p:cNvPr id="6" name="Free-form: Shape 5">
                <a:extLst>
                  <a:ext uri="{FF2B5EF4-FFF2-40B4-BE49-F238E27FC236}">
                    <a16:creationId xmlns:a16="http://schemas.microsoft.com/office/drawing/2014/main" id="{5274DD89-9AB8-E0F6-704C-DE9FA1710196}"/>
                  </a:ext>
                </a:extLst>
              </p:cNvPr>
              <p:cNvSpPr/>
              <p:nvPr/>
            </p:nvSpPr>
            <p:spPr>
              <a:xfrm rot="21600000">
                <a:off x="5778004" y="353582"/>
                <a:ext cx="3293510" cy="1002937"/>
              </a:xfrm>
              <a:custGeom>
                <a:avLst/>
                <a:gdLst>
                  <a:gd name="connsiteX0" fmla="*/ 0 w 3293510"/>
                  <a:gd name="connsiteY0" fmla="*/ 0 h 1002935"/>
                  <a:gd name="connsiteX1" fmla="*/ 2792043 w 3293510"/>
                  <a:gd name="connsiteY1" fmla="*/ 0 h 1002935"/>
                  <a:gd name="connsiteX2" fmla="*/ 3293510 w 3293510"/>
                  <a:gd name="connsiteY2" fmla="*/ 501468 h 1002935"/>
                  <a:gd name="connsiteX3" fmla="*/ 2792043 w 3293510"/>
                  <a:gd name="connsiteY3" fmla="*/ 1002935 h 1002935"/>
                  <a:gd name="connsiteX4" fmla="*/ 0 w 3293510"/>
                  <a:gd name="connsiteY4" fmla="*/ 1002935 h 1002935"/>
                  <a:gd name="connsiteX5" fmla="*/ 0 w 3293510"/>
                  <a:gd name="connsiteY5" fmla="*/ 0 h 100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3510" h="1002935">
                    <a:moveTo>
                      <a:pt x="3293510" y="1002934"/>
                    </a:moveTo>
                    <a:lnTo>
                      <a:pt x="501467" y="1002934"/>
                    </a:lnTo>
                    <a:lnTo>
                      <a:pt x="0" y="501467"/>
                    </a:lnTo>
                    <a:lnTo>
                      <a:pt x="501467" y="1"/>
                    </a:lnTo>
                    <a:lnTo>
                      <a:pt x="3293510" y="1"/>
                    </a:lnTo>
                    <a:lnTo>
                      <a:pt x="3293510" y="100293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001" tIns="76201" rIns="142240" bIns="76201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Delivery of a Secondary Care Clinical Strategy for BSW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3224DCD-726B-17EA-B9FE-86DEF4D756DC}"/>
                  </a:ext>
                </a:extLst>
              </p:cNvPr>
              <p:cNvSpPr/>
              <p:nvPr/>
            </p:nvSpPr>
            <p:spPr>
              <a:xfrm>
                <a:off x="5276536" y="353583"/>
                <a:ext cx="1002935" cy="10029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ree-form: Shape 7">
                <a:extLst>
                  <a:ext uri="{FF2B5EF4-FFF2-40B4-BE49-F238E27FC236}">
                    <a16:creationId xmlns:a16="http://schemas.microsoft.com/office/drawing/2014/main" id="{BD35A4F0-A47A-05C3-1F51-A36573F3689D}"/>
                  </a:ext>
                </a:extLst>
              </p:cNvPr>
              <p:cNvSpPr/>
              <p:nvPr/>
            </p:nvSpPr>
            <p:spPr>
              <a:xfrm rot="21600000">
                <a:off x="5778004" y="1655901"/>
                <a:ext cx="3293510" cy="1002936"/>
              </a:xfrm>
              <a:custGeom>
                <a:avLst/>
                <a:gdLst>
                  <a:gd name="connsiteX0" fmla="*/ 0 w 3293510"/>
                  <a:gd name="connsiteY0" fmla="*/ 0 h 1002935"/>
                  <a:gd name="connsiteX1" fmla="*/ 2792043 w 3293510"/>
                  <a:gd name="connsiteY1" fmla="*/ 0 h 1002935"/>
                  <a:gd name="connsiteX2" fmla="*/ 3293510 w 3293510"/>
                  <a:gd name="connsiteY2" fmla="*/ 501468 h 1002935"/>
                  <a:gd name="connsiteX3" fmla="*/ 2792043 w 3293510"/>
                  <a:gd name="connsiteY3" fmla="*/ 1002935 h 1002935"/>
                  <a:gd name="connsiteX4" fmla="*/ 0 w 3293510"/>
                  <a:gd name="connsiteY4" fmla="*/ 1002935 h 1002935"/>
                  <a:gd name="connsiteX5" fmla="*/ 0 w 3293510"/>
                  <a:gd name="connsiteY5" fmla="*/ 0 h 100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3510" h="1002935">
                    <a:moveTo>
                      <a:pt x="3293510" y="1002934"/>
                    </a:moveTo>
                    <a:lnTo>
                      <a:pt x="501467" y="1002934"/>
                    </a:lnTo>
                    <a:lnTo>
                      <a:pt x="0" y="501467"/>
                    </a:lnTo>
                    <a:lnTo>
                      <a:pt x="501467" y="1"/>
                    </a:lnTo>
                    <a:lnTo>
                      <a:pt x="3293510" y="1"/>
                    </a:lnTo>
                    <a:lnTo>
                      <a:pt x="3293510" y="100293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001" tIns="76201" rIns="142240" bIns="762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Consistent Methodology For S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taff Modelling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5EDED7D-AA10-A77B-446F-ED8998850E0D}"/>
                  </a:ext>
                </a:extLst>
              </p:cNvPr>
              <p:cNvSpPr/>
              <p:nvPr/>
            </p:nvSpPr>
            <p:spPr>
              <a:xfrm>
                <a:off x="5276536" y="1655902"/>
                <a:ext cx="1002935" cy="10029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951EC54D-B9DC-314B-F84D-AD2AE748F1E3}"/>
                  </a:ext>
                </a:extLst>
              </p:cNvPr>
              <p:cNvSpPr/>
              <p:nvPr/>
            </p:nvSpPr>
            <p:spPr>
              <a:xfrm rot="21600000">
                <a:off x="5778004" y="2958220"/>
                <a:ext cx="3293510" cy="1002936"/>
              </a:xfrm>
              <a:custGeom>
                <a:avLst/>
                <a:gdLst>
                  <a:gd name="connsiteX0" fmla="*/ 0 w 3293510"/>
                  <a:gd name="connsiteY0" fmla="*/ 0 h 1002935"/>
                  <a:gd name="connsiteX1" fmla="*/ 2792043 w 3293510"/>
                  <a:gd name="connsiteY1" fmla="*/ 0 h 1002935"/>
                  <a:gd name="connsiteX2" fmla="*/ 3293510 w 3293510"/>
                  <a:gd name="connsiteY2" fmla="*/ 501468 h 1002935"/>
                  <a:gd name="connsiteX3" fmla="*/ 2792043 w 3293510"/>
                  <a:gd name="connsiteY3" fmla="*/ 1002935 h 1002935"/>
                  <a:gd name="connsiteX4" fmla="*/ 0 w 3293510"/>
                  <a:gd name="connsiteY4" fmla="*/ 1002935 h 1002935"/>
                  <a:gd name="connsiteX5" fmla="*/ 0 w 3293510"/>
                  <a:gd name="connsiteY5" fmla="*/ 0 h 100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3510" h="1002935">
                    <a:moveTo>
                      <a:pt x="3293510" y="1002934"/>
                    </a:moveTo>
                    <a:lnTo>
                      <a:pt x="501467" y="1002934"/>
                    </a:lnTo>
                    <a:lnTo>
                      <a:pt x="0" y="501467"/>
                    </a:lnTo>
                    <a:lnTo>
                      <a:pt x="501467" y="1"/>
                    </a:lnTo>
                    <a:lnTo>
                      <a:pt x="3293510" y="1"/>
                    </a:lnTo>
                    <a:lnTo>
                      <a:pt x="3293510" y="100293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001" tIns="76201" rIns="142240" bIns="76199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Open Book Financial Baseline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EC1113-09D0-8A12-431F-EF27CCDEC822}"/>
                  </a:ext>
                </a:extLst>
              </p:cNvPr>
              <p:cNvSpPr/>
              <p:nvPr/>
            </p:nvSpPr>
            <p:spPr>
              <a:xfrm>
                <a:off x="5276536" y="2958221"/>
                <a:ext cx="1002935" cy="10029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A9F946EF-5774-1CA2-7FB6-8512E9F0A790}"/>
                  </a:ext>
                </a:extLst>
              </p:cNvPr>
              <p:cNvSpPr/>
              <p:nvPr/>
            </p:nvSpPr>
            <p:spPr>
              <a:xfrm rot="21600000">
                <a:off x="5778004" y="4260539"/>
                <a:ext cx="3293511" cy="1002936"/>
              </a:xfrm>
              <a:custGeom>
                <a:avLst/>
                <a:gdLst>
                  <a:gd name="connsiteX0" fmla="*/ 0 w 3293510"/>
                  <a:gd name="connsiteY0" fmla="*/ 0 h 1002935"/>
                  <a:gd name="connsiteX1" fmla="*/ 2792043 w 3293510"/>
                  <a:gd name="connsiteY1" fmla="*/ 0 h 1002935"/>
                  <a:gd name="connsiteX2" fmla="*/ 3293510 w 3293510"/>
                  <a:gd name="connsiteY2" fmla="*/ 501468 h 1002935"/>
                  <a:gd name="connsiteX3" fmla="*/ 2792043 w 3293510"/>
                  <a:gd name="connsiteY3" fmla="*/ 1002935 h 1002935"/>
                  <a:gd name="connsiteX4" fmla="*/ 0 w 3293510"/>
                  <a:gd name="connsiteY4" fmla="*/ 1002935 h 1002935"/>
                  <a:gd name="connsiteX5" fmla="*/ 0 w 3293510"/>
                  <a:gd name="connsiteY5" fmla="*/ 0 h 100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3510" h="1002935">
                    <a:moveTo>
                      <a:pt x="3293510" y="1002934"/>
                    </a:moveTo>
                    <a:lnTo>
                      <a:pt x="501467" y="1002934"/>
                    </a:lnTo>
                    <a:lnTo>
                      <a:pt x="0" y="501467"/>
                    </a:lnTo>
                    <a:lnTo>
                      <a:pt x="501467" y="1"/>
                    </a:lnTo>
                    <a:lnTo>
                      <a:pt x="3293510" y="1"/>
                    </a:lnTo>
                    <a:lnTo>
                      <a:pt x="3293510" y="100293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001" tIns="76201" rIns="142241" bIns="762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Delivery of a Single Capital Strategy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DE3233-9BC0-1C6C-4115-486E548D4A69}"/>
                  </a:ext>
                </a:extLst>
              </p:cNvPr>
              <p:cNvSpPr/>
              <p:nvPr/>
            </p:nvSpPr>
            <p:spPr>
              <a:xfrm>
                <a:off x="5276536" y="4260540"/>
                <a:ext cx="1002935" cy="10029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A2411DBB-E134-FED6-D6F0-A375ACBB4696}"/>
                  </a:ext>
                </a:extLst>
              </p:cNvPr>
              <p:cNvSpPr/>
              <p:nvPr/>
            </p:nvSpPr>
            <p:spPr>
              <a:xfrm rot="21600000">
                <a:off x="5778004" y="5562859"/>
                <a:ext cx="3293510" cy="1002936"/>
              </a:xfrm>
              <a:custGeom>
                <a:avLst/>
                <a:gdLst>
                  <a:gd name="connsiteX0" fmla="*/ 0 w 3293510"/>
                  <a:gd name="connsiteY0" fmla="*/ 0 h 1002935"/>
                  <a:gd name="connsiteX1" fmla="*/ 2792043 w 3293510"/>
                  <a:gd name="connsiteY1" fmla="*/ 0 h 1002935"/>
                  <a:gd name="connsiteX2" fmla="*/ 3293510 w 3293510"/>
                  <a:gd name="connsiteY2" fmla="*/ 501468 h 1002935"/>
                  <a:gd name="connsiteX3" fmla="*/ 2792043 w 3293510"/>
                  <a:gd name="connsiteY3" fmla="*/ 1002935 h 1002935"/>
                  <a:gd name="connsiteX4" fmla="*/ 0 w 3293510"/>
                  <a:gd name="connsiteY4" fmla="*/ 1002935 h 1002935"/>
                  <a:gd name="connsiteX5" fmla="*/ 0 w 3293510"/>
                  <a:gd name="connsiteY5" fmla="*/ 0 h 100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3510" h="1002935">
                    <a:moveTo>
                      <a:pt x="3293510" y="1002934"/>
                    </a:moveTo>
                    <a:lnTo>
                      <a:pt x="501467" y="1002934"/>
                    </a:lnTo>
                    <a:lnTo>
                      <a:pt x="0" y="501467"/>
                    </a:lnTo>
                    <a:lnTo>
                      <a:pt x="501467" y="1"/>
                    </a:lnTo>
                    <a:lnTo>
                      <a:pt x="3293510" y="1"/>
                    </a:lnTo>
                    <a:lnTo>
                      <a:pt x="3293510" y="100293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001" tIns="76201" rIns="142240" bIns="762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Delivery of a Single EPR  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9871C48-15DB-F398-5D61-D070F9B5E4C3}"/>
                  </a:ext>
                </a:extLst>
              </p:cNvPr>
              <p:cNvSpPr/>
              <p:nvPr/>
            </p:nvSpPr>
            <p:spPr>
              <a:xfrm>
                <a:off x="5276536" y="5562860"/>
                <a:ext cx="1002935" cy="10029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16" name="Graphic 15" descr="Group of women with solid fill">
              <a:extLst>
                <a:ext uri="{FF2B5EF4-FFF2-40B4-BE49-F238E27FC236}">
                  <a16:creationId xmlns:a16="http://schemas.microsoft.com/office/drawing/2014/main" id="{962A8B1C-6B44-49EE-F1D0-31C9EE0DF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0080" y="1792723"/>
              <a:ext cx="729292" cy="729292"/>
            </a:xfrm>
            <a:prstGeom prst="rect">
              <a:avLst/>
            </a:prstGeom>
          </p:spPr>
        </p:pic>
        <p:pic>
          <p:nvPicPr>
            <p:cNvPr id="17" name="Graphic 16" descr="Clipboard outline">
              <a:extLst>
                <a:ext uri="{FF2B5EF4-FFF2-40B4-BE49-F238E27FC236}">
                  <a16:creationId xmlns:a16="http://schemas.microsoft.com/office/drawing/2014/main" id="{5DAF09C7-696E-1356-6E5F-1B4A2DE88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28109" y="4399680"/>
              <a:ext cx="713234" cy="713234"/>
            </a:xfrm>
            <a:prstGeom prst="rect">
              <a:avLst/>
            </a:prstGeom>
          </p:spPr>
        </p:pic>
        <p:pic>
          <p:nvPicPr>
            <p:cNvPr id="18" name="Graphic 17" descr="Network with solid fill">
              <a:extLst>
                <a:ext uri="{FF2B5EF4-FFF2-40B4-BE49-F238E27FC236}">
                  <a16:creationId xmlns:a16="http://schemas.microsoft.com/office/drawing/2014/main" id="{B3FFBCD0-64DA-3325-4C11-751B001BE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10528" y="5718546"/>
              <a:ext cx="721245" cy="691561"/>
            </a:xfrm>
            <a:prstGeom prst="rect">
              <a:avLst/>
            </a:prstGeom>
          </p:spPr>
        </p:pic>
        <p:pic>
          <p:nvPicPr>
            <p:cNvPr id="19" name="Graphic 18" descr="Care outline">
              <a:extLst>
                <a:ext uri="{FF2B5EF4-FFF2-40B4-BE49-F238E27FC236}">
                  <a16:creationId xmlns:a16="http://schemas.microsoft.com/office/drawing/2014/main" id="{D5A4FFCF-1AEE-C4C7-4C83-CF0C23657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27833" y="3165071"/>
              <a:ext cx="694510" cy="694510"/>
            </a:xfrm>
            <a:prstGeom prst="rect">
              <a:avLst/>
            </a:prstGeom>
          </p:spPr>
        </p:pic>
        <p:pic>
          <p:nvPicPr>
            <p:cNvPr id="20" name="Graphic 19" descr="Open book outline">
              <a:extLst>
                <a:ext uri="{FF2B5EF4-FFF2-40B4-BE49-F238E27FC236}">
                  <a16:creationId xmlns:a16="http://schemas.microsoft.com/office/drawing/2014/main" id="{5923714F-AFAD-602A-4DB4-2C1C1F0C5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98427" y="471361"/>
              <a:ext cx="794236" cy="79423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34C7EE-D46B-E391-0A98-50B92C123FBB}"/>
                </a:ext>
              </a:extLst>
            </p:cNvPr>
            <p:cNvCxnSpPr/>
            <p:nvPr/>
          </p:nvCxnSpPr>
          <p:spPr>
            <a:xfrm>
              <a:off x="5100890" y="1506749"/>
              <a:ext cx="4220099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06F3DA-462B-78C3-A3BB-5D8BA5BA7BE7}"/>
                </a:ext>
              </a:extLst>
            </p:cNvPr>
            <p:cNvCxnSpPr/>
            <p:nvPr/>
          </p:nvCxnSpPr>
          <p:spPr>
            <a:xfrm>
              <a:off x="5093795" y="4062113"/>
              <a:ext cx="4220099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141C443-0232-7B25-3756-8320538A5A5A}"/>
              </a:ext>
            </a:extLst>
          </p:cNvPr>
          <p:cNvSpPr txBox="1"/>
          <p:nvPr/>
        </p:nvSpPr>
        <p:spPr>
          <a:xfrm>
            <a:off x="9266158" y="1208793"/>
            <a:ext cx="395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 &amp; Goals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A14932-539E-42FE-5E1D-FC0E2CCD832A}"/>
              </a:ext>
            </a:extLst>
          </p:cNvPr>
          <p:cNvSpPr txBox="1"/>
          <p:nvPr/>
        </p:nvSpPr>
        <p:spPr>
          <a:xfrm>
            <a:off x="9308525" y="1566084"/>
            <a:ext cx="256030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Regardless of where treated, the BSW population should expect to be cared for on same pathway.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quality standards to be the same - for the population to have consistency in experiences of services.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flows, digital, workforce and capital strategies support delivery of clinical strategy and associated outcomes in a defined period.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EE12BF-10BF-6A5C-EB20-D7A3CD7910CF}"/>
              </a:ext>
            </a:extLst>
          </p:cNvPr>
          <p:cNvSpPr txBox="1"/>
          <p:nvPr/>
        </p:nvSpPr>
        <p:spPr>
          <a:xfrm>
            <a:off x="1066428" y="1687012"/>
            <a:ext cx="3252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think Acute Provider Collaborative  can have strategic impact in BSW.</a:t>
            </a:r>
          </a:p>
          <a:p>
            <a:endParaRPr lang="en-GB" dirty="0">
              <a:solidFill>
                <a:srgbClr val="294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Sponsors and Executive teams leading programme development.</a:t>
            </a:r>
          </a:p>
          <a:p>
            <a:endParaRPr lang="en-GB" dirty="0">
              <a:solidFill>
                <a:srgbClr val="294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Underpinned by a common Improvement methodology.</a:t>
            </a:r>
          </a:p>
          <a:p>
            <a:endParaRPr lang="en-GB" dirty="0">
              <a:solidFill>
                <a:srgbClr val="294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Trusts will deliver benefits of working at scale – using collective resource more efficiently to improve population health. </a:t>
            </a:r>
          </a:p>
          <a:p>
            <a:endParaRPr lang="en-GB" dirty="0">
              <a:solidFill>
                <a:srgbClr val="294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294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7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E542-3820-5D42-8148-9CD4C17A8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321" y="327901"/>
            <a:ext cx="10286107" cy="1043697"/>
          </a:xfrm>
        </p:spPr>
        <p:txBody>
          <a:bodyPr/>
          <a:lstStyle/>
          <a:p>
            <a:r>
              <a:rPr lang="en-GB" dirty="0">
                <a:solidFill>
                  <a:srgbClr val="294475"/>
                </a:solidFill>
                <a:latin typeface="Arial"/>
                <a:ea typeface="+mj-ea"/>
                <a:cs typeface="+mj-cs"/>
              </a:rPr>
              <a:t>3. Provider collaboratives in BSW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369E7-9C9B-7912-9F1E-0EE0C69C2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225" y="3429000"/>
            <a:ext cx="3666001" cy="2137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496A27-91F3-10B7-6CA6-6EA61F66F587}"/>
              </a:ext>
            </a:extLst>
          </p:cNvPr>
          <p:cNvSpPr txBox="1"/>
          <p:nvPr/>
        </p:nvSpPr>
        <p:spPr>
          <a:xfrm>
            <a:off x="1376737" y="1148849"/>
            <a:ext cx="615422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Provider collaboratives</a:t>
            </a:r>
          </a:p>
          <a:p>
            <a:pPr>
              <a:lnSpc>
                <a:spcPct val="115000"/>
              </a:lnSpc>
            </a:pP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inging together organisational resources and expertise to better plan for and deliver services.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Responding to performance challenges (e.g. elective recovery, mutual aid, workforce resilience and service transformation)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Valued</a:t>
            </a: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component within our BSW operating model  </a:t>
            </a:r>
          </a:p>
          <a:p>
            <a:pPr>
              <a:lnSpc>
                <a:spcPct val="115000"/>
              </a:lnSpc>
            </a:pPr>
            <a:endParaRPr lang="en-GB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Acute Hospital Alliance is an established provider collaborative…also have 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emerging partnerships in mental health, primary and community care</a:t>
            </a: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Potential for delegation on horizon.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51629-F59F-3390-E941-F740DB937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986" y="1371598"/>
            <a:ext cx="3286507" cy="1710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2DF674-81A3-D071-A901-D9C332D15CCB}"/>
              </a:ext>
            </a:extLst>
          </p:cNvPr>
          <p:cNvSpPr txBox="1"/>
          <p:nvPr/>
        </p:nvSpPr>
        <p:spPr>
          <a:xfrm>
            <a:off x="7387119" y="5947900"/>
            <a:ext cx="493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sense of conditions for success…</a:t>
            </a:r>
            <a:endParaRPr lang="en-GB" dirty="0">
              <a:solidFill>
                <a:srgbClr val="294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51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E542-3820-5D42-8148-9CD4C17A8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321" y="327901"/>
            <a:ext cx="10286107" cy="1043697"/>
          </a:xfrm>
        </p:spPr>
        <p:txBody>
          <a:bodyPr/>
          <a:lstStyle/>
          <a:p>
            <a:r>
              <a:rPr lang="en-GB" dirty="0">
                <a:solidFill>
                  <a:srgbClr val="294475"/>
                </a:solidFill>
                <a:latin typeface="Arial"/>
                <a:ea typeface="+mj-ea"/>
                <a:cs typeface="+mj-cs"/>
              </a:rPr>
              <a:t>4. Delegation considerations, opportunities &amp; risks. </a:t>
            </a:r>
            <a:endParaRPr lang="en-GB" dirty="0">
              <a:solidFill>
                <a:srgbClr val="FF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8AE30-1FCA-4D28-A852-F05BE9A95CB2}"/>
              </a:ext>
            </a:extLst>
          </p:cNvPr>
          <p:cNvSpPr txBox="1"/>
          <p:nvPr/>
        </p:nvSpPr>
        <p:spPr>
          <a:xfrm>
            <a:off x="546383" y="815868"/>
            <a:ext cx="11099234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81950" marR="0" lvl="1" indent="-3779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DDA27-184B-EDD8-F74F-1BCD3ACB8C53}"/>
              </a:ext>
            </a:extLst>
          </p:cNvPr>
          <p:cNvSpPr txBox="1"/>
          <p:nvPr/>
        </p:nvSpPr>
        <p:spPr>
          <a:xfrm>
            <a:off x="1065483" y="4905868"/>
            <a:ext cx="9529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en-GB" sz="1600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Covid; Elective recovery as a catalyst – but also creates short/ medium/long term model tension.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scenarios of deteriorating performance and quality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and consolidation tension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solidFill>
                  <a:srgbClr val="294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of multiple collaboratives likely. Bandwidth. Coordination.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3735ED4-E3D5-C8FD-5C43-93E3BF9C3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842" y="1423703"/>
            <a:ext cx="2253893" cy="33128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982094A-D1CE-1D7F-ABDE-98529197D0FA}"/>
              </a:ext>
            </a:extLst>
          </p:cNvPr>
          <p:cNvSpPr txBox="1"/>
          <p:nvPr/>
        </p:nvSpPr>
        <p:spPr>
          <a:xfrm>
            <a:off x="10349976" y="1366438"/>
            <a:ext cx="16541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Elective pathways in context of BSW Care Model</a:t>
            </a:r>
          </a:p>
          <a:p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Mgt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single waiting list across BSW.</a:t>
            </a:r>
          </a:p>
          <a:p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Networked provider model</a:t>
            </a:r>
          </a:p>
          <a:p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Paediatric oral surgery.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F2C780-1A9D-708D-0A2B-C9722E12F06D}"/>
              </a:ext>
            </a:extLst>
          </p:cNvPr>
          <p:cNvSpPr txBox="1"/>
          <p:nvPr/>
        </p:nvSpPr>
        <p:spPr>
          <a:xfrm>
            <a:off x="8953379" y="971054"/>
            <a:ext cx="287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0DF370-0D8A-E8DF-6010-0053A5C3C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209140"/>
              </p:ext>
            </p:extLst>
          </p:nvPr>
        </p:nvGraphicFramePr>
        <p:xfrm>
          <a:off x="1108225" y="1133167"/>
          <a:ext cx="6188001" cy="35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113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E542-3820-5D42-8148-9CD4C17A8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321" y="327901"/>
            <a:ext cx="10286107" cy="1043697"/>
          </a:xfrm>
        </p:spPr>
        <p:txBody>
          <a:bodyPr/>
          <a:lstStyle/>
          <a:p>
            <a:r>
              <a:rPr lang="en-GB" dirty="0">
                <a:solidFill>
                  <a:srgbClr val="294475"/>
                </a:solidFill>
                <a:latin typeface="Arial"/>
                <a:ea typeface="+mj-ea"/>
                <a:cs typeface="+mj-cs"/>
              </a:rPr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8AE30-1FCA-4D28-A852-F05BE9A95CB2}"/>
              </a:ext>
            </a:extLst>
          </p:cNvPr>
          <p:cNvSpPr txBox="1"/>
          <p:nvPr/>
        </p:nvSpPr>
        <p:spPr>
          <a:xfrm>
            <a:off x="546383" y="815868"/>
            <a:ext cx="11099234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81950" marR="0" lvl="1" indent="-3779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4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65855"/>
      </p:ext>
    </p:extLst>
  </p:cSld>
  <p:clrMapOvr>
    <a:masterClrMapping/>
  </p:clrMapOvr>
</p:sld>
</file>

<file path=ppt/theme/theme1.xml><?xml version="1.0" encoding="utf-8"?>
<a:theme xmlns:a="http://schemas.openxmlformats.org/drawingml/2006/main" name="Text Left and Angled Block Colo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210FC15E-BB59-DE4A-B85F-1C373FD45113}"/>
    </a:ext>
  </a:extLst>
</a:theme>
</file>

<file path=ppt/theme/theme10.xml><?xml version="1.0" encoding="utf-8"?>
<a:theme xmlns:a="http://schemas.openxmlformats.org/drawingml/2006/main" name="8_Colour Footer Ba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3557BFD0-D77A-1F41-9CDF-45C5FB72A2FC}"/>
    </a:ext>
  </a:extLst>
</a:theme>
</file>

<file path=ppt/theme/theme11.xml><?xml version="1.0" encoding="utf-8"?>
<a:theme xmlns:a="http://schemas.openxmlformats.org/drawingml/2006/main" name="6_Coloured Footer Ba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9427838F-C2C2-1844-A5A0-B1766E9EC5AA}"/>
    </a:ext>
  </a:extLst>
</a:theme>
</file>

<file path=ppt/theme/theme12.xml><?xml version="1.0" encoding="utf-8"?>
<a:theme xmlns:a="http://schemas.openxmlformats.org/drawingml/2006/main" name="5_Coloured Footer Ba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9427838F-C2C2-1844-A5A0-B1766E9EC5AA}"/>
    </a:ext>
  </a:extLst>
</a:theme>
</file>

<file path=ppt/theme/theme13.xml><?xml version="1.0" encoding="utf-8"?>
<a:theme xmlns:a="http://schemas.openxmlformats.org/drawingml/2006/main" name="NHS BSWCCG">
  <a:themeElements>
    <a:clrScheme name="NHS BSWCCG">
      <a:dk1>
        <a:sysClr val="windowText" lastClr="000000"/>
      </a:dk1>
      <a:lt1>
        <a:sysClr val="window" lastClr="FFFFFF"/>
      </a:lt1>
      <a:dk2>
        <a:srgbClr val="005EB8"/>
      </a:dk2>
      <a:lt2>
        <a:srgbClr val="E8EDEE"/>
      </a:lt2>
      <a:accent1>
        <a:srgbClr val="009639"/>
      </a:accent1>
      <a:accent2>
        <a:srgbClr val="78BE20"/>
      </a:accent2>
      <a:accent3>
        <a:srgbClr val="41B6E6"/>
      </a:accent3>
      <a:accent4>
        <a:srgbClr val="003087"/>
      </a:accent4>
      <a:accent5>
        <a:srgbClr val="573894"/>
      </a:accent5>
      <a:accent6>
        <a:srgbClr val="AE2573"/>
      </a:accent6>
      <a:hlink>
        <a:srgbClr val="000000"/>
      </a:hlink>
      <a:folHlink>
        <a:srgbClr val="005EB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2_Text and Image">
  <a:themeElements>
    <a:clrScheme name="BSW Colours">
      <a:dk1>
        <a:sysClr val="windowText" lastClr="000000"/>
      </a:dk1>
      <a:lt1>
        <a:sysClr val="window" lastClr="FFFFFF"/>
      </a:lt1>
      <a:dk2>
        <a:srgbClr val="343433"/>
      </a:dk2>
      <a:lt2>
        <a:srgbClr val="E7E6E6"/>
      </a:lt2>
      <a:accent1>
        <a:srgbClr val="2B3C97"/>
      </a:accent1>
      <a:accent2>
        <a:srgbClr val="BB107C"/>
      </a:accent2>
      <a:accent3>
        <a:srgbClr val="3BAC9E"/>
      </a:accent3>
      <a:accent4>
        <a:srgbClr val="343433"/>
      </a:accent4>
      <a:accent5>
        <a:srgbClr val="00206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56D438-FD59-423F-91EF-3329A810A1DA}" vid="{55F977BF-824D-4822-82FB-52B724C276EE}"/>
    </a:ext>
  </a:extLst>
</a:theme>
</file>

<file path=ppt/theme/theme15.xml><?xml version="1.0" encoding="utf-8"?>
<a:theme xmlns:a="http://schemas.openxmlformats.org/drawingml/2006/main" name="1_Colour Footer Ba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3557BFD0-D77A-1F41-9CDF-45C5FB72A2FC}"/>
    </a:ext>
  </a:extLst>
</a:theme>
</file>

<file path=ppt/theme/theme16.xml><?xml version="1.0" encoding="utf-8"?>
<a:theme xmlns:a="http://schemas.openxmlformats.org/drawingml/2006/main" name="6_Colour Footer Ba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3557BFD0-D77A-1F41-9CDF-45C5FB72A2FC}"/>
    </a:ext>
  </a:extLst>
</a:theme>
</file>

<file path=ppt/theme/theme17.xml><?xml version="1.0" encoding="utf-8"?>
<a:theme xmlns:a="http://schemas.openxmlformats.org/drawingml/2006/main" name="7_Colour Footer Ba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3557BFD0-D77A-1F41-9CDF-45C5FB72A2FC}"/>
    </a:ext>
  </a:extLst>
</a:theme>
</file>

<file path=ppt/theme/theme18.xml><?xml version="1.0" encoding="utf-8"?>
<a:theme xmlns:a="http://schemas.openxmlformats.org/drawingml/2006/main" name="3_Colour Footer Ba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3557BFD0-D77A-1F41-9CDF-45C5FB72A2FC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Right and Angled Block Colo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256D3553-BC85-7343-9249-F439BC18254A}"/>
    </a:ext>
  </a:extLst>
</a:theme>
</file>

<file path=ppt/theme/theme3.xml><?xml version="1.0" encoding="utf-8"?>
<a:theme xmlns:a="http://schemas.openxmlformats.org/drawingml/2006/main" name="Coloured Footer Ba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9427838F-C2C2-1844-A5A0-B1766E9EC5AA}"/>
    </a:ext>
  </a:extLst>
</a:theme>
</file>

<file path=ppt/theme/theme4.xml><?xml version="1.0" encoding="utf-8"?>
<a:theme xmlns:a="http://schemas.openxmlformats.org/drawingml/2006/main" name="Colour Footer Ba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3557BFD0-D77A-1F41-9CDF-45C5FB72A2FC}"/>
    </a:ext>
  </a:extLst>
</a:theme>
</file>

<file path=ppt/theme/theme5.xml><?xml version="1.0" encoding="utf-8"?>
<a:theme xmlns:a="http://schemas.openxmlformats.org/drawingml/2006/main" name="Text Left and Block Colo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8CCB23BE-76DC-3F45-A98E-3A7DE68D1440}"/>
    </a:ext>
  </a:extLst>
</a:theme>
</file>

<file path=ppt/theme/theme6.xml><?xml version="1.0" encoding="utf-8"?>
<a:theme xmlns:a="http://schemas.openxmlformats.org/drawingml/2006/main" name="Text Right and Block Colo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C0664A1C-C4E9-6B41-99E8-D05F7EEEB218}"/>
    </a:ext>
  </a:extLst>
</a:theme>
</file>

<file path=ppt/theme/theme7.xml><?xml version="1.0" encoding="utf-8"?>
<a:theme xmlns:a="http://schemas.openxmlformats.org/drawingml/2006/main" name="Text a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41D2B870-2C94-3E41-AAB5-4FA85983BFE6}"/>
    </a:ext>
  </a:extLst>
</a:theme>
</file>

<file path=ppt/theme/theme8.xml><?xml version="1.0" encoding="utf-8"?>
<a:theme xmlns:a="http://schemas.openxmlformats.org/drawingml/2006/main" name="5_Colour Footer Ba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ESSW_Partnership_PP_Templates_300321_V5" id="{E9909C8B-B4C9-494A-8346-C8D99C69E08A}" vid="{3557BFD0-D77A-1F41-9CDF-45C5FB72A2FC}"/>
    </a:ext>
  </a:extLst>
</a:theme>
</file>

<file path=ppt/theme/theme9.xml><?xml version="1.0" encoding="utf-8"?>
<a:theme xmlns:a="http://schemas.openxmlformats.org/drawingml/2006/main" name="1_Text and Image">
  <a:themeElements>
    <a:clrScheme name="BSW Colours">
      <a:dk1>
        <a:sysClr val="windowText" lastClr="000000"/>
      </a:dk1>
      <a:lt1>
        <a:sysClr val="window" lastClr="FFFFFF"/>
      </a:lt1>
      <a:dk2>
        <a:srgbClr val="343433"/>
      </a:dk2>
      <a:lt2>
        <a:srgbClr val="E7E6E6"/>
      </a:lt2>
      <a:accent1>
        <a:srgbClr val="2B3C97"/>
      </a:accent1>
      <a:accent2>
        <a:srgbClr val="BB107C"/>
      </a:accent2>
      <a:accent3>
        <a:srgbClr val="3BAC9E"/>
      </a:accent3>
      <a:accent4>
        <a:srgbClr val="343433"/>
      </a:accent4>
      <a:accent5>
        <a:srgbClr val="00206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-Partnership-PowerPoint-template.pptx  -  Read-Only" id="{897FC11D-F444-40E1-8E71-73C0AFACCB6E}" vid="{10863223-3B68-458D-A0C2-06245B8DDB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6" ma:contentTypeDescription="Create a new document." ma:contentTypeScope="" ma:versionID="849e9642288f645911ab88569331696b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eddd31e92899fff87e4962bf49a94a7a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eb73b0-c5d4-4c05-b12e-b4108c0f0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e16324-b103-49ce-bb9c-8eb177c64a7c}" ma:internalName="TaxCatchAll" ma:showField="CatchAllData" ma:web="91879da0-9969-4788-bbb1-7f1899c19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dd78af-cfc5-4e7a-8799-591ad7ced2cf">
      <Terms xmlns="http://schemas.microsoft.com/office/infopath/2007/PartnerControls"/>
    </lcf76f155ced4ddcb4097134ff3c332f>
    <TaxCatchAll xmlns="91879da0-9969-4788-bbb1-7f1899c198fe" xsi:nil="true"/>
  </documentManagement>
</p:properties>
</file>

<file path=customXml/itemProps1.xml><?xml version="1.0" encoding="utf-8"?>
<ds:datastoreItem xmlns:ds="http://schemas.openxmlformats.org/officeDocument/2006/customXml" ds:itemID="{EF0D3AE6-EA05-4510-974F-E21AD4E44F6E}"/>
</file>

<file path=customXml/itemProps2.xml><?xml version="1.0" encoding="utf-8"?>
<ds:datastoreItem xmlns:ds="http://schemas.openxmlformats.org/officeDocument/2006/customXml" ds:itemID="{D03860F5-6939-47B4-8D86-F838236B2E4B}"/>
</file>

<file path=customXml/itemProps3.xml><?xml version="1.0" encoding="utf-8"?>
<ds:datastoreItem xmlns:ds="http://schemas.openxmlformats.org/officeDocument/2006/customXml" ds:itemID="{2B9CA330-8A0D-4D6B-A437-C28ED7E5F7CE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Cover Slide</Template>
  <TotalTime>9506</TotalTime>
  <Words>741</Words>
  <Application>Microsoft Office PowerPoint</Application>
  <PresentationFormat>Widescreen</PresentationFormat>
  <Paragraphs>118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Arial</vt:lpstr>
      <vt:lpstr>Calibri</vt:lpstr>
      <vt:lpstr>Calibri Light</vt:lpstr>
      <vt:lpstr>Segoe UI Light</vt:lpstr>
      <vt:lpstr>Segoe UI Semibold</vt:lpstr>
      <vt:lpstr>Text Left and Angled Block Colour</vt:lpstr>
      <vt:lpstr>Text Right and Angled Block Colour</vt:lpstr>
      <vt:lpstr>Coloured Footer Bar 1</vt:lpstr>
      <vt:lpstr>Colour Footer Bar 2</vt:lpstr>
      <vt:lpstr>Text Left and Block Colour</vt:lpstr>
      <vt:lpstr>Text Right and Block Colour</vt:lpstr>
      <vt:lpstr>Text and Image</vt:lpstr>
      <vt:lpstr>5_Colour Footer Bar 2</vt:lpstr>
      <vt:lpstr>1_Text and Image</vt:lpstr>
      <vt:lpstr>8_Colour Footer Bar 2</vt:lpstr>
      <vt:lpstr>6_Coloured Footer Bar 1</vt:lpstr>
      <vt:lpstr>5_Coloured Footer Bar 1</vt:lpstr>
      <vt:lpstr>NHS BSWCCG</vt:lpstr>
      <vt:lpstr>2_Text and Image</vt:lpstr>
      <vt:lpstr>1_Colour Footer Bar 2</vt:lpstr>
      <vt:lpstr>6_Colour Footer Bar 2</vt:lpstr>
      <vt:lpstr>7_Colour Footer Bar 2</vt:lpstr>
      <vt:lpstr>3_Colour Footer Bar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Solomon</dc:creator>
  <cp:lastModifiedBy>Katherine Crooks</cp:lastModifiedBy>
  <cp:revision>673</cp:revision>
  <dcterms:created xsi:type="dcterms:W3CDTF">2021-04-07T09:41:16Z</dcterms:created>
  <dcterms:modified xsi:type="dcterms:W3CDTF">2022-07-13T13:24:49Z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0x01010036361F09B21A804F824D0804817B9451</vt:lpwstr>
  </property>
</Properties>
</file>