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26" r:id="rId5"/>
    <p:sldMasterId id="2147483731" r:id="rId6"/>
    <p:sldMasterId id="2147483735" r:id="rId7"/>
    <p:sldMasterId id="2147483747" r:id="rId8"/>
  </p:sldMasterIdLst>
  <p:notesMasterIdLst>
    <p:notesMasterId r:id="rId30"/>
  </p:notesMasterIdLst>
  <p:sldIdLst>
    <p:sldId id="258" r:id="rId9"/>
    <p:sldId id="263" r:id="rId10"/>
    <p:sldId id="298" r:id="rId11"/>
    <p:sldId id="303" r:id="rId12"/>
    <p:sldId id="299" r:id="rId13"/>
    <p:sldId id="300" r:id="rId14"/>
    <p:sldId id="304" r:id="rId15"/>
    <p:sldId id="409" r:id="rId16"/>
    <p:sldId id="421" r:id="rId17"/>
    <p:sldId id="410" r:id="rId18"/>
    <p:sldId id="397" r:id="rId19"/>
    <p:sldId id="412" r:id="rId20"/>
    <p:sldId id="416" r:id="rId21"/>
    <p:sldId id="419" r:id="rId22"/>
    <p:sldId id="341" r:id="rId23"/>
    <p:sldId id="342" r:id="rId24"/>
    <p:sldId id="345" r:id="rId25"/>
    <p:sldId id="2142533072" r:id="rId26"/>
    <p:sldId id="2142533068" r:id="rId27"/>
    <p:sldId id="2142533073" r:id="rId28"/>
    <p:sldId id="25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514A"/>
    <a:srgbClr val="E8F3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551BBB-3C4F-4111-A7A4-0B6CE1AABE3B}" v="28" dt="2022-11-30T09:40:23.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44" d="100"/>
          <a:sy n="44" d="100"/>
        </p:scale>
        <p:origin x="56" y="1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Wakerley" userId="e409840e-7c3c-4c6d-9837-e08222c1cb8c" providerId="ADAL" clId="{FA551BBB-3C4F-4111-A7A4-0B6CE1AABE3B}"/>
    <pc:docChg chg="undo redo custSel modSld">
      <pc:chgData name="Laura Wakerley" userId="e409840e-7c3c-4c6d-9837-e08222c1cb8c" providerId="ADAL" clId="{FA551BBB-3C4F-4111-A7A4-0B6CE1AABE3B}" dt="2022-11-30T09:40:56.342" v="287" actId="478"/>
      <pc:docMkLst>
        <pc:docMk/>
      </pc:docMkLst>
      <pc:sldChg chg="addSp delSp modSp mod">
        <pc:chgData name="Laura Wakerley" userId="e409840e-7c3c-4c6d-9837-e08222c1cb8c" providerId="ADAL" clId="{FA551BBB-3C4F-4111-A7A4-0B6CE1AABE3B}" dt="2022-11-28T10:06:18.104" v="234" actId="14100"/>
        <pc:sldMkLst>
          <pc:docMk/>
          <pc:sldMk cId="2620276772" sldId="258"/>
        </pc:sldMkLst>
        <pc:spChg chg="mod">
          <ac:chgData name="Laura Wakerley" userId="e409840e-7c3c-4c6d-9837-e08222c1cb8c" providerId="ADAL" clId="{FA551BBB-3C4F-4111-A7A4-0B6CE1AABE3B}" dt="2022-11-25T15:42:05.733" v="114" actId="1076"/>
          <ac:spMkLst>
            <pc:docMk/>
            <pc:sldMk cId="2620276772" sldId="258"/>
            <ac:spMk id="2" creationId="{280A0AAA-2606-4467-8F96-F0D5ACB18FBE}"/>
          </ac:spMkLst>
        </pc:spChg>
        <pc:spChg chg="mod">
          <ac:chgData name="Laura Wakerley" userId="e409840e-7c3c-4c6d-9837-e08222c1cb8c" providerId="ADAL" clId="{FA551BBB-3C4F-4111-A7A4-0B6CE1AABE3B}" dt="2022-11-25T15:41:52.778" v="111" actId="20577"/>
          <ac:spMkLst>
            <pc:docMk/>
            <pc:sldMk cId="2620276772" sldId="258"/>
            <ac:spMk id="6" creationId="{5A04F67F-061A-4A2E-B8AC-CB7313E96269}"/>
          </ac:spMkLst>
        </pc:spChg>
        <pc:picChg chg="add mod">
          <ac:chgData name="Laura Wakerley" userId="e409840e-7c3c-4c6d-9837-e08222c1cb8c" providerId="ADAL" clId="{FA551BBB-3C4F-4111-A7A4-0B6CE1AABE3B}" dt="2022-11-28T10:06:08.042" v="232" actId="1038"/>
          <ac:picMkLst>
            <pc:docMk/>
            <pc:sldMk cId="2620276772" sldId="258"/>
            <ac:picMk id="3" creationId="{AB31C1CA-FCE0-4EBF-0CB3-7A03393247B1}"/>
          </ac:picMkLst>
        </pc:picChg>
        <pc:picChg chg="add mod modCrop">
          <ac:chgData name="Laura Wakerley" userId="e409840e-7c3c-4c6d-9837-e08222c1cb8c" providerId="ADAL" clId="{FA551BBB-3C4F-4111-A7A4-0B6CE1AABE3B}" dt="2022-11-28T10:06:18.104" v="234" actId="14100"/>
          <ac:picMkLst>
            <pc:docMk/>
            <pc:sldMk cId="2620276772" sldId="258"/>
            <ac:picMk id="7" creationId="{9BC83F3F-1CEE-26E8-0CDD-6C53ADD3EE4E}"/>
          </ac:picMkLst>
        </pc:picChg>
        <pc:picChg chg="del">
          <ac:chgData name="Laura Wakerley" userId="e409840e-7c3c-4c6d-9837-e08222c1cb8c" providerId="ADAL" clId="{FA551BBB-3C4F-4111-A7A4-0B6CE1AABE3B}" dt="2022-11-25T15:43:18.700" v="144" actId="478"/>
          <ac:picMkLst>
            <pc:docMk/>
            <pc:sldMk cId="2620276772" sldId="258"/>
            <ac:picMk id="8" creationId="{20D2BB4C-167A-4DFE-82EB-F9DA1536284A}"/>
          </ac:picMkLst>
        </pc:picChg>
      </pc:sldChg>
      <pc:sldChg chg="addSp modSp mod">
        <pc:chgData name="Laura Wakerley" userId="e409840e-7c3c-4c6d-9837-e08222c1cb8c" providerId="ADAL" clId="{FA551BBB-3C4F-4111-A7A4-0B6CE1AABE3B}" dt="2022-11-28T10:06:58.912" v="246" actId="14100"/>
        <pc:sldMkLst>
          <pc:docMk/>
          <pc:sldMk cId="4245200354" sldId="259"/>
        </pc:sldMkLst>
        <pc:spChg chg="mod">
          <ac:chgData name="Laura Wakerley" userId="e409840e-7c3c-4c6d-9837-e08222c1cb8c" providerId="ADAL" clId="{FA551BBB-3C4F-4111-A7A4-0B6CE1AABE3B}" dt="2022-11-28T10:06:46.587" v="245" actId="404"/>
          <ac:spMkLst>
            <pc:docMk/>
            <pc:sldMk cId="4245200354" sldId="259"/>
            <ac:spMk id="2" creationId="{F1BC9C3D-5440-4401-B748-8C7E995F1518}"/>
          </ac:spMkLst>
        </pc:spChg>
        <pc:spChg chg="mod">
          <ac:chgData name="Laura Wakerley" userId="e409840e-7c3c-4c6d-9837-e08222c1cb8c" providerId="ADAL" clId="{FA551BBB-3C4F-4111-A7A4-0B6CE1AABE3B}" dt="2022-11-25T15:42:56.771" v="139" actId="1076"/>
          <ac:spMkLst>
            <pc:docMk/>
            <pc:sldMk cId="4245200354" sldId="259"/>
            <ac:spMk id="6" creationId="{5A04F67F-061A-4A2E-B8AC-CB7313E96269}"/>
          </ac:spMkLst>
        </pc:spChg>
        <pc:picChg chg="add mod">
          <ac:chgData name="Laura Wakerley" userId="e409840e-7c3c-4c6d-9837-e08222c1cb8c" providerId="ADAL" clId="{FA551BBB-3C4F-4111-A7A4-0B6CE1AABE3B}" dt="2022-11-28T10:06:23.396" v="235"/>
          <ac:picMkLst>
            <pc:docMk/>
            <pc:sldMk cId="4245200354" sldId="259"/>
            <ac:picMk id="3" creationId="{C2FEB059-3CDF-B49D-2B2D-080E619C3DCC}"/>
          </ac:picMkLst>
        </pc:picChg>
        <pc:picChg chg="mod">
          <ac:chgData name="Laura Wakerley" userId="e409840e-7c3c-4c6d-9837-e08222c1cb8c" providerId="ADAL" clId="{FA551BBB-3C4F-4111-A7A4-0B6CE1AABE3B}" dt="2022-11-28T10:06:58.912" v="246" actId="14100"/>
          <ac:picMkLst>
            <pc:docMk/>
            <pc:sldMk cId="4245200354" sldId="259"/>
            <ac:picMk id="8" creationId="{20D2BB4C-167A-4DFE-82EB-F9DA1536284A}"/>
          </ac:picMkLst>
        </pc:picChg>
        <pc:picChg chg="add mod">
          <ac:chgData name="Laura Wakerley" userId="e409840e-7c3c-4c6d-9837-e08222c1cb8c" providerId="ADAL" clId="{FA551BBB-3C4F-4111-A7A4-0B6CE1AABE3B}" dt="2022-11-28T10:06:41.789" v="238" actId="14100"/>
          <ac:picMkLst>
            <pc:docMk/>
            <pc:sldMk cId="4245200354" sldId="259"/>
            <ac:picMk id="1026" creationId="{41ED8BB0-7C24-B9D7-53BD-C2A4787E8C31}"/>
          </ac:picMkLst>
        </pc:picChg>
      </pc:sldChg>
      <pc:sldChg chg="delSp mod">
        <pc:chgData name="Laura Wakerley" userId="e409840e-7c3c-4c6d-9837-e08222c1cb8c" providerId="ADAL" clId="{FA551BBB-3C4F-4111-A7A4-0B6CE1AABE3B}" dt="2022-11-30T09:40:46.952" v="284" actId="478"/>
        <pc:sldMkLst>
          <pc:docMk/>
          <pc:sldMk cId="2839717011" sldId="298"/>
        </pc:sldMkLst>
        <pc:spChg chg="del">
          <ac:chgData name="Laura Wakerley" userId="e409840e-7c3c-4c6d-9837-e08222c1cb8c" providerId="ADAL" clId="{FA551BBB-3C4F-4111-A7A4-0B6CE1AABE3B}" dt="2022-11-30T09:40:46.952" v="284" actId="478"/>
          <ac:spMkLst>
            <pc:docMk/>
            <pc:sldMk cId="2839717011" sldId="298"/>
            <ac:spMk id="4" creationId="{544B4BFD-8BDC-4F69-BAF2-324CE256C50D}"/>
          </ac:spMkLst>
        </pc:spChg>
      </pc:sldChg>
      <pc:sldChg chg="delSp mod">
        <pc:chgData name="Laura Wakerley" userId="e409840e-7c3c-4c6d-9837-e08222c1cb8c" providerId="ADAL" clId="{FA551BBB-3C4F-4111-A7A4-0B6CE1AABE3B}" dt="2022-11-30T09:40:53.670" v="286" actId="478"/>
        <pc:sldMkLst>
          <pc:docMk/>
          <pc:sldMk cId="139458761" sldId="299"/>
        </pc:sldMkLst>
        <pc:spChg chg="del">
          <ac:chgData name="Laura Wakerley" userId="e409840e-7c3c-4c6d-9837-e08222c1cb8c" providerId="ADAL" clId="{FA551BBB-3C4F-4111-A7A4-0B6CE1AABE3B}" dt="2022-11-30T09:40:53.670" v="286" actId="478"/>
          <ac:spMkLst>
            <pc:docMk/>
            <pc:sldMk cId="139458761" sldId="299"/>
            <ac:spMk id="4" creationId="{DCA67175-67C8-42FB-A577-4B10AB484C1E}"/>
          </ac:spMkLst>
        </pc:spChg>
      </pc:sldChg>
      <pc:sldChg chg="delSp mod">
        <pc:chgData name="Laura Wakerley" userId="e409840e-7c3c-4c6d-9837-e08222c1cb8c" providerId="ADAL" clId="{FA551BBB-3C4F-4111-A7A4-0B6CE1AABE3B}" dt="2022-11-30T09:40:56.342" v="287" actId="478"/>
        <pc:sldMkLst>
          <pc:docMk/>
          <pc:sldMk cId="2192016270" sldId="300"/>
        </pc:sldMkLst>
        <pc:spChg chg="del">
          <ac:chgData name="Laura Wakerley" userId="e409840e-7c3c-4c6d-9837-e08222c1cb8c" providerId="ADAL" clId="{FA551BBB-3C4F-4111-A7A4-0B6CE1AABE3B}" dt="2022-11-30T09:40:56.342" v="287" actId="478"/>
          <ac:spMkLst>
            <pc:docMk/>
            <pc:sldMk cId="2192016270" sldId="300"/>
            <ac:spMk id="4" creationId="{03723209-24EF-4FDE-A82B-D7DD07F7A607}"/>
          </ac:spMkLst>
        </pc:spChg>
      </pc:sldChg>
      <pc:sldChg chg="delSp mod">
        <pc:chgData name="Laura Wakerley" userId="e409840e-7c3c-4c6d-9837-e08222c1cb8c" providerId="ADAL" clId="{FA551BBB-3C4F-4111-A7A4-0B6CE1AABE3B}" dt="2022-11-30T09:40:50.495" v="285" actId="478"/>
        <pc:sldMkLst>
          <pc:docMk/>
          <pc:sldMk cId="4191805781" sldId="303"/>
        </pc:sldMkLst>
        <pc:spChg chg="del">
          <ac:chgData name="Laura Wakerley" userId="e409840e-7c3c-4c6d-9837-e08222c1cb8c" providerId="ADAL" clId="{FA551BBB-3C4F-4111-A7A4-0B6CE1AABE3B}" dt="2022-11-30T09:40:50.495" v="285" actId="478"/>
          <ac:spMkLst>
            <pc:docMk/>
            <pc:sldMk cId="4191805781" sldId="303"/>
            <ac:spMk id="4" creationId="{D6C4AE59-C997-416D-A48D-EF6E81D2C3FD}"/>
          </ac:spMkLst>
        </pc:spChg>
      </pc:sldChg>
      <pc:sldChg chg="modSp mod">
        <pc:chgData name="Laura Wakerley" userId="e409840e-7c3c-4c6d-9837-e08222c1cb8c" providerId="ADAL" clId="{FA551BBB-3C4F-4111-A7A4-0B6CE1AABE3B}" dt="2022-11-29T16:24:11.444" v="254" actId="1036"/>
        <pc:sldMkLst>
          <pc:docMk/>
          <pc:sldMk cId="2833238467" sldId="342"/>
        </pc:sldMkLst>
        <pc:spChg chg="mod">
          <ac:chgData name="Laura Wakerley" userId="e409840e-7c3c-4c6d-9837-e08222c1cb8c" providerId="ADAL" clId="{FA551BBB-3C4F-4111-A7A4-0B6CE1AABE3B}" dt="2022-11-29T16:23:59.481" v="248" actId="403"/>
          <ac:spMkLst>
            <pc:docMk/>
            <pc:sldMk cId="2833238467" sldId="342"/>
            <ac:spMk id="2" creationId="{9198DCB2-9B0D-45C3-A31C-37210B9E670C}"/>
          </ac:spMkLst>
        </pc:spChg>
        <pc:spChg chg="mod">
          <ac:chgData name="Laura Wakerley" userId="e409840e-7c3c-4c6d-9837-e08222c1cb8c" providerId="ADAL" clId="{FA551BBB-3C4F-4111-A7A4-0B6CE1AABE3B}" dt="2022-11-29T16:23:59.481" v="248" actId="403"/>
          <ac:spMkLst>
            <pc:docMk/>
            <pc:sldMk cId="2833238467" sldId="342"/>
            <ac:spMk id="7" creationId="{716B3451-1341-CC40-2042-94EC710A0626}"/>
          </ac:spMkLst>
        </pc:spChg>
        <pc:picChg chg="mod">
          <ac:chgData name="Laura Wakerley" userId="e409840e-7c3c-4c6d-9837-e08222c1cb8c" providerId="ADAL" clId="{FA551BBB-3C4F-4111-A7A4-0B6CE1AABE3B}" dt="2022-11-29T16:24:11.444" v="254" actId="1036"/>
          <ac:picMkLst>
            <pc:docMk/>
            <pc:sldMk cId="2833238467" sldId="342"/>
            <ac:picMk id="9" creationId="{CAC2C716-FFB9-F725-9349-998B3FCB05C6}"/>
          </ac:picMkLst>
        </pc:picChg>
      </pc:sldChg>
      <pc:sldChg chg="addSp delSp modSp mod">
        <pc:chgData name="Laura Wakerley" userId="e409840e-7c3c-4c6d-9837-e08222c1cb8c" providerId="ADAL" clId="{FA551BBB-3C4F-4111-A7A4-0B6CE1AABE3B}" dt="2022-11-29T16:25:30.049" v="283" actId="14100"/>
        <pc:sldMkLst>
          <pc:docMk/>
          <pc:sldMk cId="1692294692" sldId="345"/>
        </pc:sldMkLst>
        <pc:spChg chg="add del mod">
          <ac:chgData name="Laura Wakerley" userId="e409840e-7c3c-4c6d-9837-e08222c1cb8c" providerId="ADAL" clId="{FA551BBB-3C4F-4111-A7A4-0B6CE1AABE3B}" dt="2022-11-29T16:24:55.028" v="266" actId="21"/>
          <ac:spMkLst>
            <pc:docMk/>
            <pc:sldMk cId="1692294692" sldId="345"/>
            <ac:spMk id="6" creationId="{7C76FB1D-0F2B-EA51-9BBA-F7AFCC6548DF}"/>
          </ac:spMkLst>
        </pc:spChg>
        <pc:graphicFrameChg chg="add del mod modGraphic">
          <ac:chgData name="Laura Wakerley" userId="e409840e-7c3c-4c6d-9837-e08222c1cb8c" providerId="ADAL" clId="{FA551BBB-3C4F-4111-A7A4-0B6CE1AABE3B}" dt="2022-11-29T16:25:30.049" v="283" actId="14100"/>
          <ac:graphicFrameMkLst>
            <pc:docMk/>
            <pc:sldMk cId="1692294692" sldId="345"/>
            <ac:graphicFrameMk id="4" creationId="{852C2F3F-7BDD-4D93-B5EE-5F6AD78AC1D3}"/>
          </ac:graphicFrameMkLst>
        </pc:graphicFrameChg>
      </pc:sldChg>
      <pc:sldChg chg="modSp mod">
        <pc:chgData name="Laura Wakerley" userId="e409840e-7c3c-4c6d-9837-e08222c1cb8c" providerId="ADAL" clId="{FA551BBB-3C4F-4111-A7A4-0B6CE1AABE3B}" dt="2022-11-29T16:24:59.503" v="273" actId="14100"/>
        <pc:sldMkLst>
          <pc:docMk/>
          <pc:sldMk cId="2657690460" sldId="2142533068"/>
        </pc:sldMkLst>
        <pc:picChg chg="mod">
          <ac:chgData name="Laura Wakerley" userId="e409840e-7c3c-4c6d-9837-e08222c1cb8c" providerId="ADAL" clId="{FA551BBB-3C4F-4111-A7A4-0B6CE1AABE3B}" dt="2022-11-29T16:24:59.503" v="273" actId="14100"/>
          <ac:picMkLst>
            <pc:docMk/>
            <pc:sldMk cId="2657690460" sldId="2142533068"/>
            <ac:picMk id="7" creationId="{EEAC10F3-1429-929B-252E-2EAB5E961535}"/>
          </ac:picMkLst>
        </pc:picChg>
      </pc:sldChg>
      <pc:sldChg chg="modSp mod">
        <pc:chgData name="Laura Wakerley" userId="e409840e-7c3c-4c6d-9837-e08222c1cb8c" providerId="ADAL" clId="{FA551BBB-3C4F-4111-A7A4-0B6CE1AABE3B}" dt="2022-11-29T16:24:59.141" v="272" actId="403"/>
        <pc:sldMkLst>
          <pc:docMk/>
          <pc:sldMk cId="3992222126" sldId="2142533072"/>
        </pc:sldMkLst>
        <pc:spChg chg="mod">
          <ac:chgData name="Laura Wakerley" userId="e409840e-7c3c-4c6d-9837-e08222c1cb8c" providerId="ADAL" clId="{FA551BBB-3C4F-4111-A7A4-0B6CE1AABE3B}" dt="2022-11-29T16:24:59.141" v="272" actId="403"/>
          <ac:spMkLst>
            <pc:docMk/>
            <pc:sldMk cId="3992222126" sldId="2142533072"/>
            <ac:spMk id="10" creationId="{0B90F788-DE6E-B62F-B72E-05FD66221EA8}"/>
          </ac:spMkLst>
        </pc:spChg>
        <pc:spChg chg="mod">
          <ac:chgData name="Laura Wakerley" userId="e409840e-7c3c-4c6d-9837-e08222c1cb8c" providerId="ADAL" clId="{FA551BBB-3C4F-4111-A7A4-0B6CE1AABE3B}" dt="2022-11-29T16:24:59.141" v="272" actId="403"/>
          <ac:spMkLst>
            <pc:docMk/>
            <pc:sldMk cId="3992222126" sldId="2142533072"/>
            <ac:spMk id="11" creationId="{006D89B4-7BA9-1100-A47B-5447CA4AD36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950AD9-0BAB-46F1-B5D5-AC539F894BE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BF0C36A3-B656-41B7-A1E3-F4F7004B1542}">
      <dgm:prSet phldrT="[Text]" custT="1"/>
      <dgm:spPr/>
      <dgm:t>
        <a:bodyPr/>
        <a:lstStyle/>
        <a:p>
          <a:r>
            <a:rPr lang="en-GB" sz="1600" b="0" dirty="0">
              <a:latin typeface="Arial" panose="020B0604020202020204" pitchFamily="34" charset="0"/>
              <a:cs typeface="Arial" panose="020B0604020202020204" pitchFamily="34" charset="0"/>
            </a:rPr>
            <a:t>WYAAT</a:t>
          </a:r>
          <a:endParaRPr lang="en-GB" sz="1800" b="0" dirty="0">
            <a:latin typeface="Arial" panose="020B0604020202020204" pitchFamily="34" charset="0"/>
            <a:cs typeface="Arial" panose="020B0604020202020204" pitchFamily="34" charset="0"/>
          </a:endParaRPr>
        </a:p>
      </dgm:t>
    </dgm:pt>
    <dgm:pt modelId="{353493B5-9DBA-4E69-B796-944462884AF7}" type="parTrans" cxnId="{1672AA2C-579C-4E8D-9773-83D4A35FABF3}">
      <dgm:prSet/>
      <dgm:spPr/>
      <dgm:t>
        <a:bodyPr/>
        <a:lstStyle/>
        <a:p>
          <a:endParaRPr lang="en-GB" sz="1400">
            <a:latin typeface="Arial" panose="020B0604020202020204" pitchFamily="34" charset="0"/>
            <a:cs typeface="Arial" panose="020B0604020202020204" pitchFamily="34" charset="0"/>
          </a:endParaRPr>
        </a:p>
      </dgm:t>
    </dgm:pt>
    <dgm:pt modelId="{30994A40-F71A-4DE5-9CE5-EDB124C79916}" type="sibTrans" cxnId="{1672AA2C-579C-4E8D-9773-83D4A35FABF3}">
      <dgm:prSet/>
      <dgm:spPr/>
      <dgm:t>
        <a:bodyPr/>
        <a:lstStyle/>
        <a:p>
          <a:endParaRPr lang="en-GB" sz="1400">
            <a:latin typeface="Arial" panose="020B0604020202020204" pitchFamily="34" charset="0"/>
            <a:cs typeface="Arial" panose="020B0604020202020204" pitchFamily="34" charset="0"/>
          </a:endParaRPr>
        </a:p>
      </dgm:t>
    </dgm:pt>
    <dgm:pt modelId="{1759EBC6-CCFD-4BCD-8979-BECD5CECD8E1}">
      <dgm:prSet phldrT="[Text]" custT="1"/>
      <dgm:spPr>
        <a:solidFill>
          <a:schemeClr val="bg1">
            <a:lumMod val="50000"/>
          </a:schemeClr>
        </a:solidFill>
      </dgm:spPr>
      <dgm:t>
        <a:bodyPr/>
        <a:lstStyle/>
        <a:p>
          <a:r>
            <a:rPr lang="en-GB" sz="1100" dirty="0">
              <a:latin typeface="Arial" panose="020B0604020202020204" pitchFamily="34" charset="0"/>
              <a:cs typeface="Arial" panose="020B0604020202020204" pitchFamily="34" charset="0"/>
            </a:rPr>
            <a:t>Corporate Services Programmes</a:t>
          </a:r>
        </a:p>
      </dgm:t>
    </dgm:pt>
    <dgm:pt modelId="{B553ABB6-AF57-45C6-B86F-1BC8C3C63528}" type="parTrans" cxnId="{91072761-B4DF-4010-855A-6653645A524D}">
      <dgm:prSet/>
      <dgm:spPr/>
      <dgm:t>
        <a:bodyPr/>
        <a:lstStyle/>
        <a:p>
          <a:endParaRPr lang="en-GB" sz="1400">
            <a:latin typeface="Arial" panose="020B0604020202020204" pitchFamily="34" charset="0"/>
            <a:cs typeface="Arial" panose="020B0604020202020204" pitchFamily="34" charset="0"/>
          </a:endParaRPr>
        </a:p>
      </dgm:t>
    </dgm:pt>
    <dgm:pt modelId="{1E8A1282-2CFF-4EA6-8157-C92874A04CE1}" type="sibTrans" cxnId="{91072761-B4DF-4010-855A-6653645A524D}">
      <dgm:prSet/>
      <dgm:spPr/>
      <dgm:t>
        <a:bodyPr/>
        <a:lstStyle/>
        <a:p>
          <a:endParaRPr lang="en-GB" sz="1400">
            <a:latin typeface="Arial" panose="020B0604020202020204" pitchFamily="34" charset="0"/>
            <a:cs typeface="Arial" panose="020B0604020202020204" pitchFamily="34" charset="0"/>
          </a:endParaRPr>
        </a:p>
      </dgm:t>
    </dgm:pt>
    <dgm:pt modelId="{A502FD01-350B-48EC-9EA2-2542A7A23DB3}">
      <dgm:prSet phldrT="[Text]" custT="1"/>
      <dgm:spPr>
        <a:solidFill>
          <a:schemeClr val="bg1">
            <a:lumMod val="50000"/>
          </a:schemeClr>
        </a:solidFill>
      </dgm:spPr>
      <dgm:t>
        <a:bodyPr/>
        <a:lstStyle/>
        <a:p>
          <a:r>
            <a:rPr lang="en-GB" sz="1100" dirty="0">
              <a:latin typeface="Arial" panose="020B0604020202020204" pitchFamily="34" charset="0"/>
              <a:cs typeface="Arial" panose="020B0604020202020204" pitchFamily="34" charset="0"/>
            </a:rPr>
            <a:t>Clinical Support Programmes</a:t>
          </a:r>
        </a:p>
      </dgm:t>
    </dgm:pt>
    <dgm:pt modelId="{9D531A24-08FF-4B72-843A-01E45C0559DB}" type="parTrans" cxnId="{90E9233C-351B-4709-9D9A-CEB1390A0A66}">
      <dgm:prSet/>
      <dgm:spPr/>
      <dgm:t>
        <a:bodyPr/>
        <a:lstStyle/>
        <a:p>
          <a:endParaRPr lang="en-GB" sz="1400">
            <a:latin typeface="Arial" panose="020B0604020202020204" pitchFamily="34" charset="0"/>
            <a:cs typeface="Arial" panose="020B0604020202020204" pitchFamily="34" charset="0"/>
          </a:endParaRPr>
        </a:p>
      </dgm:t>
    </dgm:pt>
    <dgm:pt modelId="{B3E527BF-3E7B-4D3B-808B-C031BFEC55E2}" type="sibTrans" cxnId="{90E9233C-351B-4709-9D9A-CEB1390A0A66}">
      <dgm:prSet/>
      <dgm:spPr/>
      <dgm:t>
        <a:bodyPr/>
        <a:lstStyle/>
        <a:p>
          <a:endParaRPr lang="en-GB" sz="1400">
            <a:latin typeface="Arial" panose="020B0604020202020204" pitchFamily="34" charset="0"/>
            <a:cs typeface="Arial" panose="020B0604020202020204" pitchFamily="34" charset="0"/>
          </a:endParaRPr>
        </a:p>
      </dgm:t>
    </dgm:pt>
    <dgm:pt modelId="{E53449F0-6F4C-4F3E-B33F-00DBBBD26E9B}">
      <dgm:prSet phldrT="[Text]" custT="1"/>
      <dgm:spPr>
        <a:solidFill>
          <a:schemeClr val="bg1">
            <a:lumMod val="50000"/>
          </a:schemeClr>
        </a:solidFill>
      </dgm:spPr>
      <dgm:t>
        <a:bodyPr/>
        <a:lstStyle/>
        <a:p>
          <a:r>
            <a:rPr lang="en-GB" sz="1100" dirty="0">
              <a:latin typeface="Arial" panose="020B0604020202020204" pitchFamily="34" charset="0"/>
              <a:cs typeface="Arial" panose="020B0604020202020204" pitchFamily="34" charset="0"/>
            </a:rPr>
            <a:t>Clinical Services Programmes</a:t>
          </a:r>
        </a:p>
      </dgm:t>
    </dgm:pt>
    <dgm:pt modelId="{F49E409A-D02C-4DF0-86C8-191BB0729F7C}" type="parTrans" cxnId="{0F5201B9-5C07-4DCC-86D0-89578C69A02D}">
      <dgm:prSet/>
      <dgm:spPr/>
      <dgm:t>
        <a:bodyPr/>
        <a:lstStyle/>
        <a:p>
          <a:endParaRPr lang="en-GB" sz="1400">
            <a:latin typeface="Arial" panose="020B0604020202020204" pitchFamily="34" charset="0"/>
            <a:cs typeface="Arial" panose="020B0604020202020204" pitchFamily="34" charset="0"/>
          </a:endParaRPr>
        </a:p>
      </dgm:t>
    </dgm:pt>
    <dgm:pt modelId="{73FBC655-4206-4CB6-8C53-D6219325F5CF}" type="sibTrans" cxnId="{0F5201B9-5C07-4DCC-86D0-89578C69A02D}">
      <dgm:prSet/>
      <dgm:spPr/>
      <dgm:t>
        <a:bodyPr/>
        <a:lstStyle/>
        <a:p>
          <a:endParaRPr lang="en-GB" sz="1400">
            <a:latin typeface="Arial" panose="020B0604020202020204" pitchFamily="34" charset="0"/>
            <a:cs typeface="Arial" panose="020B0604020202020204" pitchFamily="34" charset="0"/>
          </a:endParaRPr>
        </a:p>
      </dgm:t>
    </dgm:pt>
    <dgm:pt modelId="{4B335F3F-5631-4E13-A13B-361F1C833790}">
      <dgm:prSet phldrT="[Text]" custT="1"/>
      <dgm:spPr>
        <a:solidFill>
          <a:schemeClr val="accent1"/>
        </a:solidFill>
      </dgm:spPr>
      <dgm:t>
        <a:bodyPr/>
        <a:lstStyle/>
        <a:p>
          <a:r>
            <a:rPr lang="en-GB" sz="1100" dirty="0">
              <a:latin typeface="Arial" panose="020B0604020202020204" pitchFamily="34" charset="0"/>
              <a:cs typeface="Arial" panose="020B0604020202020204" pitchFamily="34" charset="0"/>
            </a:rPr>
            <a:t>Pharmacy </a:t>
          </a:r>
          <a:r>
            <a:rPr lang="en-GB" sz="1100" dirty="0" err="1">
              <a:latin typeface="Arial" panose="020B0604020202020204" pitchFamily="34" charset="0"/>
              <a:cs typeface="Arial" panose="020B0604020202020204" pitchFamily="34" charset="0"/>
            </a:rPr>
            <a:t>Aseptics</a:t>
          </a:r>
          <a:endParaRPr lang="en-GB" sz="1100" dirty="0">
            <a:latin typeface="Arial" panose="020B0604020202020204" pitchFamily="34" charset="0"/>
            <a:cs typeface="Arial" panose="020B0604020202020204" pitchFamily="34" charset="0"/>
          </a:endParaRPr>
        </a:p>
      </dgm:t>
    </dgm:pt>
    <dgm:pt modelId="{6F79AF6C-55CD-4ECC-871B-1545A035C264}" type="parTrans" cxnId="{43A6FB43-0F27-44F1-AA56-D6CA3460CA10}">
      <dgm:prSet/>
      <dgm:spPr/>
      <dgm:t>
        <a:bodyPr/>
        <a:lstStyle/>
        <a:p>
          <a:endParaRPr lang="en-GB" sz="1400">
            <a:latin typeface="Arial" panose="020B0604020202020204" pitchFamily="34" charset="0"/>
            <a:cs typeface="Arial" panose="020B0604020202020204" pitchFamily="34" charset="0"/>
          </a:endParaRPr>
        </a:p>
      </dgm:t>
    </dgm:pt>
    <dgm:pt modelId="{B515A7AA-C0E1-4BAC-A7CA-D8B632720175}" type="sibTrans" cxnId="{43A6FB43-0F27-44F1-AA56-D6CA3460CA10}">
      <dgm:prSet/>
      <dgm:spPr/>
      <dgm:t>
        <a:bodyPr/>
        <a:lstStyle/>
        <a:p>
          <a:endParaRPr lang="en-GB" sz="1400">
            <a:latin typeface="Arial" panose="020B0604020202020204" pitchFamily="34" charset="0"/>
            <a:cs typeface="Arial" panose="020B0604020202020204" pitchFamily="34" charset="0"/>
          </a:endParaRPr>
        </a:p>
      </dgm:t>
    </dgm:pt>
    <dgm:pt modelId="{267E77D3-AF70-4A84-BA75-77914816BDC5}">
      <dgm:prSet phldrT="[Text]" custT="1"/>
      <dgm:spPr>
        <a:solidFill>
          <a:schemeClr val="accent1"/>
        </a:solidFill>
      </dgm:spPr>
      <dgm:t>
        <a:bodyPr/>
        <a:lstStyle/>
        <a:p>
          <a:r>
            <a:rPr lang="en-GB" sz="1100" dirty="0">
              <a:latin typeface="Arial" panose="020B0604020202020204" pitchFamily="34" charset="0"/>
              <a:cs typeface="Arial" panose="020B0604020202020204" pitchFamily="34" charset="0"/>
            </a:rPr>
            <a:t>Diagnostics</a:t>
          </a:r>
        </a:p>
      </dgm:t>
    </dgm:pt>
    <dgm:pt modelId="{9B18DA58-C6B4-4849-B17A-7515EB10C0E7}" type="parTrans" cxnId="{A3F95458-8C0B-42EE-83F5-61A5DCB70B5C}">
      <dgm:prSet/>
      <dgm:spPr/>
      <dgm:t>
        <a:bodyPr/>
        <a:lstStyle/>
        <a:p>
          <a:endParaRPr lang="en-GB" sz="1400">
            <a:latin typeface="Arial" panose="020B0604020202020204" pitchFamily="34" charset="0"/>
            <a:cs typeface="Arial" panose="020B0604020202020204" pitchFamily="34" charset="0"/>
          </a:endParaRPr>
        </a:p>
      </dgm:t>
    </dgm:pt>
    <dgm:pt modelId="{499BFB0E-C3DA-446F-BE2B-D514C36BEA3C}" type="sibTrans" cxnId="{A3F95458-8C0B-42EE-83F5-61A5DCB70B5C}">
      <dgm:prSet/>
      <dgm:spPr/>
      <dgm:t>
        <a:bodyPr/>
        <a:lstStyle/>
        <a:p>
          <a:endParaRPr lang="en-GB" sz="1400">
            <a:latin typeface="Arial" panose="020B0604020202020204" pitchFamily="34" charset="0"/>
            <a:cs typeface="Arial" panose="020B0604020202020204" pitchFamily="34" charset="0"/>
          </a:endParaRPr>
        </a:p>
      </dgm:t>
    </dgm:pt>
    <dgm:pt modelId="{A1B5E9AE-91A5-43AF-A10C-7173583328BB}">
      <dgm:prSet phldrT="[Text]" custT="1"/>
      <dgm:spPr/>
      <dgm:t>
        <a:bodyPr/>
        <a:lstStyle/>
        <a:p>
          <a:r>
            <a:rPr lang="en-GB" sz="1100" dirty="0">
              <a:latin typeface="Arial" panose="020B0604020202020204" pitchFamily="34" charset="0"/>
              <a:cs typeface="Arial" panose="020B0604020202020204" pitchFamily="34" charset="0"/>
            </a:rPr>
            <a:t>WY Vascular Service</a:t>
          </a:r>
        </a:p>
      </dgm:t>
    </dgm:pt>
    <dgm:pt modelId="{E9CA417B-FDE9-4CC6-8FB9-F05840FD1453}" type="parTrans" cxnId="{978EDDF2-D9F0-4244-B242-5431A8A03967}">
      <dgm:prSet/>
      <dgm:spPr/>
      <dgm:t>
        <a:bodyPr/>
        <a:lstStyle/>
        <a:p>
          <a:endParaRPr lang="en-GB" sz="1400">
            <a:latin typeface="Arial" panose="020B0604020202020204" pitchFamily="34" charset="0"/>
            <a:cs typeface="Arial" panose="020B0604020202020204" pitchFamily="34" charset="0"/>
          </a:endParaRPr>
        </a:p>
      </dgm:t>
    </dgm:pt>
    <dgm:pt modelId="{DE8211BD-D0E5-4266-9A73-9A05FCEDD322}" type="sibTrans" cxnId="{978EDDF2-D9F0-4244-B242-5431A8A03967}">
      <dgm:prSet/>
      <dgm:spPr/>
      <dgm:t>
        <a:bodyPr/>
        <a:lstStyle/>
        <a:p>
          <a:endParaRPr lang="en-GB" sz="1400">
            <a:latin typeface="Arial" panose="020B0604020202020204" pitchFamily="34" charset="0"/>
            <a:cs typeface="Arial" panose="020B0604020202020204" pitchFamily="34" charset="0"/>
          </a:endParaRPr>
        </a:p>
      </dgm:t>
    </dgm:pt>
    <dgm:pt modelId="{8938DE92-ADE1-4324-87CB-AFECF8C32188}">
      <dgm:prSet phldrT="[Text]" custT="1"/>
      <dgm:spPr>
        <a:solidFill>
          <a:schemeClr val="tx2">
            <a:lumMod val="75000"/>
          </a:schemeClr>
        </a:solidFill>
      </dgm:spPr>
      <dgm:t>
        <a:bodyPr/>
        <a:lstStyle/>
        <a:p>
          <a:r>
            <a:rPr lang="en-GB" sz="1100" dirty="0">
              <a:latin typeface="Arial" panose="020B0604020202020204" pitchFamily="34" charset="0"/>
              <a:cs typeface="Arial" panose="020B0604020202020204" pitchFamily="34" charset="0"/>
            </a:rPr>
            <a:t>Planned Care</a:t>
          </a:r>
        </a:p>
      </dgm:t>
    </dgm:pt>
    <dgm:pt modelId="{78037B3A-359F-42A6-99D8-5CBBD89010DD}" type="parTrans" cxnId="{8018EEC9-B845-4EF1-A05D-DD48A15E4CFF}">
      <dgm:prSet/>
      <dgm:spPr/>
      <dgm:t>
        <a:bodyPr/>
        <a:lstStyle/>
        <a:p>
          <a:endParaRPr lang="en-GB" sz="1400">
            <a:latin typeface="Arial" panose="020B0604020202020204" pitchFamily="34" charset="0"/>
            <a:cs typeface="Arial" panose="020B0604020202020204" pitchFamily="34" charset="0"/>
          </a:endParaRPr>
        </a:p>
      </dgm:t>
    </dgm:pt>
    <dgm:pt modelId="{E692DDC0-93F2-46D3-8F82-6548643D7D00}" type="sibTrans" cxnId="{8018EEC9-B845-4EF1-A05D-DD48A15E4CFF}">
      <dgm:prSet/>
      <dgm:spPr/>
      <dgm:t>
        <a:bodyPr/>
        <a:lstStyle/>
        <a:p>
          <a:endParaRPr lang="en-GB" sz="1400">
            <a:latin typeface="Arial" panose="020B0604020202020204" pitchFamily="34" charset="0"/>
            <a:cs typeface="Arial" panose="020B0604020202020204" pitchFamily="34" charset="0"/>
          </a:endParaRPr>
        </a:p>
      </dgm:t>
    </dgm:pt>
    <dgm:pt modelId="{51D96409-6990-4B35-ABEC-24A7A8DACFC3}">
      <dgm:prSet phldrT="[Text]" custT="1"/>
      <dgm:spPr>
        <a:solidFill>
          <a:schemeClr val="tx2">
            <a:lumMod val="75000"/>
          </a:schemeClr>
        </a:solidFill>
      </dgm:spPr>
      <dgm:t>
        <a:bodyPr/>
        <a:lstStyle/>
        <a:p>
          <a:r>
            <a:rPr lang="en-GB" sz="1100" dirty="0">
              <a:latin typeface="Arial" panose="020B0604020202020204" pitchFamily="34" charset="0"/>
              <a:cs typeface="Arial" panose="020B0604020202020204" pitchFamily="34" charset="0"/>
            </a:rPr>
            <a:t>Procurement</a:t>
          </a:r>
        </a:p>
      </dgm:t>
    </dgm:pt>
    <dgm:pt modelId="{FEBCE64F-30D9-4FA2-B336-8AA7428A06FC}" type="sibTrans" cxnId="{8DD5BB2F-2EDE-45BA-B589-3B0B8298BEE9}">
      <dgm:prSet/>
      <dgm:spPr/>
      <dgm:t>
        <a:bodyPr/>
        <a:lstStyle/>
        <a:p>
          <a:endParaRPr lang="en-GB" sz="1400">
            <a:latin typeface="Arial" panose="020B0604020202020204" pitchFamily="34" charset="0"/>
            <a:cs typeface="Arial" panose="020B0604020202020204" pitchFamily="34" charset="0"/>
          </a:endParaRPr>
        </a:p>
      </dgm:t>
    </dgm:pt>
    <dgm:pt modelId="{FD2ED9F3-66B6-44F5-B6C6-0CA03E9D4B9F}" type="parTrans" cxnId="{8DD5BB2F-2EDE-45BA-B589-3B0B8298BEE9}">
      <dgm:prSet/>
      <dgm:spPr/>
      <dgm:t>
        <a:bodyPr/>
        <a:lstStyle/>
        <a:p>
          <a:endParaRPr lang="en-GB" sz="1400">
            <a:latin typeface="Arial" panose="020B0604020202020204" pitchFamily="34" charset="0"/>
            <a:cs typeface="Arial" panose="020B0604020202020204" pitchFamily="34" charset="0"/>
          </a:endParaRPr>
        </a:p>
      </dgm:t>
    </dgm:pt>
    <dgm:pt modelId="{CC2F85F4-A771-4D32-B53A-A1895C460A15}">
      <dgm:prSet custT="1"/>
      <dgm:spPr/>
      <dgm:t>
        <a:bodyPr/>
        <a:lstStyle/>
        <a:p>
          <a:r>
            <a:rPr lang="en-GB" sz="1100" dirty="0">
              <a:latin typeface="Arial" panose="020B0604020202020204" pitchFamily="34" charset="0"/>
              <a:cs typeface="Arial" panose="020B0604020202020204" pitchFamily="34" charset="0"/>
            </a:rPr>
            <a:t>Service Sustainability</a:t>
          </a:r>
        </a:p>
      </dgm:t>
    </dgm:pt>
    <dgm:pt modelId="{ACE6D39F-4D96-4B4A-8D5D-3730F7F8B13A}" type="parTrans" cxnId="{9E2AF561-432F-4CA0-A453-5F1172BEDD62}">
      <dgm:prSet/>
      <dgm:spPr/>
      <dgm:t>
        <a:bodyPr/>
        <a:lstStyle/>
        <a:p>
          <a:endParaRPr lang="en-GB" sz="1400">
            <a:latin typeface="Arial" panose="020B0604020202020204" pitchFamily="34" charset="0"/>
            <a:cs typeface="Arial" panose="020B0604020202020204" pitchFamily="34" charset="0"/>
          </a:endParaRPr>
        </a:p>
      </dgm:t>
    </dgm:pt>
    <dgm:pt modelId="{51080424-5264-4A59-A4E4-2CE9F4BD8B01}" type="sibTrans" cxnId="{9E2AF561-432F-4CA0-A453-5F1172BEDD62}">
      <dgm:prSet/>
      <dgm:spPr/>
      <dgm:t>
        <a:bodyPr/>
        <a:lstStyle/>
        <a:p>
          <a:endParaRPr lang="en-GB" sz="1400">
            <a:latin typeface="Arial" panose="020B0604020202020204" pitchFamily="34" charset="0"/>
            <a:cs typeface="Arial" panose="020B0604020202020204" pitchFamily="34" charset="0"/>
          </a:endParaRPr>
        </a:p>
      </dgm:t>
    </dgm:pt>
    <dgm:pt modelId="{3454C01A-37F5-42D9-A40E-75D95D1E21E8}">
      <dgm:prSet custT="1"/>
      <dgm:spPr/>
      <dgm:t>
        <a:bodyPr/>
        <a:lstStyle/>
        <a:p>
          <a:r>
            <a:rPr lang="en-GB" sz="1100" dirty="0">
              <a:latin typeface="Arial" panose="020B0604020202020204" pitchFamily="34" charset="0"/>
              <a:cs typeface="Arial" panose="020B0604020202020204" pitchFamily="34" charset="0"/>
            </a:rPr>
            <a:t>Workforce</a:t>
          </a:r>
        </a:p>
      </dgm:t>
    </dgm:pt>
    <dgm:pt modelId="{FD6236D5-16EE-43CB-9A8A-AAA6A03C654F}" type="parTrans" cxnId="{64128186-1B3C-4F80-A8CA-96799BE1BA98}">
      <dgm:prSet/>
      <dgm:spPr/>
      <dgm:t>
        <a:bodyPr/>
        <a:lstStyle/>
        <a:p>
          <a:endParaRPr lang="en-GB" sz="1400">
            <a:latin typeface="Arial" panose="020B0604020202020204" pitchFamily="34" charset="0"/>
            <a:cs typeface="Arial" panose="020B0604020202020204" pitchFamily="34" charset="0"/>
          </a:endParaRPr>
        </a:p>
      </dgm:t>
    </dgm:pt>
    <dgm:pt modelId="{31AC43FA-584E-4CB3-A121-4C085C9CA66F}" type="sibTrans" cxnId="{64128186-1B3C-4F80-A8CA-96799BE1BA98}">
      <dgm:prSet/>
      <dgm:spPr/>
      <dgm:t>
        <a:bodyPr/>
        <a:lstStyle/>
        <a:p>
          <a:endParaRPr lang="en-GB" sz="1400">
            <a:latin typeface="Arial" panose="020B0604020202020204" pitchFamily="34" charset="0"/>
            <a:cs typeface="Arial" panose="020B0604020202020204" pitchFamily="34" charset="0"/>
          </a:endParaRPr>
        </a:p>
      </dgm:t>
    </dgm:pt>
    <dgm:pt modelId="{6B205800-22A2-433D-81E0-587854C52986}">
      <dgm:prSet phldrT="[Text]" custT="1"/>
      <dgm:spPr>
        <a:solidFill>
          <a:schemeClr val="accent1"/>
        </a:solidFill>
      </dgm:spPr>
      <dgm:t>
        <a:bodyPr/>
        <a:lstStyle/>
        <a:p>
          <a:r>
            <a:rPr lang="en-GB" sz="1100" dirty="0">
              <a:latin typeface="Arial" panose="020B0604020202020204" pitchFamily="34" charset="0"/>
              <a:cs typeface="Arial" panose="020B0604020202020204" pitchFamily="34" charset="0"/>
            </a:rPr>
            <a:t>Scan 4 Safety</a:t>
          </a:r>
        </a:p>
      </dgm:t>
    </dgm:pt>
    <dgm:pt modelId="{8544CEA4-16FD-4CE4-938F-DAA0C8A5319F}" type="parTrans" cxnId="{47328ADF-2F15-4E90-9436-5CA06C00ACAC}">
      <dgm:prSet/>
      <dgm:spPr/>
      <dgm:t>
        <a:bodyPr/>
        <a:lstStyle/>
        <a:p>
          <a:endParaRPr lang="en-GB" sz="1400">
            <a:latin typeface="Arial" panose="020B0604020202020204" pitchFamily="34" charset="0"/>
            <a:cs typeface="Arial" panose="020B0604020202020204" pitchFamily="34" charset="0"/>
          </a:endParaRPr>
        </a:p>
      </dgm:t>
    </dgm:pt>
    <dgm:pt modelId="{C1B5028F-7AE1-4DA6-AD45-A9159E7495C7}" type="sibTrans" cxnId="{47328ADF-2F15-4E90-9436-5CA06C00ACAC}">
      <dgm:prSet/>
      <dgm:spPr/>
      <dgm:t>
        <a:bodyPr/>
        <a:lstStyle/>
        <a:p>
          <a:endParaRPr lang="en-GB" sz="1400">
            <a:latin typeface="Arial" panose="020B0604020202020204" pitchFamily="34" charset="0"/>
            <a:cs typeface="Arial" panose="020B0604020202020204" pitchFamily="34" charset="0"/>
          </a:endParaRPr>
        </a:p>
      </dgm:t>
    </dgm:pt>
    <dgm:pt modelId="{611F908A-F2EF-4502-AD15-51B3A254D16F}">
      <dgm:prSet custT="1"/>
      <dgm:spPr>
        <a:solidFill>
          <a:schemeClr val="accent1"/>
        </a:solidFill>
      </dgm:spPr>
      <dgm:t>
        <a:bodyPr/>
        <a:lstStyle/>
        <a:p>
          <a:r>
            <a:rPr lang="en-GB" sz="1100" dirty="0">
              <a:latin typeface="Arial" panose="020B0604020202020204" pitchFamily="34" charset="0"/>
              <a:cs typeface="Arial" panose="020B0604020202020204" pitchFamily="34" charset="0"/>
            </a:rPr>
            <a:t>Imaging </a:t>
          </a:r>
        </a:p>
      </dgm:t>
    </dgm:pt>
    <dgm:pt modelId="{A150AC31-E1B4-4712-B85C-0D96DA16D785}" type="parTrans" cxnId="{EE660FB2-83AC-4413-9B70-A8B80C00F53D}">
      <dgm:prSet/>
      <dgm:spPr/>
      <dgm:t>
        <a:bodyPr/>
        <a:lstStyle/>
        <a:p>
          <a:endParaRPr lang="en-GB" sz="1400">
            <a:latin typeface="Arial" panose="020B0604020202020204" pitchFamily="34" charset="0"/>
            <a:cs typeface="Arial" panose="020B0604020202020204" pitchFamily="34" charset="0"/>
          </a:endParaRPr>
        </a:p>
      </dgm:t>
    </dgm:pt>
    <dgm:pt modelId="{C43B9035-63AE-4FD9-A242-26BF99862D86}" type="sibTrans" cxnId="{EE660FB2-83AC-4413-9B70-A8B80C00F53D}">
      <dgm:prSet/>
      <dgm:spPr/>
      <dgm:t>
        <a:bodyPr/>
        <a:lstStyle/>
        <a:p>
          <a:endParaRPr lang="en-GB" sz="1400">
            <a:latin typeface="Arial" panose="020B0604020202020204" pitchFamily="34" charset="0"/>
            <a:cs typeface="Arial" panose="020B0604020202020204" pitchFamily="34" charset="0"/>
          </a:endParaRPr>
        </a:p>
      </dgm:t>
    </dgm:pt>
    <dgm:pt modelId="{D4226625-2CBA-45A2-B253-28F80ACE0334}">
      <dgm:prSet custT="1"/>
      <dgm:spPr>
        <a:solidFill>
          <a:schemeClr val="accent1"/>
        </a:solidFill>
      </dgm:spPr>
      <dgm:t>
        <a:bodyPr/>
        <a:lstStyle/>
        <a:p>
          <a:r>
            <a:rPr lang="en-GB" sz="1100" dirty="0">
              <a:latin typeface="Arial" panose="020B0604020202020204" pitchFamily="34" charset="0"/>
              <a:cs typeface="Arial" panose="020B0604020202020204" pitchFamily="34" charset="0"/>
            </a:rPr>
            <a:t>Pathology</a:t>
          </a:r>
        </a:p>
      </dgm:t>
    </dgm:pt>
    <dgm:pt modelId="{FAA0246C-30A9-499F-8EAD-8AF15C2CB2B4}" type="parTrans" cxnId="{8D546DD4-3026-4E11-A325-7F2DAC9E3825}">
      <dgm:prSet/>
      <dgm:spPr/>
      <dgm:t>
        <a:bodyPr/>
        <a:lstStyle/>
        <a:p>
          <a:endParaRPr lang="en-GB" sz="1400">
            <a:latin typeface="Arial" panose="020B0604020202020204" pitchFamily="34" charset="0"/>
            <a:cs typeface="Arial" panose="020B0604020202020204" pitchFamily="34" charset="0"/>
          </a:endParaRPr>
        </a:p>
      </dgm:t>
    </dgm:pt>
    <dgm:pt modelId="{A4F15E3C-7C65-401C-B168-C64263B65032}" type="sibTrans" cxnId="{8D546DD4-3026-4E11-A325-7F2DAC9E3825}">
      <dgm:prSet/>
      <dgm:spPr/>
      <dgm:t>
        <a:bodyPr/>
        <a:lstStyle/>
        <a:p>
          <a:endParaRPr lang="en-GB" sz="1400">
            <a:latin typeface="Arial" panose="020B0604020202020204" pitchFamily="34" charset="0"/>
            <a:cs typeface="Arial" panose="020B0604020202020204" pitchFamily="34" charset="0"/>
          </a:endParaRPr>
        </a:p>
      </dgm:t>
    </dgm:pt>
    <dgm:pt modelId="{BF4B082B-E669-44FC-80C4-2A8521DC1215}">
      <dgm:prSet custT="1"/>
      <dgm:spPr>
        <a:solidFill>
          <a:schemeClr val="tx2">
            <a:lumMod val="75000"/>
          </a:schemeClr>
        </a:solidFill>
      </dgm:spPr>
      <dgm:t>
        <a:bodyPr/>
        <a:lstStyle/>
        <a:p>
          <a:r>
            <a:rPr lang="en-GB" sz="1100" dirty="0">
              <a:latin typeface="Arial" panose="020B0604020202020204" pitchFamily="34" charset="0"/>
              <a:cs typeface="Arial" panose="020B0604020202020204" pitchFamily="34" charset="0"/>
            </a:rPr>
            <a:t>Community Diagnostic Centres</a:t>
          </a:r>
        </a:p>
      </dgm:t>
    </dgm:pt>
    <dgm:pt modelId="{CECC8717-5BB4-42DB-88CD-BFC06222CC2E}" type="parTrans" cxnId="{FB4728D7-BBBB-48DD-80B5-D6EC5ABCF7C3}">
      <dgm:prSet/>
      <dgm:spPr/>
      <dgm:t>
        <a:bodyPr/>
        <a:lstStyle/>
        <a:p>
          <a:endParaRPr lang="en-GB" sz="1400">
            <a:latin typeface="Arial" panose="020B0604020202020204" pitchFamily="34" charset="0"/>
            <a:cs typeface="Arial" panose="020B0604020202020204" pitchFamily="34" charset="0"/>
          </a:endParaRPr>
        </a:p>
      </dgm:t>
    </dgm:pt>
    <dgm:pt modelId="{C0644D39-759E-4A0B-BE47-B94841E09D4C}" type="sibTrans" cxnId="{FB4728D7-BBBB-48DD-80B5-D6EC5ABCF7C3}">
      <dgm:prSet/>
      <dgm:spPr/>
      <dgm:t>
        <a:bodyPr/>
        <a:lstStyle/>
        <a:p>
          <a:endParaRPr lang="en-GB" sz="1400">
            <a:latin typeface="Arial" panose="020B0604020202020204" pitchFamily="34" charset="0"/>
            <a:cs typeface="Arial" panose="020B0604020202020204" pitchFamily="34" charset="0"/>
          </a:endParaRPr>
        </a:p>
      </dgm:t>
    </dgm:pt>
    <dgm:pt modelId="{DA9689D8-6E0A-4228-B71B-49361BF8F58C}">
      <dgm:prSet custT="1"/>
      <dgm:spPr>
        <a:solidFill>
          <a:schemeClr val="accent1"/>
        </a:solidFill>
      </dgm:spPr>
      <dgm:t>
        <a:bodyPr/>
        <a:lstStyle/>
        <a:p>
          <a:r>
            <a:rPr lang="en-GB" sz="1100" dirty="0">
              <a:latin typeface="Arial" panose="020B0604020202020204" pitchFamily="34" charset="0"/>
              <a:cs typeface="Arial" panose="020B0604020202020204" pitchFamily="34" charset="0"/>
            </a:rPr>
            <a:t>Endoscopy</a:t>
          </a:r>
        </a:p>
      </dgm:t>
    </dgm:pt>
    <dgm:pt modelId="{16E450F5-212D-47BB-973A-A14165F15014}" type="parTrans" cxnId="{2CB03418-2DDC-46DF-9112-DAFF61CAD791}">
      <dgm:prSet/>
      <dgm:spPr/>
      <dgm:t>
        <a:bodyPr/>
        <a:lstStyle/>
        <a:p>
          <a:endParaRPr lang="en-GB" sz="1400">
            <a:latin typeface="Arial" panose="020B0604020202020204" pitchFamily="34" charset="0"/>
            <a:cs typeface="Arial" panose="020B0604020202020204" pitchFamily="34" charset="0"/>
          </a:endParaRPr>
        </a:p>
      </dgm:t>
    </dgm:pt>
    <dgm:pt modelId="{956BEFAA-87E2-487D-82EA-F699ED429796}" type="sibTrans" cxnId="{2CB03418-2DDC-46DF-9112-DAFF61CAD791}">
      <dgm:prSet/>
      <dgm:spPr/>
      <dgm:t>
        <a:bodyPr/>
        <a:lstStyle/>
        <a:p>
          <a:endParaRPr lang="en-GB" sz="1400">
            <a:latin typeface="Arial" panose="020B0604020202020204" pitchFamily="34" charset="0"/>
            <a:cs typeface="Arial" panose="020B0604020202020204" pitchFamily="34" charset="0"/>
          </a:endParaRPr>
        </a:p>
      </dgm:t>
    </dgm:pt>
    <dgm:pt modelId="{6F9095AD-2036-44D2-810D-F05DC1D0C89A}" type="pres">
      <dgm:prSet presAssocID="{61950AD9-0BAB-46F1-B5D5-AC539F894BE8}" presName="hierChild1" presStyleCnt="0">
        <dgm:presLayoutVars>
          <dgm:orgChart val="1"/>
          <dgm:chPref val="1"/>
          <dgm:dir/>
          <dgm:animOne val="branch"/>
          <dgm:animLvl val="lvl"/>
          <dgm:resizeHandles/>
        </dgm:presLayoutVars>
      </dgm:prSet>
      <dgm:spPr/>
    </dgm:pt>
    <dgm:pt modelId="{7AFC874B-7A77-432C-9BDA-8398C61729EC}" type="pres">
      <dgm:prSet presAssocID="{BF0C36A3-B656-41B7-A1E3-F4F7004B1542}" presName="hierRoot1" presStyleCnt="0">
        <dgm:presLayoutVars>
          <dgm:hierBranch val="init"/>
        </dgm:presLayoutVars>
      </dgm:prSet>
      <dgm:spPr/>
    </dgm:pt>
    <dgm:pt modelId="{24B50CC9-97F4-475B-85AF-7CFD17AB40AE}" type="pres">
      <dgm:prSet presAssocID="{BF0C36A3-B656-41B7-A1E3-F4F7004B1542}" presName="rootComposite1" presStyleCnt="0"/>
      <dgm:spPr/>
    </dgm:pt>
    <dgm:pt modelId="{0FDC72DB-17F8-4773-A2F0-71FC0131B214}" type="pres">
      <dgm:prSet presAssocID="{BF0C36A3-B656-41B7-A1E3-F4F7004B1542}" presName="rootText1" presStyleLbl="node0" presStyleIdx="0" presStyleCnt="1" custLinFactNeighborX="12500" custLinFactNeighborY="-424">
        <dgm:presLayoutVars>
          <dgm:chPref val="3"/>
        </dgm:presLayoutVars>
      </dgm:prSet>
      <dgm:spPr/>
    </dgm:pt>
    <dgm:pt modelId="{84D0F3B4-BC21-49A2-9F3C-26EA56356921}" type="pres">
      <dgm:prSet presAssocID="{BF0C36A3-B656-41B7-A1E3-F4F7004B1542}" presName="rootConnector1" presStyleLbl="node1" presStyleIdx="0" presStyleCnt="0"/>
      <dgm:spPr/>
    </dgm:pt>
    <dgm:pt modelId="{1F6C1955-B18F-40C9-90D5-F7038F5E8670}" type="pres">
      <dgm:prSet presAssocID="{BF0C36A3-B656-41B7-A1E3-F4F7004B1542}" presName="hierChild2" presStyleCnt="0"/>
      <dgm:spPr/>
    </dgm:pt>
    <dgm:pt modelId="{3761A97B-9721-4FC2-AA41-68C2900064A9}" type="pres">
      <dgm:prSet presAssocID="{B553ABB6-AF57-45C6-B86F-1BC8C3C63528}" presName="Name37" presStyleLbl="parChTrans1D2" presStyleIdx="0" presStyleCnt="3"/>
      <dgm:spPr/>
    </dgm:pt>
    <dgm:pt modelId="{F72384F7-29F0-4D77-837C-8949EF3EF187}" type="pres">
      <dgm:prSet presAssocID="{1759EBC6-CCFD-4BCD-8979-BECD5CECD8E1}" presName="hierRoot2" presStyleCnt="0">
        <dgm:presLayoutVars>
          <dgm:hierBranch val="init"/>
        </dgm:presLayoutVars>
      </dgm:prSet>
      <dgm:spPr/>
    </dgm:pt>
    <dgm:pt modelId="{C1EA3043-F07A-43DD-AA9D-EA08C8BF3531}" type="pres">
      <dgm:prSet presAssocID="{1759EBC6-CCFD-4BCD-8979-BECD5CECD8E1}" presName="rootComposite" presStyleCnt="0"/>
      <dgm:spPr/>
    </dgm:pt>
    <dgm:pt modelId="{5F5A28E9-E4FE-42C8-BAE1-CEA52B46FDC4}" type="pres">
      <dgm:prSet presAssocID="{1759EBC6-CCFD-4BCD-8979-BECD5CECD8E1}" presName="rootText" presStyleLbl="node2" presStyleIdx="0" presStyleCnt="3">
        <dgm:presLayoutVars>
          <dgm:chPref val="3"/>
        </dgm:presLayoutVars>
      </dgm:prSet>
      <dgm:spPr/>
    </dgm:pt>
    <dgm:pt modelId="{173966BD-338E-4C3E-AE83-F9B9F7F469F3}" type="pres">
      <dgm:prSet presAssocID="{1759EBC6-CCFD-4BCD-8979-BECD5CECD8E1}" presName="rootConnector" presStyleLbl="node2" presStyleIdx="0" presStyleCnt="3"/>
      <dgm:spPr/>
    </dgm:pt>
    <dgm:pt modelId="{10E3EA92-9E82-4AF6-8D16-DFC1E6772012}" type="pres">
      <dgm:prSet presAssocID="{1759EBC6-CCFD-4BCD-8979-BECD5CECD8E1}" presName="hierChild4" presStyleCnt="0"/>
      <dgm:spPr/>
    </dgm:pt>
    <dgm:pt modelId="{4D2983B6-5991-472F-B442-A156373AC582}" type="pres">
      <dgm:prSet presAssocID="{FD6236D5-16EE-43CB-9A8A-AAA6A03C654F}" presName="Name37" presStyleLbl="parChTrans1D3" presStyleIdx="0" presStyleCnt="8"/>
      <dgm:spPr/>
    </dgm:pt>
    <dgm:pt modelId="{E2B488ED-43E5-4018-B064-A2832B1800B0}" type="pres">
      <dgm:prSet presAssocID="{3454C01A-37F5-42D9-A40E-75D95D1E21E8}" presName="hierRoot2" presStyleCnt="0">
        <dgm:presLayoutVars>
          <dgm:hierBranch val="init"/>
        </dgm:presLayoutVars>
      </dgm:prSet>
      <dgm:spPr/>
    </dgm:pt>
    <dgm:pt modelId="{C4F3CFD1-31D8-4D5F-8E44-082D13F13F9B}" type="pres">
      <dgm:prSet presAssocID="{3454C01A-37F5-42D9-A40E-75D95D1E21E8}" presName="rootComposite" presStyleCnt="0"/>
      <dgm:spPr/>
    </dgm:pt>
    <dgm:pt modelId="{E178461A-A094-464F-9DD9-8F3879E3E0E2}" type="pres">
      <dgm:prSet presAssocID="{3454C01A-37F5-42D9-A40E-75D95D1E21E8}" presName="rootText" presStyleLbl="node3" presStyleIdx="0" presStyleCnt="8">
        <dgm:presLayoutVars>
          <dgm:chPref val="3"/>
        </dgm:presLayoutVars>
      </dgm:prSet>
      <dgm:spPr/>
    </dgm:pt>
    <dgm:pt modelId="{1C1BD1C8-B833-4B55-A0E0-06B6971E431C}" type="pres">
      <dgm:prSet presAssocID="{3454C01A-37F5-42D9-A40E-75D95D1E21E8}" presName="rootConnector" presStyleLbl="node3" presStyleIdx="0" presStyleCnt="8"/>
      <dgm:spPr/>
    </dgm:pt>
    <dgm:pt modelId="{80A68BD6-FE04-4330-988A-183E9EDB9634}" type="pres">
      <dgm:prSet presAssocID="{3454C01A-37F5-42D9-A40E-75D95D1E21E8}" presName="hierChild4" presStyleCnt="0"/>
      <dgm:spPr/>
    </dgm:pt>
    <dgm:pt modelId="{02938231-4A1B-4EE6-8863-B2ECA8E69752}" type="pres">
      <dgm:prSet presAssocID="{3454C01A-37F5-42D9-A40E-75D95D1E21E8}" presName="hierChild5" presStyleCnt="0"/>
      <dgm:spPr/>
    </dgm:pt>
    <dgm:pt modelId="{1853C1A9-4CBB-4D3B-B370-ADA6E97C2734}" type="pres">
      <dgm:prSet presAssocID="{FD2ED9F3-66B6-44F5-B6C6-0CA03E9D4B9F}" presName="Name37" presStyleLbl="parChTrans1D3" presStyleIdx="1" presStyleCnt="8"/>
      <dgm:spPr/>
    </dgm:pt>
    <dgm:pt modelId="{DF6AD64C-6E15-49DC-B9D8-D655084F1395}" type="pres">
      <dgm:prSet presAssocID="{51D96409-6990-4B35-ABEC-24A7A8DACFC3}" presName="hierRoot2" presStyleCnt="0">
        <dgm:presLayoutVars>
          <dgm:hierBranch val="init"/>
        </dgm:presLayoutVars>
      </dgm:prSet>
      <dgm:spPr/>
    </dgm:pt>
    <dgm:pt modelId="{A8167A71-C3FC-4A8F-B846-6F0704E5BD04}" type="pres">
      <dgm:prSet presAssocID="{51D96409-6990-4B35-ABEC-24A7A8DACFC3}" presName="rootComposite" presStyleCnt="0"/>
      <dgm:spPr/>
    </dgm:pt>
    <dgm:pt modelId="{52884279-CE51-4FF4-9AA4-2A15D9E53316}" type="pres">
      <dgm:prSet presAssocID="{51D96409-6990-4B35-ABEC-24A7A8DACFC3}" presName="rootText" presStyleLbl="node3" presStyleIdx="1" presStyleCnt="8">
        <dgm:presLayoutVars>
          <dgm:chPref val="3"/>
        </dgm:presLayoutVars>
      </dgm:prSet>
      <dgm:spPr/>
    </dgm:pt>
    <dgm:pt modelId="{CD084881-4C4E-41BC-86B1-02704FAD1BDC}" type="pres">
      <dgm:prSet presAssocID="{51D96409-6990-4B35-ABEC-24A7A8DACFC3}" presName="rootConnector" presStyleLbl="node3" presStyleIdx="1" presStyleCnt="8"/>
      <dgm:spPr/>
    </dgm:pt>
    <dgm:pt modelId="{4452832D-B879-4D9A-8DED-D8B390843FE7}" type="pres">
      <dgm:prSet presAssocID="{51D96409-6990-4B35-ABEC-24A7A8DACFC3}" presName="hierChild4" presStyleCnt="0"/>
      <dgm:spPr/>
    </dgm:pt>
    <dgm:pt modelId="{2D4D3E0F-A290-4851-A8DA-37C2D0913BBA}" type="pres">
      <dgm:prSet presAssocID="{51D96409-6990-4B35-ABEC-24A7A8DACFC3}" presName="hierChild5" presStyleCnt="0"/>
      <dgm:spPr/>
    </dgm:pt>
    <dgm:pt modelId="{C7F6CBD4-F1D7-4C4E-A5CC-EF28E50D3289}" type="pres">
      <dgm:prSet presAssocID="{8544CEA4-16FD-4CE4-938F-DAA0C8A5319F}" presName="Name37" presStyleLbl="parChTrans1D3" presStyleIdx="2" presStyleCnt="8"/>
      <dgm:spPr/>
    </dgm:pt>
    <dgm:pt modelId="{EF14F123-48A6-46C0-B310-999544B0281B}" type="pres">
      <dgm:prSet presAssocID="{6B205800-22A2-433D-81E0-587854C52986}" presName="hierRoot2" presStyleCnt="0">
        <dgm:presLayoutVars>
          <dgm:hierBranch val="init"/>
        </dgm:presLayoutVars>
      </dgm:prSet>
      <dgm:spPr/>
    </dgm:pt>
    <dgm:pt modelId="{9B289522-401D-4533-988E-A67B32CF149B}" type="pres">
      <dgm:prSet presAssocID="{6B205800-22A2-433D-81E0-587854C52986}" presName="rootComposite" presStyleCnt="0"/>
      <dgm:spPr/>
    </dgm:pt>
    <dgm:pt modelId="{E77F32AC-E746-4207-82BF-73EA81A732FF}" type="pres">
      <dgm:prSet presAssocID="{6B205800-22A2-433D-81E0-587854C52986}" presName="rootText" presStyleLbl="node3" presStyleIdx="2" presStyleCnt="8">
        <dgm:presLayoutVars>
          <dgm:chPref val="3"/>
        </dgm:presLayoutVars>
      </dgm:prSet>
      <dgm:spPr/>
    </dgm:pt>
    <dgm:pt modelId="{CD1B1870-3C01-44C5-AF93-EBC6C1EB0AFF}" type="pres">
      <dgm:prSet presAssocID="{6B205800-22A2-433D-81E0-587854C52986}" presName="rootConnector" presStyleLbl="node3" presStyleIdx="2" presStyleCnt="8"/>
      <dgm:spPr/>
    </dgm:pt>
    <dgm:pt modelId="{3EBB58D6-E5DA-4F72-BEC6-51E1D2404CF3}" type="pres">
      <dgm:prSet presAssocID="{6B205800-22A2-433D-81E0-587854C52986}" presName="hierChild4" presStyleCnt="0"/>
      <dgm:spPr/>
    </dgm:pt>
    <dgm:pt modelId="{27D452BF-419B-4672-85AC-95F5CB53F11D}" type="pres">
      <dgm:prSet presAssocID="{6B205800-22A2-433D-81E0-587854C52986}" presName="hierChild5" presStyleCnt="0"/>
      <dgm:spPr/>
    </dgm:pt>
    <dgm:pt modelId="{199D1B97-BEAD-40A9-8F74-4A0F33518999}" type="pres">
      <dgm:prSet presAssocID="{1759EBC6-CCFD-4BCD-8979-BECD5CECD8E1}" presName="hierChild5" presStyleCnt="0"/>
      <dgm:spPr/>
    </dgm:pt>
    <dgm:pt modelId="{0008F697-5E75-43BD-BAD9-C95C3F87FA01}" type="pres">
      <dgm:prSet presAssocID="{9D531A24-08FF-4B72-843A-01E45C0559DB}" presName="Name37" presStyleLbl="parChTrans1D2" presStyleIdx="1" presStyleCnt="3"/>
      <dgm:spPr/>
    </dgm:pt>
    <dgm:pt modelId="{BCE0D6C3-C868-49F4-B5D2-153042866EDB}" type="pres">
      <dgm:prSet presAssocID="{A502FD01-350B-48EC-9EA2-2542A7A23DB3}" presName="hierRoot2" presStyleCnt="0">
        <dgm:presLayoutVars>
          <dgm:hierBranch val="init"/>
        </dgm:presLayoutVars>
      </dgm:prSet>
      <dgm:spPr/>
    </dgm:pt>
    <dgm:pt modelId="{CC407358-F6C2-4E1B-92D3-EC38F48EF743}" type="pres">
      <dgm:prSet presAssocID="{A502FD01-350B-48EC-9EA2-2542A7A23DB3}" presName="rootComposite" presStyleCnt="0"/>
      <dgm:spPr/>
    </dgm:pt>
    <dgm:pt modelId="{AF04BE00-5941-4232-9A73-8E335455CF8A}" type="pres">
      <dgm:prSet presAssocID="{A502FD01-350B-48EC-9EA2-2542A7A23DB3}" presName="rootText" presStyleLbl="node2" presStyleIdx="1" presStyleCnt="3">
        <dgm:presLayoutVars>
          <dgm:chPref val="3"/>
        </dgm:presLayoutVars>
      </dgm:prSet>
      <dgm:spPr/>
    </dgm:pt>
    <dgm:pt modelId="{898AE316-6AE0-4498-BDD3-12D1086AB520}" type="pres">
      <dgm:prSet presAssocID="{A502FD01-350B-48EC-9EA2-2542A7A23DB3}" presName="rootConnector" presStyleLbl="node2" presStyleIdx="1" presStyleCnt="3"/>
      <dgm:spPr/>
    </dgm:pt>
    <dgm:pt modelId="{C0CEFDEE-4133-4E0B-89E3-E012A59FDB94}" type="pres">
      <dgm:prSet presAssocID="{A502FD01-350B-48EC-9EA2-2542A7A23DB3}" presName="hierChild4" presStyleCnt="0"/>
      <dgm:spPr/>
    </dgm:pt>
    <dgm:pt modelId="{85585215-F9BC-4672-ADE6-F0C9DC35A4DE}" type="pres">
      <dgm:prSet presAssocID="{6F79AF6C-55CD-4ECC-871B-1545A035C264}" presName="Name37" presStyleLbl="parChTrans1D3" presStyleIdx="3" presStyleCnt="8"/>
      <dgm:spPr/>
    </dgm:pt>
    <dgm:pt modelId="{74D7AEB8-6C22-499C-8928-206FCF35188B}" type="pres">
      <dgm:prSet presAssocID="{4B335F3F-5631-4E13-A13B-361F1C833790}" presName="hierRoot2" presStyleCnt="0">
        <dgm:presLayoutVars>
          <dgm:hierBranch val="init"/>
        </dgm:presLayoutVars>
      </dgm:prSet>
      <dgm:spPr/>
    </dgm:pt>
    <dgm:pt modelId="{AD37E781-0BFB-4853-B794-11586AE1DAC5}" type="pres">
      <dgm:prSet presAssocID="{4B335F3F-5631-4E13-A13B-361F1C833790}" presName="rootComposite" presStyleCnt="0"/>
      <dgm:spPr/>
    </dgm:pt>
    <dgm:pt modelId="{2B4A347B-9105-45EA-80F5-E23267951320}" type="pres">
      <dgm:prSet presAssocID="{4B335F3F-5631-4E13-A13B-361F1C833790}" presName="rootText" presStyleLbl="node3" presStyleIdx="3" presStyleCnt="8">
        <dgm:presLayoutVars>
          <dgm:chPref val="3"/>
        </dgm:presLayoutVars>
      </dgm:prSet>
      <dgm:spPr/>
    </dgm:pt>
    <dgm:pt modelId="{A0A61C03-24CF-4034-B6FE-296BB96E00B5}" type="pres">
      <dgm:prSet presAssocID="{4B335F3F-5631-4E13-A13B-361F1C833790}" presName="rootConnector" presStyleLbl="node3" presStyleIdx="3" presStyleCnt="8"/>
      <dgm:spPr/>
    </dgm:pt>
    <dgm:pt modelId="{6A49BF27-F573-4F7F-9D03-DBEB2AB2430D}" type="pres">
      <dgm:prSet presAssocID="{4B335F3F-5631-4E13-A13B-361F1C833790}" presName="hierChild4" presStyleCnt="0"/>
      <dgm:spPr/>
    </dgm:pt>
    <dgm:pt modelId="{53EBD2AB-14DC-437D-9C7C-5F51653D83C6}" type="pres">
      <dgm:prSet presAssocID="{4B335F3F-5631-4E13-A13B-361F1C833790}" presName="hierChild5" presStyleCnt="0"/>
      <dgm:spPr/>
    </dgm:pt>
    <dgm:pt modelId="{9EB2218F-87A5-4858-8974-F3BCA1FA4A94}" type="pres">
      <dgm:prSet presAssocID="{9B18DA58-C6B4-4849-B17A-7515EB10C0E7}" presName="Name37" presStyleLbl="parChTrans1D3" presStyleIdx="4" presStyleCnt="8"/>
      <dgm:spPr/>
    </dgm:pt>
    <dgm:pt modelId="{7ADA941A-F9DA-4ADD-8A84-A548D56E3A96}" type="pres">
      <dgm:prSet presAssocID="{267E77D3-AF70-4A84-BA75-77914816BDC5}" presName="hierRoot2" presStyleCnt="0">
        <dgm:presLayoutVars>
          <dgm:hierBranch val="init"/>
        </dgm:presLayoutVars>
      </dgm:prSet>
      <dgm:spPr/>
    </dgm:pt>
    <dgm:pt modelId="{0F6CFD3E-84EB-4E1A-BB8D-F1A98F2D4E94}" type="pres">
      <dgm:prSet presAssocID="{267E77D3-AF70-4A84-BA75-77914816BDC5}" presName="rootComposite" presStyleCnt="0"/>
      <dgm:spPr/>
    </dgm:pt>
    <dgm:pt modelId="{4D1FAB89-8AB2-45D8-9319-0B41AFC0F9EC}" type="pres">
      <dgm:prSet presAssocID="{267E77D3-AF70-4A84-BA75-77914816BDC5}" presName="rootText" presStyleLbl="node3" presStyleIdx="4" presStyleCnt="8">
        <dgm:presLayoutVars>
          <dgm:chPref val="3"/>
        </dgm:presLayoutVars>
      </dgm:prSet>
      <dgm:spPr/>
    </dgm:pt>
    <dgm:pt modelId="{5BE2EC83-FA92-4CDF-AE0E-284E2E365E6D}" type="pres">
      <dgm:prSet presAssocID="{267E77D3-AF70-4A84-BA75-77914816BDC5}" presName="rootConnector" presStyleLbl="node3" presStyleIdx="4" presStyleCnt="8"/>
      <dgm:spPr/>
    </dgm:pt>
    <dgm:pt modelId="{EAFD8A59-8FED-4B76-B9A6-42475589AFC5}" type="pres">
      <dgm:prSet presAssocID="{267E77D3-AF70-4A84-BA75-77914816BDC5}" presName="hierChild4" presStyleCnt="0"/>
      <dgm:spPr/>
    </dgm:pt>
    <dgm:pt modelId="{EEB68A17-CAD6-4120-B0AD-C231B12D79C5}" type="pres">
      <dgm:prSet presAssocID="{A150AC31-E1B4-4712-B85C-0D96DA16D785}" presName="Name37" presStyleLbl="parChTrans1D4" presStyleIdx="0" presStyleCnt="4"/>
      <dgm:spPr/>
    </dgm:pt>
    <dgm:pt modelId="{EBBBA444-9955-43A4-8082-E2F9B2105F93}" type="pres">
      <dgm:prSet presAssocID="{611F908A-F2EF-4502-AD15-51B3A254D16F}" presName="hierRoot2" presStyleCnt="0">
        <dgm:presLayoutVars>
          <dgm:hierBranch val="init"/>
        </dgm:presLayoutVars>
      </dgm:prSet>
      <dgm:spPr/>
    </dgm:pt>
    <dgm:pt modelId="{AC93697D-1A2A-4198-9A30-E959579BD27A}" type="pres">
      <dgm:prSet presAssocID="{611F908A-F2EF-4502-AD15-51B3A254D16F}" presName="rootComposite" presStyleCnt="0"/>
      <dgm:spPr/>
    </dgm:pt>
    <dgm:pt modelId="{37CA8B9A-5E05-4779-81BB-9D36047F8B76}" type="pres">
      <dgm:prSet presAssocID="{611F908A-F2EF-4502-AD15-51B3A254D16F}" presName="rootText" presStyleLbl="node4" presStyleIdx="0" presStyleCnt="4">
        <dgm:presLayoutVars>
          <dgm:chPref val="3"/>
        </dgm:presLayoutVars>
      </dgm:prSet>
      <dgm:spPr/>
    </dgm:pt>
    <dgm:pt modelId="{93AB7A3C-1B9A-4CAB-9D8E-B904B6A690DB}" type="pres">
      <dgm:prSet presAssocID="{611F908A-F2EF-4502-AD15-51B3A254D16F}" presName="rootConnector" presStyleLbl="node4" presStyleIdx="0" presStyleCnt="4"/>
      <dgm:spPr/>
    </dgm:pt>
    <dgm:pt modelId="{F0C31201-3524-46EE-9977-82B929DAA31A}" type="pres">
      <dgm:prSet presAssocID="{611F908A-F2EF-4502-AD15-51B3A254D16F}" presName="hierChild4" presStyleCnt="0"/>
      <dgm:spPr/>
    </dgm:pt>
    <dgm:pt modelId="{7CDD6B13-F4C5-4480-BC90-A27C51AE23B9}" type="pres">
      <dgm:prSet presAssocID="{611F908A-F2EF-4502-AD15-51B3A254D16F}" presName="hierChild5" presStyleCnt="0"/>
      <dgm:spPr/>
    </dgm:pt>
    <dgm:pt modelId="{F8D29542-6615-4934-8D69-FE265D0B77D8}" type="pres">
      <dgm:prSet presAssocID="{FAA0246C-30A9-499F-8EAD-8AF15C2CB2B4}" presName="Name37" presStyleLbl="parChTrans1D4" presStyleIdx="1" presStyleCnt="4"/>
      <dgm:spPr/>
    </dgm:pt>
    <dgm:pt modelId="{3C915FB7-8D9B-4F2E-A971-E6F0614BA535}" type="pres">
      <dgm:prSet presAssocID="{D4226625-2CBA-45A2-B253-28F80ACE0334}" presName="hierRoot2" presStyleCnt="0">
        <dgm:presLayoutVars>
          <dgm:hierBranch val="init"/>
        </dgm:presLayoutVars>
      </dgm:prSet>
      <dgm:spPr/>
    </dgm:pt>
    <dgm:pt modelId="{905C3B84-D0A5-4555-AB9D-F41703218D5C}" type="pres">
      <dgm:prSet presAssocID="{D4226625-2CBA-45A2-B253-28F80ACE0334}" presName="rootComposite" presStyleCnt="0"/>
      <dgm:spPr/>
    </dgm:pt>
    <dgm:pt modelId="{EBA862D5-5006-4793-AB24-BE0362571DB5}" type="pres">
      <dgm:prSet presAssocID="{D4226625-2CBA-45A2-B253-28F80ACE0334}" presName="rootText" presStyleLbl="node4" presStyleIdx="1" presStyleCnt="4">
        <dgm:presLayoutVars>
          <dgm:chPref val="3"/>
        </dgm:presLayoutVars>
      </dgm:prSet>
      <dgm:spPr/>
    </dgm:pt>
    <dgm:pt modelId="{975BC5B5-701B-4B8E-B00C-95F1890C6A0C}" type="pres">
      <dgm:prSet presAssocID="{D4226625-2CBA-45A2-B253-28F80ACE0334}" presName="rootConnector" presStyleLbl="node4" presStyleIdx="1" presStyleCnt="4"/>
      <dgm:spPr/>
    </dgm:pt>
    <dgm:pt modelId="{D93E4608-1692-4555-853F-525D8E04932E}" type="pres">
      <dgm:prSet presAssocID="{D4226625-2CBA-45A2-B253-28F80ACE0334}" presName="hierChild4" presStyleCnt="0"/>
      <dgm:spPr/>
    </dgm:pt>
    <dgm:pt modelId="{FD1ECF00-A2F8-46E4-B01D-BBE1AA4D28CC}" type="pres">
      <dgm:prSet presAssocID="{D4226625-2CBA-45A2-B253-28F80ACE0334}" presName="hierChild5" presStyleCnt="0"/>
      <dgm:spPr/>
    </dgm:pt>
    <dgm:pt modelId="{E59BBD2E-BD50-4D72-8371-1DF808FF5E22}" type="pres">
      <dgm:prSet presAssocID="{CECC8717-5BB4-42DB-88CD-BFC06222CC2E}" presName="Name37" presStyleLbl="parChTrans1D4" presStyleIdx="2" presStyleCnt="4"/>
      <dgm:spPr/>
    </dgm:pt>
    <dgm:pt modelId="{DF37FEA2-A234-4686-A6EC-2ECCC5724F58}" type="pres">
      <dgm:prSet presAssocID="{BF4B082B-E669-44FC-80C4-2A8521DC1215}" presName="hierRoot2" presStyleCnt="0">
        <dgm:presLayoutVars>
          <dgm:hierBranch val="init"/>
        </dgm:presLayoutVars>
      </dgm:prSet>
      <dgm:spPr/>
    </dgm:pt>
    <dgm:pt modelId="{B69BD83C-DA41-4B7B-AB9C-937627A979B1}" type="pres">
      <dgm:prSet presAssocID="{BF4B082B-E669-44FC-80C4-2A8521DC1215}" presName="rootComposite" presStyleCnt="0"/>
      <dgm:spPr/>
    </dgm:pt>
    <dgm:pt modelId="{243BF6C3-B0A4-4B7C-808D-28AC9EF9EDA3}" type="pres">
      <dgm:prSet presAssocID="{BF4B082B-E669-44FC-80C4-2A8521DC1215}" presName="rootText" presStyleLbl="node4" presStyleIdx="2" presStyleCnt="4">
        <dgm:presLayoutVars>
          <dgm:chPref val="3"/>
        </dgm:presLayoutVars>
      </dgm:prSet>
      <dgm:spPr/>
    </dgm:pt>
    <dgm:pt modelId="{F5213670-9A3A-431B-9051-E6C2707CC1E6}" type="pres">
      <dgm:prSet presAssocID="{BF4B082B-E669-44FC-80C4-2A8521DC1215}" presName="rootConnector" presStyleLbl="node4" presStyleIdx="2" presStyleCnt="4"/>
      <dgm:spPr/>
    </dgm:pt>
    <dgm:pt modelId="{740BCFDE-3CB8-4711-BC3A-B13CC41B2226}" type="pres">
      <dgm:prSet presAssocID="{BF4B082B-E669-44FC-80C4-2A8521DC1215}" presName="hierChild4" presStyleCnt="0"/>
      <dgm:spPr/>
    </dgm:pt>
    <dgm:pt modelId="{73392AE2-F0DD-40C5-B7CA-257CE0B47AEF}" type="pres">
      <dgm:prSet presAssocID="{BF4B082B-E669-44FC-80C4-2A8521DC1215}" presName="hierChild5" presStyleCnt="0"/>
      <dgm:spPr/>
    </dgm:pt>
    <dgm:pt modelId="{EBAE7809-ECDD-449A-8780-C489290E50D5}" type="pres">
      <dgm:prSet presAssocID="{16E450F5-212D-47BB-973A-A14165F15014}" presName="Name37" presStyleLbl="parChTrans1D4" presStyleIdx="3" presStyleCnt="4"/>
      <dgm:spPr/>
    </dgm:pt>
    <dgm:pt modelId="{FCE13EB2-3BF9-4B2D-AABB-E0966046D277}" type="pres">
      <dgm:prSet presAssocID="{DA9689D8-6E0A-4228-B71B-49361BF8F58C}" presName="hierRoot2" presStyleCnt="0">
        <dgm:presLayoutVars>
          <dgm:hierBranch val="init"/>
        </dgm:presLayoutVars>
      </dgm:prSet>
      <dgm:spPr/>
    </dgm:pt>
    <dgm:pt modelId="{E91628B5-F303-4EA6-B3AE-D6739DB3B662}" type="pres">
      <dgm:prSet presAssocID="{DA9689D8-6E0A-4228-B71B-49361BF8F58C}" presName="rootComposite" presStyleCnt="0"/>
      <dgm:spPr/>
    </dgm:pt>
    <dgm:pt modelId="{B4281FB2-9BDC-4009-9071-E66B6E10C0AD}" type="pres">
      <dgm:prSet presAssocID="{DA9689D8-6E0A-4228-B71B-49361BF8F58C}" presName="rootText" presStyleLbl="node4" presStyleIdx="3" presStyleCnt="4">
        <dgm:presLayoutVars>
          <dgm:chPref val="3"/>
        </dgm:presLayoutVars>
      </dgm:prSet>
      <dgm:spPr/>
    </dgm:pt>
    <dgm:pt modelId="{17935AB0-A081-498E-B0FC-3319570B1639}" type="pres">
      <dgm:prSet presAssocID="{DA9689D8-6E0A-4228-B71B-49361BF8F58C}" presName="rootConnector" presStyleLbl="node4" presStyleIdx="3" presStyleCnt="4"/>
      <dgm:spPr/>
    </dgm:pt>
    <dgm:pt modelId="{4D76F4E4-553F-491F-83BD-955929FC8CCB}" type="pres">
      <dgm:prSet presAssocID="{DA9689D8-6E0A-4228-B71B-49361BF8F58C}" presName="hierChild4" presStyleCnt="0"/>
      <dgm:spPr/>
    </dgm:pt>
    <dgm:pt modelId="{7E152D73-3FA6-49F9-9B33-98297E283EA2}" type="pres">
      <dgm:prSet presAssocID="{DA9689D8-6E0A-4228-B71B-49361BF8F58C}" presName="hierChild5" presStyleCnt="0"/>
      <dgm:spPr/>
    </dgm:pt>
    <dgm:pt modelId="{35D2EC4B-D148-4B82-8333-89FED1481CB4}" type="pres">
      <dgm:prSet presAssocID="{267E77D3-AF70-4A84-BA75-77914816BDC5}" presName="hierChild5" presStyleCnt="0"/>
      <dgm:spPr/>
    </dgm:pt>
    <dgm:pt modelId="{461B185D-7E39-4E6C-B498-358EA4BEAEB6}" type="pres">
      <dgm:prSet presAssocID="{A502FD01-350B-48EC-9EA2-2542A7A23DB3}" presName="hierChild5" presStyleCnt="0"/>
      <dgm:spPr/>
    </dgm:pt>
    <dgm:pt modelId="{0B6D6A97-81E7-409C-81F7-8F8DED473879}" type="pres">
      <dgm:prSet presAssocID="{F49E409A-D02C-4DF0-86C8-191BB0729F7C}" presName="Name37" presStyleLbl="parChTrans1D2" presStyleIdx="2" presStyleCnt="3"/>
      <dgm:spPr/>
    </dgm:pt>
    <dgm:pt modelId="{7851A5C8-5C99-4BE8-84C6-3A178DCBCC42}" type="pres">
      <dgm:prSet presAssocID="{E53449F0-6F4C-4F3E-B33F-00DBBBD26E9B}" presName="hierRoot2" presStyleCnt="0">
        <dgm:presLayoutVars>
          <dgm:hierBranch val="init"/>
        </dgm:presLayoutVars>
      </dgm:prSet>
      <dgm:spPr/>
    </dgm:pt>
    <dgm:pt modelId="{450B12DA-01AD-4351-914A-FE69D0985F3D}" type="pres">
      <dgm:prSet presAssocID="{E53449F0-6F4C-4F3E-B33F-00DBBBD26E9B}" presName="rootComposite" presStyleCnt="0"/>
      <dgm:spPr/>
    </dgm:pt>
    <dgm:pt modelId="{236F29F3-6021-4618-94E4-F9E627CF6477}" type="pres">
      <dgm:prSet presAssocID="{E53449F0-6F4C-4F3E-B33F-00DBBBD26E9B}" presName="rootText" presStyleLbl="node2" presStyleIdx="2" presStyleCnt="3">
        <dgm:presLayoutVars>
          <dgm:chPref val="3"/>
        </dgm:presLayoutVars>
      </dgm:prSet>
      <dgm:spPr/>
    </dgm:pt>
    <dgm:pt modelId="{0AC5898F-9456-4DC1-933C-031F14088A3E}" type="pres">
      <dgm:prSet presAssocID="{E53449F0-6F4C-4F3E-B33F-00DBBBD26E9B}" presName="rootConnector" presStyleLbl="node2" presStyleIdx="2" presStyleCnt="3"/>
      <dgm:spPr/>
    </dgm:pt>
    <dgm:pt modelId="{B3BEA30F-6572-4E6D-8674-98E4D3986830}" type="pres">
      <dgm:prSet presAssocID="{E53449F0-6F4C-4F3E-B33F-00DBBBD26E9B}" presName="hierChild4" presStyleCnt="0"/>
      <dgm:spPr/>
    </dgm:pt>
    <dgm:pt modelId="{5D553D56-A582-432B-8713-FB46BD13EE38}" type="pres">
      <dgm:prSet presAssocID="{ACE6D39F-4D96-4B4A-8D5D-3730F7F8B13A}" presName="Name37" presStyleLbl="parChTrans1D3" presStyleIdx="5" presStyleCnt="8"/>
      <dgm:spPr/>
    </dgm:pt>
    <dgm:pt modelId="{F2E61411-75DF-4E34-A9D3-0AA02EFA1CAC}" type="pres">
      <dgm:prSet presAssocID="{CC2F85F4-A771-4D32-B53A-A1895C460A15}" presName="hierRoot2" presStyleCnt="0">
        <dgm:presLayoutVars>
          <dgm:hierBranch val="init"/>
        </dgm:presLayoutVars>
      </dgm:prSet>
      <dgm:spPr/>
    </dgm:pt>
    <dgm:pt modelId="{FEFAC67B-CE02-40DD-931C-6FA2DADF0DD8}" type="pres">
      <dgm:prSet presAssocID="{CC2F85F4-A771-4D32-B53A-A1895C460A15}" presName="rootComposite" presStyleCnt="0"/>
      <dgm:spPr/>
    </dgm:pt>
    <dgm:pt modelId="{94FDA02B-B90C-4893-A5F9-603A6EF346BF}" type="pres">
      <dgm:prSet presAssocID="{CC2F85F4-A771-4D32-B53A-A1895C460A15}" presName="rootText" presStyleLbl="node3" presStyleIdx="5" presStyleCnt="8">
        <dgm:presLayoutVars>
          <dgm:chPref val="3"/>
        </dgm:presLayoutVars>
      </dgm:prSet>
      <dgm:spPr/>
    </dgm:pt>
    <dgm:pt modelId="{734FB2C7-8084-421E-A1D7-AF2887151846}" type="pres">
      <dgm:prSet presAssocID="{CC2F85F4-A771-4D32-B53A-A1895C460A15}" presName="rootConnector" presStyleLbl="node3" presStyleIdx="5" presStyleCnt="8"/>
      <dgm:spPr/>
    </dgm:pt>
    <dgm:pt modelId="{DB9E02B8-C0D6-4852-A5A5-04D48B71AE1B}" type="pres">
      <dgm:prSet presAssocID="{CC2F85F4-A771-4D32-B53A-A1895C460A15}" presName="hierChild4" presStyleCnt="0"/>
      <dgm:spPr/>
    </dgm:pt>
    <dgm:pt modelId="{0D89FF5B-7CC7-4CF4-AEB3-24B88FD74299}" type="pres">
      <dgm:prSet presAssocID="{CC2F85F4-A771-4D32-B53A-A1895C460A15}" presName="hierChild5" presStyleCnt="0"/>
      <dgm:spPr/>
    </dgm:pt>
    <dgm:pt modelId="{371F885A-585E-4B81-BA40-AC26CCAEA5FB}" type="pres">
      <dgm:prSet presAssocID="{E9CA417B-FDE9-4CC6-8FB9-F05840FD1453}" presName="Name37" presStyleLbl="parChTrans1D3" presStyleIdx="6" presStyleCnt="8"/>
      <dgm:spPr/>
    </dgm:pt>
    <dgm:pt modelId="{79E694A1-8E9B-478F-8861-25D549B7F3C3}" type="pres">
      <dgm:prSet presAssocID="{A1B5E9AE-91A5-43AF-A10C-7173583328BB}" presName="hierRoot2" presStyleCnt="0">
        <dgm:presLayoutVars>
          <dgm:hierBranch val="init"/>
        </dgm:presLayoutVars>
      </dgm:prSet>
      <dgm:spPr/>
    </dgm:pt>
    <dgm:pt modelId="{8B4E809C-6762-40A6-8BB6-3CF640C3C0B4}" type="pres">
      <dgm:prSet presAssocID="{A1B5E9AE-91A5-43AF-A10C-7173583328BB}" presName="rootComposite" presStyleCnt="0"/>
      <dgm:spPr/>
    </dgm:pt>
    <dgm:pt modelId="{14CB4EB0-8CB5-4FDA-BA4C-0E79D2027989}" type="pres">
      <dgm:prSet presAssocID="{A1B5E9AE-91A5-43AF-A10C-7173583328BB}" presName="rootText" presStyleLbl="node3" presStyleIdx="6" presStyleCnt="8">
        <dgm:presLayoutVars>
          <dgm:chPref val="3"/>
        </dgm:presLayoutVars>
      </dgm:prSet>
      <dgm:spPr/>
    </dgm:pt>
    <dgm:pt modelId="{64148A29-6937-4EB3-9162-60292401B21C}" type="pres">
      <dgm:prSet presAssocID="{A1B5E9AE-91A5-43AF-A10C-7173583328BB}" presName="rootConnector" presStyleLbl="node3" presStyleIdx="6" presStyleCnt="8"/>
      <dgm:spPr/>
    </dgm:pt>
    <dgm:pt modelId="{1ABD3941-6FC9-412C-AF6C-D3007F9548F4}" type="pres">
      <dgm:prSet presAssocID="{A1B5E9AE-91A5-43AF-A10C-7173583328BB}" presName="hierChild4" presStyleCnt="0"/>
      <dgm:spPr/>
    </dgm:pt>
    <dgm:pt modelId="{F1DB9CDE-9C38-42A7-BB86-5A014B48A3BC}" type="pres">
      <dgm:prSet presAssocID="{A1B5E9AE-91A5-43AF-A10C-7173583328BB}" presName="hierChild5" presStyleCnt="0"/>
      <dgm:spPr/>
    </dgm:pt>
    <dgm:pt modelId="{44D840D9-622B-458F-8710-01272AD3290E}" type="pres">
      <dgm:prSet presAssocID="{78037B3A-359F-42A6-99D8-5CBBD89010DD}" presName="Name37" presStyleLbl="parChTrans1D3" presStyleIdx="7" presStyleCnt="8"/>
      <dgm:spPr/>
    </dgm:pt>
    <dgm:pt modelId="{BFC24C65-32D5-4C63-9C87-0C3DAA7FFEBB}" type="pres">
      <dgm:prSet presAssocID="{8938DE92-ADE1-4324-87CB-AFECF8C32188}" presName="hierRoot2" presStyleCnt="0">
        <dgm:presLayoutVars>
          <dgm:hierBranch val="init"/>
        </dgm:presLayoutVars>
      </dgm:prSet>
      <dgm:spPr/>
    </dgm:pt>
    <dgm:pt modelId="{A1772CF6-EFEC-45D4-8AC0-BD13E5C2A2C1}" type="pres">
      <dgm:prSet presAssocID="{8938DE92-ADE1-4324-87CB-AFECF8C32188}" presName="rootComposite" presStyleCnt="0"/>
      <dgm:spPr/>
    </dgm:pt>
    <dgm:pt modelId="{D8EEC325-2A6F-404A-814E-C2A4067C9CE0}" type="pres">
      <dgm:prSet presAssocID="{8938DE92-ADE1-4324-87CB-AFECF8C32188}" presName="rootText" presStyleLbl="node3" presStyleIdx="7" presStyleCnt="8">
        <dgm:presLayoutVars>
          <dgm:chPref val="3"/>
        </dgm:presLayoutVars>
      </dgm:prSet>
      <dgm:spPr/>
    </dgm:pt>
    <dgm:pt modelId="{256630A7-5BC9-4248-A5F3-D0EEE8655946}" type="pres">
      <dgm:prSet presAssocID="{8938DE92-ADE1-4324-87CB-AFECF8C32188}" presName="rootConnector" presStyleLbl="node3" presStyleIdx="7" presStyleCnt="8"/>
      <dgm:spPr/>
    </dgm:pt>
    <dgm:pt modelId="{324CBF19-74CB-4B34-9F0B-6E4D61066A6D}" type="pres">
      <dgm:prSet presAssocID="{8938DE92-ADE1-4324-87CB-AFECF8C32188}" presName="hierChild4" presStyleCnt="0"/>
      <dgm:spPr/>
    </dgm:pt>
    <dgm:pt modelId="{D7F8F6B2-2AE2-4F26-A1C9-553E29D012F5}" type="pres">
      <dgm:prSet presAssocID="{8938DE92-ADE1-4324-87CB-AFECF8C32188}" presName="hierChild5" presStyleCnt="0"/>
      <dgm:spPr/>
    </dgm:pt>
    <dgm:pt modelId="{D4E2B966-609C-45A3-931A-35DA2B30C221}" type="pres">
      <dgm:prSet presAssocID="{E53449F0-6F4C-4F3E-B33F-00DBBBD26E9B}" presName="hierChild5" presStyleCnt="0"/>
      <dgm:spPr/>
    </dgm:pt>
    <dgm:pt modelId="{93831132-3832-4970-A87F-767DC9EA255B}" type="pres">
      <dgm:prSet presAssocID="{BF0C36A3-B656-41B7-A1E3-F4F7004B1542}" presName="hierChild3" presStyleCnt="0"/>
      <dgm:spPr/>
    </dgm:pt>
  </dgm:ptLst>
  <dgm:cxnLst>
    <dgm:cxn modelId="{1B0DA801-26CD-4B26-BA88-9C73529AB078}" type="presOf" srcId="{DA9689D8-6E0A-4228-B71B-49361BF8F58C}" destId="{B4281FB2-9BDC-4009-9071-E66B6E10C0AD}" srcOrd="0" destOrd="0" presId="urn:microsoft.com/office/officeart/2005/8/layout/orgChart1"/>
    <dgm:cxn modelId="{A4A72B06-6040-4800-8DBE-11041BB09470}" type="presOf" srcId="{267E77D3-AF70-4A84-BA75-77914816BDC5}" destId="{5BE2EC83-FA92-4CDF-AE0E-284E2E365E6D}" srcOrd="1" destOrd="0" presId="urn:microsoft.com/office/officeart/2005/8/layout/orgChart1"/>
    <dgm:cxn modelId="{5327E00D-DCD1-41A2-B0E1-6EFEB63489D5}" type="presOf" srcId="{CECC8717-5BB4-42DB-88CD-BFC06222CC2E}" destId="{E59BBD2E-BD50-4D72-8371-1DF808FF5E22}" srcOrd="0" destOrd="0" presId="urn:microsoft.com/office/officeart/2005/8/layout/orgChart1"/>
    <dgm:cxn modelId="{80178912-AE0F-4A6B-A42C-E5968C4168A2}" type="presOf" srcId="{6B205800-22A2-433D-81E0-587854C52986}" destId="{CD1B1870-3C01-44C5-AF93-EBC6C1EB0AFF}" srcOrd="1" destOrd="0" presId="urn:microsoft.com/office/officeart/2005/8/layout/orgChart1"/>
    <dgm:cxn modelId="{2CB03418-2DDC-46DF-9112-DAFF61CAD791}" srcId="{267E77D3-AF70-4A84-BA75-77914816BDC5}" destId="{DA9689D8-6E0A-4228-B71B-49361BF8F58C}" srcOrd="3" destOrd="0" parTransId="{16E450F5-212D-47BB-973A-A14165F15014}" sibTransId="{956BEFAA-87E2-487D-82EA-F699ED429796}"/>
    <dgm:cxn modelId="{1FA18C1B-2AB7-4D91-8C2E-6706DDBC461F}" type="presOf" srcId="{BF0C36A3-B656-41B7-A1E3-F4F7004B1542}" destId="{84D0F3B4-BC21-49A2-9F3C-26EA56356921}" srcOrd="1" destOrd="0" presId="urn:microsoft.com/office/officeart/2005/8/layout/orgChart1"/>
    <dgm:cxn modelId="{64864E1D-CE93-445D-946B-1BA7DCABF132}" type="presOf" srcId="{CC2F85F4-A771-4D32-B53A-A1895C460A15}" destId="{94FDA02B-B90C-4893-A5F9-603A6EF346BF}" srcOrd="0" destOrd="0" presId="urn:microsoft.com/office/officeart/2005/8/layout/orgChart1"/>
    <dgm:cxn modelId="{2B211422-5B62-4626-852D-6A294F3FE876}" type="presOf" srcId="{6F79AF6C-55CD-4ECC-871B-1545A035C264}" destId="{85585215-F9BC-4672-ADE6-F0C9DC35A4DE}" srcOrd="0" destOrd="0" presId="urn:microsoft.com/office/officeart/2005/8/layout/orgChart1"/>
    <dgm:cxn modelId="{6CF3592A-CA07-4D0B-94B8-BCD2F3B50773}" type="presOf" srcId="{BF4B082B-E669-44FC-80C4-2A8521DC1215}" destId="{243BF6C3-B0A4-4B7C-808D-28AC9EF9EDA3}" srcOrd="0" destOrd="0" presId="urn:microsoft.com/office/officeart/2005/8/layout/orgChart1"/>
    <dgm:cxn modelId="{DAC9C02B-57CF-4AEB-A83B-C7E29BA62740}" type="presOf" srcId="{1759EBC6-CCFD-4BCD-8979-BECD5CECD8E1}" destId="{5F5A28E9-E4FE-42C8-BAE1-CEA52B46FDC4}" srcOrd="0" destOrd="0" presId="urn:microsoft.com/office/officeart/2005/8/layout/orgChart1"/>
    <dgm:cxn modelId="{1672AA2C-579C-4E8D-9773-83D4A35FABF3}" srcId="{61950AD9-0BAB-46F1-B5D5-AC539F894BE8}" destId="{BF0C36A3-B656-41B7-A1E3-F4F7004B1542}" srcOrd="0" destOrd="0" parTransId="{353493B5-9DBA-4E69-B796-944462884AF7}" sibTransId="{30994A40-F71A-4DE5-9CE5-EDB124C79916}"/>
    <dgm:cxn modelId="{073CB92C-4B88-40E0-842A-21A74BC82F19}" type="presOf" srcId="{51D96409-6990-4B35-ABEC-24A7A8DACFC3}" destId="{CD084881-4C4E-41BC-86B1-02704FAD1BDC}" srcOrd="1" destOrd="0" presId="urn:microsoft.com/office/officeart/2005/8/layout/orgChart1"/>
    <dgm:cxn modelId="{8DD5BB2F-2EDE-45BA-B589-3B0B8298BEE9}" srcId="{1759EBC6-CCFD-4BCD-8979-BECD5CECD8E1}" destId="{51D96409-6990-4B35-ABEC-24A7A8DACFC3}" srcOrd="1" destOrd="0" parTransId="{FD2ED9F3-66B6-44F5-B6C6-0CA03E9D4B9F}" sibTransId="{FEBCE64F-30D9-4FA2-B336-8AA7428A06FC}"/>
    <dgm:cxn modelId="{F5E97733-3B4A-4172-9387-D76400534ED7}" type="presOf" srcId="{BF4B082B-E669-44FC-80C4-2A8521DC1215}" destId="{F5213670-9A3A-431B-9051-E6C2707CC1E6}" srcOrd="1" destOrd="0" presId="urn:microsoft.com/office/officeart/2005/8/layout/orgChart1"/>
    <dgm:cxn modelId="{90E9233C-351B-4709-9D9A-CEB1390A0A66}" srcId="{BF0C36A3-B656-41B7-A1E3-F4F7004B1542}" destId="{A502FD01-350B-48EC-9EA2-2542A7A23DB3}" srcOrd="1" destOrd="0" parTransId="{9D531A24-08FF-4B72-843A-01E45C0559DB}" sibTransId="{B3E527BF-3E7B-4D3B-808B-C031BFEC55E2}"/>
    <dgm:cxn modelId="{2244905B-0FCB-4418-A0A1-1193BC270C7C}" type="presOf" srcId="{9D531A24-08FF-4B72-843A-01E45C0559DB}" destId="{0008F697-5E75-43BD-BAD9-C95C3F87FA01}" srcOrd="0" destOrd="0" presId="urn:microsoft.com/office/officeart/2005/8/layout/orgChart1"/>
    <dgm:cxn modelId="{0393315E-992A-485B-865A-CA5016457138}" type="presOf" srcId="{FD6236D5-16EE-43CB-9A8A-AAA6A03C654F}" destId="{4D2983B6-5991-472F-B442-A156373AC582}" srcOrd="0" destOrd="0" presId="urn:microsoft.com/office/officeart/2005/8/layout/orgChart1"/>
    <dgm:cxn modelId="{91072761-B4DF-4010-855A-6653645A524D}" srcId="{BF0C36A3-B656-41B7-A1E3-F4F7004B1542}" destId="{1759EBC6-CCFD-4BCD-8979-BECD5CECD8E1}" srcOrd="0" destOrd="0" parTransId="{B553ABB6-AF57-45C6-B86F-1BC8C3C63528}" sibTransId="{1E8A1282-2CFF-4EA6-8157-C92874A04CE1}"/>
    <dgm:cxn modelId="{9E2AF561-432F-4CA0-A453-5F1172BEDD62}" srcId="{E53449F0-6F4C-4F3E-B33F-00DBBBD26E9B}" destId="{CC2F85F4-A771-4D32-B53A-A1895C460A15}" srcOrd="0" destOrd="0" parTransId="{ACE6D39F-4D96-4B4A-8D5D-3730F7F8B13A}" sibTransId="{51080424-5264-4A59-A4E4-2CE9F4BD8B01}"/>
    <dgm:cxn modelId="{27DB4D42-239B-4BD4-B65A-E4B164DE6EF0}" type="presOf" srcId="{3454C01A-37F5-42D9-A40E-75D95D1E21E8}" destId="{1C1BD1C8-B833-4B55-A0E0-06B6971E431C}" srcOrd="1" destOrd="0" presId="urn:microsoft.com/office/officeart/2005/8/layout/orgChart1"/>
    <dgm:cxn modelId="{F4343963-21BE-442B-B7A9-83CA34092814}" type="presOf" srcId="{B553ABB6-AF57-45C6-B86F-1BC8C3C63528}" destId="{3761A97B-9721-4FC2-AA41-68C2900064A9}" srcOrd="0" destOrd="0" presId="urn:microsoft.com/office/officeart/2005/8/layout/orgChart1"/>
    <dgm:cxn modelId="{43A6FB43-0F27-44F1-AA56-D6CA3460CA10}" srcId="{A502FD01-350B-48EC-9EA2-2542A7A23DB3}" destId="{4B335F3F-5631-4E13-A13B-361F1C833790}" srcOrd="0" destOrd="0" parTransId="{6F79AF6C-55CD-4ECC-871B-1545A035C264}" sibTransId="{B515A7AA-C0E1-4BAC-A7CA-D8B632720175}"/>
    <dgm:cxn modelId="{C8E86665-BDC2-43A0-9F98-C8194C2A0828}" type="presOf" srcId="{16E450F5-212D-47BB-973A-A14165F15014}" destId="{EBAE7809-ECDD-449A-8780-C489290E50D5}" srcOrd="0" destOrd="0" presId="urn:microsoft.com/office/officeart/2005/8/layout/orgChart1"/>
    <dgm:cxn modelId="{6F77B946-5859-45B5-9B21-89619B806C4D}" type="presOf" srcId="{78037B3A-359F-42A6-99D8-5CBBD89010DD}" destId="{44D840D9-622B-458F-8710-01272AD3290E}" srcOrd="0" destOrd="0" presId="urn:microsoft.com/office/officeart/2005/8/layout/orgChart1"/>
    <dgm:cxn modelId="{1A284F6D-7BC5-4CD3-A876-FD23643E7633}" type="presOf" srcId="{CC2F85F4-A771-4D32-B53A-A1895C460A15}" destId="{734FB2C7-8084-421E-A1D7-AF2887151846}" srcOrd="1" destOrd="0" presId="urn:microsoft.com/office/officeart/2005/8/layout/orgChart1"/>
    <dgm:cxn modelId="{6B47394E-0AB9-49FB-9BB0-3F258C1BA49E}" type="presOf" srcId="{F49E409A-D02C-4DF0-86C8-191BB0729F7C}" destId="{0B6D6A97-81E7-409C-81F7-8F8DED473879}" srcOrd="0" destOrd="0" presId="urn:microsoft.com/office/officeart/2005/8/layout/orgChart1"/>
    <dgm:cxn modelId="{42E2A74E-0E74-4E70-906A-D2C2F0C692BD}" type="presOf" srcId="{E9CA417B-FDE9-4CC6-8FB9-F05840FD1453}" destId="{371F885A-585E-4B81-BA40-AC26CCAEA5FB}" srcOrd="0" destOrd="0" presId="urn:microsoft.com/office/officeart/2005/8/layout/orgChart1"/>
    <dgm:cxn modelId="{309B2C71-0F72-4C9F-9747-343778955010}" type="presOf" srcId="{D4226625-2CBA-45A2-B253-28F80ACE0334}" destId="{EBA862D5-5006-4793-AB24-BE0362571DB5}" srcOrd="0" destOrd="0" presId="urn:microsoft.com/office/officeart/2005/8/layout/orgChart1"/>
    <dgm:cxn modelId="{CD6FCA75-6024-493D-8535-DAC90840DB65}" type="presOf" srcId="{4B335F3F-5631-4E13-A13B-361F1C833790}" destId="{A0A61C03-24CF-4034-B6FE-296BB96E00B5}" srcOrd="1" destOrd="0" presId="urn:microsoft.com/office/officeart/2005/8/layout/orgChart1"/>
    <dgm:cxn modelId="{6E0B9656-3CCF-45AE-A8C3-2B68D464F079}" type="presOf" srcId="{A502FD01-350B-48EC-9EA2-2542A7A23DB3}" destId="{AF04BE00-5941-4232-9A73-8E335455CF8A}" srcOrd="0" destOrd="0" presId="urn:microsoft.com/office/officeart/2005/8/layout/orgChart1"/>
    <dgm:cxn modelId="{C5869F56-E7A6-4B6C-93E4-2C26C42E713A}" type="presOf" srcId="{E53449F0-6F4C-4F3E-B33F-00DBBBD26E9B}" destId="{0AC5898F-9456-4DC1-933C-031F14088A3E}" srcOrd="1" destOrd="0" presId="urn:microsoft.com/office/officeart/2005/8/layout/orgChart1"/>
    <dgm:cxn modelId="{A3F95458-8C0B-42EE-83F5-61A5DCB70B5C}" srcId="{A502FD01-350B-48EC-9EA2-2542A7A23DB3}" destId="{267E77D3-AF70-4A84-BA75-77914816BDC5}" srcOrd="1" destOrd="0" parTransId="{9B18DA58-C6B4-4849-B17A-7515EB10C0E7}" sibTransId="{499BFB0E-C3DA-446F-BE2B-D514C36BEA3C}"/>
    <dgm:cxn modelId="{17854C79-95E7-4BCD-9763-A47902F77D18}" type="presOf" srcId="{FD2ED9F3-66B6-44F5-B6C6-0CA03E9D4B9F}" destId="{1853C1A9-4CBB-4D3B-B370-ADA6E97C2734}" srcOrd="0" destOrd="0" presId="urn:microsoft.com/office/officeart/2005/8/layout/orgChart1"/>
    <dgm:cxn modelId="{64128186-1B3C-4F80-A8CA-96799BE1BA98}" srcId="{1759EBC6-CCFD-4BCD-8979-BECD5CECD8E1}" destId="{3454C01A-37F5-42D9-A40E-75D95D1E21E8}" srcOrd="0" destOrd="0" parTransId="{FD6236D5-16EE-43CB-9A8A-AAA6A03C654F}" sibTransId="{31AC43FA-584E-4CB3-A121-4C085C9CA66F}"/>
    <dgm:cxn modelId="{1FD97B8D-7460-4927-8A14-5EDF9DEC90AA}" type="presOf" srcId="{3454C01A-37F5-42D9-A40E-75D95D1E21E8}" destId="{E178461A-A094-464F-9DD9-8F3879E3E0E2}" srcOrd="0" destOrd="0" presId="urn:microsoft.com/office/officeart/2005/8/layout/orgChart1"/>
    <dgm:cxn modelId="{C0B17094-E728-4D3C-8442-774B667998DC}" type="presOf" srcId="{BF0C36A3-B656-41B7-A1E3-F4F7004B1542}" destId="{0FDC72DB-17F8-4773-A2F0-71FC0131B214}" srcOrd="0" destOrd="0" presId="urn:microsoft.com/office/officeart/2005/8/layout/orgChart1"/>
    <dgm:cxn modelId="{01E40096-D1F0-4582-A4A4-76ABBEB85232}" type="presOf" srcId="{267E77D3-AF70-4A84-BA75-77914816BDC5}" destId="{4D1FAB89-8AB2-45D8-9319-0B41AFC0F9EC}" srcOrd="0" destOrd="0" presId="urn:microsoft.com/office/officeart/2005/8/layout/orgChart1"/>
    <dgm:cxn modelId="{CE4A5B96-5EF4-430D-8A38-384017D8DBC9}" type="presOf" srcId="{611F908A-F2EF-4502-AD15-51B3A254D16F}" destId="{37CA8B9A-5E05-4779-81BB-9D36047F8B76}" srcOrd="0" destOrd="0" presId="urn:microsoft.com/office/officeart/2005/8/layout/orgChart1"/>
    <dgm:cxn modelId="{52AAAB97-F18D-4549-8EBA-3A96D073EE4C}" type="presOf" srcId="{A1B5E9AE-91A5-43AF-A10C-7173583328BB}" destId="{14CB4EB0-8CB5-4FDA-BA4C-0E79D2027989}" srcOrd="0" destOrd="0" presId="urn:microsoft.com/office/officeart/2005/8/layout/orgChart1"/>
    <dgm:cxn modelId="{53B94F9E-29D2-450E-8371-D5B9D43BEB26}" type="presOf" srcId="{4B335F3F-5631-4E13-A13B-361F1C833790}" destId="{2B4A347B-9105-45EA-80F5-E23267951320}" srcOrd="0" destOrd="0" presId="urn:microsoft.com/office/officeart/2005/8/layout/orgChart1"/>
    <dgm:cxn modelId="{535F169F-D69A-4124-85DB-C93C30F2EB9E}" type="presOf" srcId="{DA9689D8-6E0A-4228-B71B-49361BF8F58C}" destId="{17935AB0-A081-498E-B0FC-3319570B1639}" srcOrd="1" destOrd="0" presId="urn:microsoft.com/office/officeart/2005/8/layout/orgChart1"/>
    <dgm:cxn modelId="{A1935BA1-A37B-4A73-9856-3EE2A3D18C76}" type="presOf" srcId="{9B18DA58-C6B4-4849-B17A-7515EB10C0E7}" destId="{9EB2218F-87A5-4858-8974-F3BCA1FA4A94}" srcOrd="0" destOrd="0" presId="urn:microsoft.com/office/officeart/2005/8/layout/orgChart1"/>
    <dgm:cxn modelId="{ECEEF6A3-90C8-4535-BC1B-0D012567BAB3}" type="presOf" srcId="{ACE6D39F-4D96-4B4A-8D5D-3730F7F8B13A}" destId="{5D553D56-A582-432B-8713-FB46BD13EE38}" srcOrd="0" destOrd="0" presId="urn:microsoft.com/office/officeart/2005/8/layout/orgChart1"/>
    <dgm:cxn modelId="{CD9192A7-1F84-4D7F-BF69-6766E1D8CE7F}" type="presOf" srcId="{E53449F0-6F4C-4F3E-B33F-00DBBBD26E9B}" destId="{236F29F3-6021-4618-94E4-F9E627CF6477}" srcOrd="0" destOrd="0" presId="urn:microsoft.com/office/officeart/2005/8/layout/orgChart1"/>
    <dgm:cxn modelId="{E8558BAA-C7E4-42BF-8650-148884EDB418}" type="presOf" srcId="{61950AD9-0BAB-46F1-B5D5-AC539F894BE8}" destId="{6F9095AD-2036-44D2-810D-F05DC1D0C89A}" srcOrd="0" destOrd="0" presId="urn:microsoft.com/office/officeart/2005/8/layout/orgChart1"/>
    <dgm:cxn modelId="{EE660FB2-83AC-4413-9B70-A8B80C00F53D}" srcId="{267E77D3-AF70-4A84-BA75-77914816BDC5}" destId="{611F908A-F2EF-4502-AD15-51B3A254D16F}" srcOrd="0" destOrd="0" parTransId="{A150AC31-E1B4-4712-B85C-0D96DA16D785}" sibTransId="{C43B9035-63AE-4FD9-A242-26BF99862D86}"/>
    <dgm:cxn modelId="{3AC51AB7-9445-49DD-B0BA-143B216D98F8}" type="presOf" srcId="{1759EBC6-CCFD-4BCD-8979-BECD5CECD8E1}" destId="{173966BD-338E-4C3E-AE83-F9B9F7F469F3}" srcOrd="1" destOrd="0" presId="urn:microsoft.com/office/officeart/2005/8/layout/orgChart1"/>
    <dgm:cxn modelId="{0F5201B9-5C07-4DCC-86D0-89578C69A02D}" srcId="{BF0C36A3-B656-41B7-A1E3-F4F7004B1542}" destId="{E53449F0-6F4C-4F3E-B33F-00DBBBD26E9B}" srcOrd="2" destOrd="0" parTransId="{F49E409A-D02C-4DF0-86C8-191BB0729F7C}" sibTransId="{73FBC655-4206-4CB6-8C53-D6219325F5CF}"/>
    <dgm:cxn modelId="{AADB6CC6-D8B6-472A-BFB2-C8DF1879C274}" type="presOf" srcId="{A502FD01-350B-48EC-9EA2-2542A7A23DB3}" destId="{898AE316-6AE0-4498-BDD3-12D1086AB520}" srcOrd="1" destOrd="0" presId="urn:microsoft.com/office/officeart/2005/8/layout/orgChart1"/>
    <dgm:cxn modelId="{8018EEC9-B845-4EF1-A05D-DD48A15E4CFF}" srcId="{E53449F0-6F4C-4F3E-B33F-00DBBBD26E9B}" destId="{8938DE92-ADE1-4324-87CB-AFECF8C32188}" srcOrd="2" destOrd="0" parTransId="{78037B3A-359F-42A6-99D8-5CBBD89010DD}" sibTransId="{E692DDC0-93F2-46D3-8F82-6548643D7D00}"/>
    <dgm:cxn modelId="{761EF9CB-FF87-400C-B544-8A32FE003211}" type="presOf" srcId="{6B205800-22A2-433D-81E0-587854C52986}" destId="{E77F32AC-E746-4207-82BF-73EA81A732FF}" srcOrd="0" destOrd="0" presId="urn:microsoft.com/office/officeart/2005/8/layout/orgChart1"/>
    <dgm:cxn modelId="{432654CF-868C-45F1-BB4D-6938ABAA8820}" type="presOf" srcId="{A1B5E9AE-91A5-43AF-A10C-7173583328BB}" destId="{64148A29-6937-4EB3-9162-60292401B21C}" srcOrd="1" destOrd="0" presId="urn:microsoft.com/office/officeart/2005/8/layout/orgChart1"/>
    <dgm:cxn modelId="{C05677D1-9A53-412E-8154-6308A0AA4DFB}" type="presOf" srcId="{A150AC31-E1B4-4712-B85C-0D96DA16D785}" destId="{EEB68A17-CAD6-4120-B0AD-C231B12D79C5}" srcOrd="0" destOrd="0" presId="urn:microsoft.com/office/officeart/2005/8/layout/orgChart1"/>
    <dgm:cxn modelId="{54447DD2-C129-46A3-BE4B-1EA851206F27}" type="presOf" srcId="{8938DE92-ADE1-4324-87CB-AFECF8C32188}" destId="{256630A7-5BC9-4248-A5F3-D0EEE8655946}" srcOrd="1" destOrd="0" presId="urn:microsoft.com/office/officeart/2005/8/layout/orgChart1"/>
    <dgm:cxn modelId="{8D546DD4-3026-4E11-A325-7F2DAC9E3825}" srcId="{267E77D3-AF70-4A84-BA75-77914816BDC5}" destId="{D4226625-2CBA-45A2-B253-28F80ACE0334}" srcOrd="1" destOrd="0" parTransId="{FAA0246C-30A9-499F-8EAD-8AF15C2CB2B4}" sibTransId="{A4F15E3C-7C65-401C-B168-C64263B65032}"/>
    <dgm:cxn modelId="{FB4728D7-BBBB-48DD-80B5-D6EC5ABCF7C3}" srcId="{267E77D3-AF70-4A84-BA75-77914816BDC5}" destId="{BF4B082B-E669-44FC-80C4-2A8521DC1215}" srcOrd="2" destOrd="0" parTransId="{CECC8717-5BB4-42DB-88CD-BFC06222CC2E}" sibTransId="{C0644D39-759E-4A0B-BE47-B94841E09D4C}"/>
    <dgm:cxn modelId="{0BE40FDB-2974-40FE-98CD-455779E2B0D1}" type="presOf" srcId="{611F908A-F2EF-4502-AD15-51B3A254D16F}" destId="{93AB7A3C-1B9A-4CAB-9D8E-B904B6A690DB}" srcOrd="1" destOrd="0" presId="urn:microsoft.com/office/officeart/2005/8/layout/orgChart1"/>
    <dgm:cxn modelId="{19D405DF-CA82-4EFC-965A-7A5D0BCCE0A7}" type="presOf" srcId="{8938DE92-ADE1-4324-87CB-AFECF8C32188}" destId="{D8EEC325-2A6F-404A-814E-C2A4067C9CE0}" srcOrd="0" destOrd="0" presId="urn:microsoft.com/office/officeart/2005/8/layout/orgChart1"/>
    <dgm:cxn modelId="{47328ADF-2F15-4E90-9436-5CA06C00ACAC}" srcId="{1759EBC6-CCFD-4BCD-8979-BECD5CECD8E1}" destId="{6B205800-22A2-433D-81E0-587854C52986}" srcOrd="2" destOrd="0" parTransId="{8544CEA4-16FD-4CE4-938F-DAA0C8A5319F}" sibTransId="{C1B5028F-7AE1-4DA6-AD45-A9159E7495C7}"/>
    <dgm:cxn modelId="{34D6E2E9-3766-4383-B068-C2C22F50CA72}" type="presOf" srcId="{D4226625-2CBA-45A2-B253-28F80ACE0334}" destId="{975BC5B5-701B-4B8E-B00C-95F1890C6A0C}" srcOrd="1" destOrd="0" presId="urn:microsoft.com/office/officeart/2005/8/layout/orgChart1"/>
    <dgm:cxn modelId="{04F327EF-AD2A-4C88-9815-3E2461A3F11B}" type="presOf" srcId="{FAA0246C-30A9-499F-8EAD-8AF15C2CB2B4}" destId="{F8D29542-6615-4934-8D69-FE265D0B77D8}" srcOrd="0" destOrd="0" presId="urn:microsoft.com/office/officeart/2005/8/layout/orgChart1"/>
    <dgm:cxn modelId="{978EDDF2-D9F0-4244-B242-5431A8A03967}" srcId="{E53449F0-6F4C-4F3E-B33F-00DBBBD26E9B}" destId="{A1B5E9AE-91A5-43AF-A10C-7173583328BB}" srcOrd="1" destOrd="0" parTransId="{E9CA417B-FDE9-4CC6-8FB9-F05840FD1453}" sibTransId="{DE8211BD-D0E5-4266-9A73-9A05FCEDD322}"/>
    <dgm:cxn modelId="{1CCDECFA-AAC6-47A6-BE29-FCD2B644217F}" type="presOf" srcId="{51D96409-6990-4B35-ABEC-24A7A8DACFC3}" destId="{52884279-CE51-4FF4-9AA4-2A15D9E53316}" srcOrd="0" destOrd="0" presId="urn:microsoft.com/office/officeart/2005/8/layout/orgChart1"/>
    <dgm:cxn modelId="{CB3CC7FE-4C0D-4B57-A152-C9678A9257C9}" type="presOf" srcId="{8544CEA4-16FD-4CE4-938F-DAA0C8A5319F}" destId="{C7F6CBD4-F1D7-4C4E-A5CC-EF28E50D3289}" srcOrd="0" destOrd="0" presId="urn:microsoft.com/office/officeart/2005/8/layout/orgChart1"/>
    <dgm:cxn modelId="{50F52694-1F63-4403-9B91-E9C969B2315B}" type="presParOf" srcId="{6F9095AD-2036-44D2-810D-F05DC1D0C89A}" destId="{7AFC874B-7A77-432C-9BDA-8398C61729EC}" srcOrd="0" destOrd="0" presId="urn:microsoft.com/office/officeart/2005/8/layout/orgChart1"/>
    <dgm:cxn modelId="{A913E3BB-F79F-4AFE-B403-5E6ABC761D65}" type="presParOf" srcId="{7AFC874B-7A77-432C-9BDA-8398C61729EC}" destId="{24B50CC9-97F4-475B-85AF-7CFD17AB40AE}" srcOrd="0" destOrd="0" presId="urn:microsoft.com/office/officeart/2005/8/layout/orgChart1"/>
    <dgm:cxn modelId="{9E12DF81-7AE1-406C-80FC-D491E6B08861}" type="presParOf" srcId="{24B50CC9-97F4-475B-85AF-7CFD17AB40AE}" destId="{0FDC72DB-17F8-4773-A2F0-71FC0131B214}" srcOrd="0" destOrd="0" presId="urn:microsoft.com/office/officeart/2005/8/layout/orgChart1"/>
    <dgm:cxn modelId="{9AAB7350-5F28-4D5E-AE92-9CE0DCA44D23}" type="presParOf" srcId="{24B50CC9-97F4-475B-85AF-7CFD17AB40AE}" destId="{84D0F3B4-BC21-49A2-9F3C-26EA56356921}" srcOrd="1" destOrd="0" presId="urn:microsoft.com/office/officeart/2005/8/layout/orgChart1"/>
    <dgm:cxn modelId="{4DCF8AE7-FAFF-4447-B09E-2D0D73777504}" type="presParOf" srcId="{7AFC874B-7A77-432C-9BDA-8398C61729EC}" destId="{1F6C1955-B18F-40C9-90D5-F7038F5E8670}" srcOrd="1" destOrd="0" presId="urn:microsoft.com/office/officeart/2005/8/layout/orgChart1"/>
    <dgm:cxn modelId="{832FA2CA-0FA2-4F3D-A91C-5D396C023705}" type="presParOf" srcId="{1F6C1955-B18F-40C9-90D5-F7038F5E8670}" destId="{3761A97B-9721-4FC2-AA41-68C2900064A9}" srcOrd="0" destOrd="0" presId="urn:microsoft.com/office/officeart/2005/8/layout/orgChart1"/>
    <dgm:cxn modelId="{E2DFD96B-48FC-4610-82FB-0E46C754B618}" type="presParOf" srcId="{1F6C1955-B18F-40C9-90D5-F7038F5E8670}" destId="{F72384F7-29F0-4D77-837C-8949EF3EF187}" srcOrd="1" destOrd="0" presId="urn:microsoft.com/office/officeart/2005/8/layout/orgChart1"/>
    <dgm:cxn modelId="{3D73F296-7F72-45CC-95D1-E496DE0AE92B}" type="presParOf" srcId="{F72384F7-29F0-4D77-837C-8949EF3EF187}" destId="{C1EA3043-F07A-43DD-AA9D-EA08C8BF3531}" srcOrd="0" destOrd="0" presId="urn:microsoft.com/office/officeart/2005/8/layout/orgChart1"/>
    <dgm:cxn modelId="{6CFBDE6A-7411-47BB-817F-CC9B4E42FBB6}" type="presParOf" srcId="{C1EA3043-F07A-43DD-AA9D-EA08C8BF3531}" destId="{5F5A28E9-E4FE-42C8-BAE1-CEA52B46FDC4}" srcOrd="0" destOrd="0" presId="urn:microsoft.com/office/officeart/2005/8/layout/orgChart1"/>
    <dgm:cxn modelId="{7CBC0B96-143B-4A6E-9209-4945D2A9DBFF}" type="presParOf" srcId="{C1EA3043-F07A-43DD-AA9D-EA08C8BF3531}" destId="{173966BD-338E-4C3E-AE83-F9B9F7F469F3}" srcOrd="1" destOrd="0" presId="urn:microsoft.com/office/officeart/2005/8/layout/orgChart1"/>
    <dgm:cxn modelId="{A9EC3194-7C02-4411-AEF3-77D75F2E802D}" type="presParOf" srcId="{F72384F7-29F0-4D77-837C-8949EF3EF187}" destId="{10E3EA92-9E82-4AF6-8D16-DFC1E6772012}" srcOrd="1" destOrd="0" presId="urn:microsoft.com/office/officeart/2005/8/layout/orgChart1"/>
    <dgm:cxn modelId="{5F032854-E620-4C6F-A4B6-C34AC7E846D6}" type="presParOf" srcId="{10E3EA92-9E82-4AF6-8D16-DFC1E6772012}" destId="{4D2983B6-5991-472F-B442-A156373AC582}" srcOrd="0" destOrd="0" presId="urn:microsoft.com/office/officeart/2005/8/layout/orgChart1"/>
    <dgm:cxn modelId="{17ADAF07-C074-4EA2-9126-413F88012F42}" type="presParOf" srcId="{10E3EA92-9E82-4AF6-8D16-DFC1E6772012}" destId="{E2B488ED-43E5-4018-B064-A2832B1800B0}" srcOrd="1" destOrd="0" presId="urn:microsoft.com/office/officeart/2005/8/layout/orgChart1"/>
    <dgm:cxn modelId="{E414672B-74D6-4D13-A4AD-3C309D6A63CF}" type="presParOf" srcId="{E2B488ED-43E5-4018-B064-A2832B1800B0}" destId="{C4F3CFD1-31D8-4D5F-8E44-082D13F13F9B}" srcOrd="0" destOrd="0" presId="urn:microsoft.com/office/officeart/2005/8/layout/orgChart1"/>
    <dgm:cxn modelId="{66814463-5D17-4506-86E1-7449BEE7E64A}" type="presParOf" srcId="{C4F3CFD1-31D8-4D5F-8E44-082D13F13F9B}" destId="{E178461A-A094-464F-9DD9-8F3879E3E0E2}" srcOrd="0" destOrd="0" presId="urn:microsoft.com/office/officeart/2005/8/layout/orgChart1"/>
    <dgm:cxn modelId="{CC763478-AED4-4F06-9045-3051275198F8}" type="presParOf" srcId="{C4F3CFD1-31D8-4D5F-8E44-082D13F13F9B}" destId="{1C1BD1C8-B833-4B55-A0E0-06B6971E431C}" srcOrd="1" destOrd="0" presId="urn:microsoft.com/office/officeart/2005/8/layout/orgChart1"/>
    <dgm:cxn modelId="{9A932F20-AF4D-4EC4-B9BB-470F76A311B7}" type="presParOf" srcId="{E2B488ED-43E5-4018-B064-A2832B1800B0}" destId="{80A68BD6-FE04-4330-988A-183E9EDB9634}" srcOrd="1" destOrd="0" presId="urn:microsoft.com/office/officeart/2005/8/layout/orgChart1"/>
    <dgm:cxn modelId="{C65DB8AE-CA96-4D96-861F-F80886D9B3C8}" type="presParOf" srcId="{E2B488ED-43E5-4018-B064-A2832B1800B0}" destId="{02938231-4A1B-4EE6-8863-B2ECA8E69752}" srcOrd="2" destOrd="0" presId="urn:microsoft.com/office/officeart/2005/8/layout/orgChart1"/>
    <dgm:cxn modelId="{4E9BFB6C-4185-4001-9FC9-8F8A7CA401B2}" type="presParOf" srcId="{10E3EA92-9E82-4AF6-8D16-DFC1E6772012}" destId="{1853C1A9-4CBB-4D3B-B370-ADA6E97C2734}" srcOrd="2" destOrd="0" presId="urn:microsoft.com/office/officeart/2005/8/layout/orgChart1"/>
    <dgm:cxn modelId="{1A55EB5A-F59E-4A43-9A26-9A00508A2A24}" type="presParOf" srcId="{10E3EA92-9E82-4AF6-8D16-DFC1E6772012}" destId="{DF6AD64C-6E15-49DC-B9D8-D655084F1395}" srcOrd="3" destOrd="0" presId="urn:microsoft.com/office/officeart/2005/8/layout/orgChart1"/>
    <dgm:cxn modelId="{09116650-DB50-4297-8A8E-DB7A573620FD}" type="presParOf" srcId="{DF6AD64C-6E15-49DC-B9D8-D655084F1395}" destId="{A8167A71-C3FC-4A8F-B846-6F0704E5BD04}" srcOrd="0" destOrd="0" presId="urn:microsoft.com/office/officeart/2005/8/layout/orgChart1"/>
    <dgm:cxn modelId="{62C8E39D-6273-421D-92C3-C04EDC7938FB}" type="presParOf" srcId="{A8167A71-C3FC-4A8F-B846-6F0704E5BD04}" destId="{52884279-CE51-4FF4-9AA4-2A15D9E53316}" srcOrd="0" destOrd="0" presId="urn:microsoft.com/office/officeart/2005/8/layout/orgChart1"/>
    <dgm:cxn modelId="{EF2FDA79-4FC7-4C17-931C-F682D309B0A4}" type="presParOf" srcId="{A8167A71-C3FC-4A8F-B846-6F0704E5BD04}" destId="{CD084881-4C4E-41BC-86B1-02704FAD1BDC}" srcOrd="1" destOrd="0" presId="urn:microsoft.com/office/officeart/2005/8/layout/orgChart1"/>
    <dgm:cxn modelId="{D13453B3-2E47-4EBE-9424-C8D97BB061D3}" type="presParOf" srcId="{DF6AD64C-6E15-49DC-B9D8-D655084F1395}" destId="{4452832D-B879-4D9A-8DED-D8B390843FE7}" srcOrd="1" destOrd="0" presId="urn:microsoft.com/office/officeart/2005/8/layout/orgChart1"/>
    <dgm:cxn modelId="{DBC93F2C-A317-401C-8666-007BEF7E33BC}" type="presParOf" srcId="{DF6AD64C-6E15-49DC-B9D8-D655084F1395}" destId="{2D4D3E0F-A290-4851-A8DA-37C2D0913BBA}" srcOrd="2" destOrd="0" presId="urn:microsoft.com/office/officeart/2005/8/layout/orgChart1"/>
    <dgm:cxn modelId="{6780D4CA-2848-4484-9028-EA4071ED50DB}" type="presParOf" srcId="{10E3EA92-9E82-4AF6-8D16-DFC1E6772012}" destId="{C7F6CBD4-F1D7-4C4E-A5CC-EF28E50D3289}" srcOrd="4" destOrd="0" presId="urn:microsoft.com/office/officeart/2005/8/layout/orgChart1"/>
    <dgm:cxn modelId="{718E81F5-FABB-497D-98A8-0BC51122C9D3}" type="presParOf" srcId="{10E3EA92-9E82-4AF6-8D16-DFC1E6772012}" destId="{EF14F123-48A6-46C0-B310-999544B0281B}" srcOrd="5" destOrd="0" presId="urn:microsoft.com/office/officeart/2005/8/layout/orgChart1"/>
    <dgm:cxn modelId="{89291562-1D27-4C1D-8945-65CB2A5E60EC}" type="presParOf" srcId="{EF14F123-48A6-46C0-B310-999544B0281B}" destId="{9B289522-401D-4533-988E-A67B32CF149B}" srcOrd="0" destOrd="0" presId="urn:microsoft.com/office/officeart/2005/8/layout/orgChart1"/>
    <dgm:cxn modelId="{884E3E2F-D184-4ACE-A612-6D245DA3532B}" type="presParOf" srcId="{9B289522-401D-4533-988E-A67B32CF149B}" destId="{E77F32AC-E746-4207-82BF-73EA81A732FF}" srcOrd="0" destOrd="0" presId="urn:microsoft.com/office/officeart/2005/8/layout/orgChart1"/>
    <dgm:cxn modelId="{C0A97377-3316-4BF7-A844-AA4FA1FBC02A}" type="presParOf" srcId="{9B289522-401D-4533-988E-A67B32CF149B}" destId="{CD1B1870-3C01-44C5-AF93-EBC6C1EB0AFF}" srcOrd="1" destOrd="0" presId="urn:microsoft.com/office/officeart/2005/8/layout/orgChart1"/>
    <dgm:cxn modelId="{6FE688C3-6C0C-4BA1-8E07-63C085137A05}" type="presParOf" srcId="{EF14F123-48A6-46C0-B310-999544B0281B}" destId="{3EBB58D6-E5DA-4F72-BEC6-51E1D2404CF3}" srcOrd="1" destOrd="0" presId="urn:microsoft.com/office/officeart/2005/8/layout/orgChart1"/>
    <dgm:cxn modelId="{5BFBFF28-34D9-4CF6-A305-FEE57EF64F32}" type="presParOf" srcId="{EF14F123-48A6-46C0-B310-999544B0281B}" destId="{27D452BF-419B-4672-85AC-95F5CB53F11D}" srcOrd="2" destOrd="0" presId="urn:microsoft.com/office/officeart/2005/8/layout/orgChart1"/>
    <dgm:cxn modelId="{3134DF08-74D8-495F-81A0-53372C55E3DB}" type="presParOf" srcId="{F72384F7-29F0-4D77-837C-8949EF3EF187}" destId="{199D1B97-BEAD-40A9-8F74-4A0F33518999}" srcOrd="2" destOrd="0" presId="urn:microsoft.com/office/officeart/2005/8/layout/orgChart1"/>
    <dgm:cxn modelId="{33B1426B-8BB2-444F-8023-280C9030801F}" type="presParOf" srcId="{1F6C1955-B18F-40C9-90D5-F7038F5E8670}" destId="{0008F697-5E75-43BD-BAD9-C95C3F87FA01}" srcOrd="2" destOrd="0" presId="urn:microsoft.com/office/officeart/2005/8/layout/orgChart1"/>
    <dgm:cxn modelId="{27FCFCF1-7C49-4D0C-AD5F-3C0B5F11D178}" type="presParOf" srcId="{1F6C1955-B18F-40C9-90D5-F7038F5E8670}" destId="{BCE0D6C3-C868-49F4-B5D2-153042866EDB}" srcOrd="3" destOrd="0" presId="urn:microsoft.com/office/officeart/2005/8/layout/orgChart1"/>
    <dgm:cxn modelId="{9BC00864-18A7-45B8-BF44-7B4D964B0519}" type="presParOf" srcId="{BCE0D6C3-C868-49F4-B5D2-153042866EDB}" destId="{CC407358-F6C2-4E1B-92D3-EC38F48EF743}" srcOrd="0" destOrd="0" presId="urn:microsoft.com/office/officeart/2005/8/layout/orgChart1"/>
    <dgm:cxn modelId="{802AB1ED-A24A-4D47-B717-E405156D5B26}" type="presParOf" srcId="{CC407358-F6C2-4E1B-92D3-EC38F48EF743}" destId="{AF04BE00-5941-4232-9A73-8E335455CF8A}" srcOrd="0" destOrd="0" presId="urn:microsoft.com/office/officeart/2005/8/layout/orgChart1"/>
    <dgm:cxn modelId="{0663690D-FE11-4E77-A39F-C0DD60D8282E}" type="presParOf" srcId="{CC407358-F6C2-4E1B-92D3-EC38F48EF743}" destId="{898AE316-6AE0-4498-BDD3-12D1086AB520}" srcOrd="1" destOrd="0" presId="urn:microsoft.com/office/officeart/2005/8/layout/orgChart1"/>
    <dgm:cxn modelId="{F2CA5142-126C-4C07-88E5-5B3163A77832}" type="presParOf" srcId="{BCE0D6C3-C868-49F4-B5D2-153042866EDB}" destId="{C0CEFDEE-4133-4E0B-89E3-E012A59FDB94}" srcOrd="1" destOrd="0" presId="urn:microsoft.com/office/officeart/2005/8/layout/orgChart1"/>
    <dgm:cxn modelId="{5C4D4003-F6D1-4F0C-A46B-0A3902CA2B68}" type="presParOf" srcId="{C0CEFDEE-4133-4E0B-89E3-E012A59FDB94}" destId="{85585215-F9BC-4672-ADE6-F0C9DC35A4DE}" srcOrd="0" destOrd="0" presId="urn:microsoft.com/office/officeart/2005/8/layout/orgChart1"/>
    <dgm:cxn modelId="{65C73DAC-7C55-45B3-9E7D-92A0E49C9B0E}" type="presParOf" srcId="{C0CEFDEE-4133-4E0B-89E3-E012A59FDB94}" destId="{74D7AEB8-6C22-499C-8928-206FCF35188B}" srcOrd="1" destOrd="0" presId="urn:microsoft.com/office/officeart/2005/8/layout/orgChart1"/>
    <dgm:cxn modelId="{A673C118-8A58-4A88-93F2-2D83B56B6551}" type="presParOf" srcId="{74D7AEB8-6C22-499C-8928-206FCF35188B}" destId="{AD37E781-0BFB-4853-B794-11586AE1DAC5}" srcOrd="0" destOrd="0" presId="urn:microsoft.com/office/officeart/2005/8/layout/orgChart1"/>
    <dgm:cxn modelId="{EFFF8C8B-4D2E-4EC4-B6C8-17E613217C84}" type="presParOf" srcId="{AD37E781-0BFB-4853-B794-11586AE1DAC5}" destId="{2B4A347B-9105-45EA-80F5-E23267951320}" srcOrd="0" destOrd="0" presId="urn:microsoft.com/office/officeart/2005/8/layout/orgChart1"/>
    <dgm:cxn modelId="{6A2C92C2-52FF-465C-94ED-2D49C9DBD55C}" type="presParOf" srcId="{AD37E781-0BFB-4853-B794-11586AE1DAC5}" destId="{A0A61C03-24CF-4034-B6FE-296BB96E00B5}" srcOrd="1" destOrd="0" presId="urn:microsoft.com/office/officeart/2005/8/layout/orgChart1"/>
    <dgm:cxn modelId="{0F678C82-1792-46ED-842A-03808BEF3BEA}" type="presParOf" srcId="{74D7AEB8-6C22-499C-8928-206FCF35188B}" destId="{6A49BF27-F573-4F7F-9D03-DBEB2AB2430D}" srcOrd="1" destOrd="0" presId="urn:microsoft.com/office/officeart/2005/8/layout/orgChart1"/>
    <dgm:cxn modelId="{BDD4032C-F6E4-411D-8C2D-B52C8439A363}" type="presParOf" srcId="{74D7AEB8-6C22-499C-8928-206FCF35188B}" destId="{53EBD2AB-14DC-437D-9C7C-5F51653D83C6}" srcOrd="2" destOrd="0" presId="urn:microsoft.com/office/officeart/2005/8/layout/orgChart1"/>
    <dgm:cxn modelId="{9C7725A6-3F10-42B2-9246-26EEEFCF55D7}" type="presParOf" srcId="{C0CEFDEE-4133-4E0B-89E3-E012A59FDB94}" destId="{9EB2218F-87A5-4858-8974-F3BCA1FA4A94}" srcOrd="2" destOrd="0" presId="urn:microsoft.com/office/officeart/2005/8/layout/orgChart1"/>
    <dgm:cxn modelId="{C4D15D03-66E7-4534-AF1A-41967039B591}" type="presParOf" srcId="{C0CEFDEE-4133-4E0B-89E3-E012A59FDB94}" destId="{7ADA941A-F9DA-4ADD-8A84-A548D56E3A96}" srcOrd="3" destOrd="0" presId="urn:microsoft.com/office/officeart/2005/8/layout/orgChart1"/>
    <dgm:cxn modelId="{9330FE60-4F8A-4B20-B74F-04F32455FE6D}" type="presParOf" srcId="{7ADA941A-F9DA-4ADD-8A84-A548D56E3A96}" destId="{0F6CFD3E-84EB-4E1A-BB8D-F1A98F2D4E94}" srcOrd="0" destOrd="0" presId="urn:microsoft.com/office/officeart/2005/8/layout/orgChart1"/>
    <dgm:cxn modelId="{BB8BD4A6-F7C6-4B97-9897-D3DD2BD1CDC4}" type="presParOf" srcId="{0F6CFD3E-84EB-4E1A-BB8D-F1A98F2D4E94}" destId="{4D1FAB89-8AB2-45D8-9319-0B41AFC0F9EC}" srcOrd="0" destOrd="0" presId="urn:microsoft.com/office/officeart/2005/8/layout/orgChart1"/>
    <dgm:cxn modelId="{91FA01E9-12D2-4584-821B-E0A15E9E4B38}" type="presParOf" srcId="{0F6CFD3E-84EB-4E1A-BB8D-F1A98F2D4E94}" destId="{5BE2EC83-FA92-4CDF-AE0E-284E2E365E6D}" srcOrd="1" destOrd="0" presId="urn:microsoft.com/office/officeart/2005/8/layout/orgChart1"/>
    <dgm:cxn modelId="{7F6ECD97-98C8-401B-A648-3A0F99A8D81E}" type="presParOf" srcId="{7ADA941A-F9DA-4ADD-8A84-A548D56E3A96}" destId="{EAFD8A59-8FED-4B76-B9A6-42475589AFC5}" srcOrd="1" destOrd="0" presId="urn:microsoft.com/office/officeart/2005/8/layout/orgChart1"/>
    <dgm:cxn modelId="{698EB925-8A3F-4931-9A3B-CF784C4CC895}" type="presParOf" srcId="{EAFD8A59-8FED-4B76-B9A6-42475589AFC5}" destId="{EEB68A17-CAD6-4120-B0AD-C231B12D79C5}" srcOrd="0" destOrd="0" presId="urn:microsoft.com/office/officeart/2005/8/layout/orgChart1"/>
    <dgm:cxn modelId="{EE83F2C3-B3D9-47F0-A84E-56DE03C55C3F}" type="presParOf" srcId="{EAFD8A59-8FED-4B76-B9A6-42475589AFC5}" destId="{EBBBA444-9955-43A4-8082-E2F9B2105F93}" srcOrd="1" destOrd="0" presId="urn:microsoft.com/office/officeart/2005/8/layout/orgChart1"/>
    <dgm:cxn modelId="{7A0F5EC8-E910-4AB1-BAC4-64045E6177AF}" type="presParOf" srcId="{EBBBA444-9955-43A4-8082-E2F9B2105F93}" destId="{AC93697D-1A2A-4198-9A30-E959579BD27A}" srcOrd="0" destOrd="0" presId="urn:microsoft.com/office/officeart/2005/8/layout/orgChart1"/>
    <dgm:cxn modelId="{A2B40E1B-1830-427A-B0DB-46D0BC7DD7BB}" type="presParOf" srcId="{AC93697D-1A2A-4198-9A30-E959579BD27A}" destId="{37CA8B9A-5E05-4779-81BB-9D36047F8B76}" srcOrd="0" destOrd="0" presId="urn:microsoft.com/office/officeart/2005/8/layout/orgChart1"/>
    <dgm:cxn modelId="{4E61B379-EE73-4DEE-AE2C-D6A34A97C957}" type="presParOf" srcId="{AC93697D-1A2A-4198-9A30-E959579BD27A}" destId="{93AB7A3C-1B9A-4CAB-9D8E-B904B6A690DB}" srcOrd="1" destOrd="0" presId="urn:microsoft.com/office/officeart/2005/8/layout/orgChart1"/>
    <dgm:cxn modelId="{178BF0A4-6E8E-4ECB-A4F0-479D38F4E98F}" type="presParOf" srcId="{EBBBA444-9955-43A4-8082-E2F9B2105F93}" destId="{F0C31201-3524-46EE-9977-82B929DAA31A}" srcOrd="1" destOrd="0" presId="urn:microsoft.com/office/officeart/2005/8/layout/orgChart1"/>
    <dgm:cxn modelId="{0C445DAD-3693-4A4A-A3B1-6E08338B2CA5}" type="presParOf" srcId="{EBBBA444-9955-43A4-8082-E2F9B2105F93}" destId="{7CDD6B13-F4C5-4480-BC90-A27C51AE23B9}" srcOrd="2" destOrd="0" presId="urn:microsoft.com/office/officeart/2005/8/layout/orgChart1"/>
    <dgm:cxn modelId="{42B5B490-AE5F-4BB6-95E2-7E73C4C043C5}" type="presParOf" srcId="{EAFD8A59-8FED-4B76-B9A6-42475589AFC5}" destId="{F8D29542-6615-4934-8D69-FE265D0B77D8}" srcOrd="2" destOrd="0" presId="urn:microsoft.com/office/officeart/2005/8/layout/orgChart1"/>
    <dgm:cxn modelId="{F8AE3C94-CC06-40C5-B606-9E4F532C4FE5}" type="presParOf" srcId="{EAFD8A59-8FED-4B76-B9A6-42475589AFC5}" destId="{3C915FB7-8D9B-4F2E-A971-E6F0614BA535}" srcOrd="3" destOrd="0" presId="urn:microsoft.com/office/officeart/2005/8/layout/orgChart1"/>
    <dgm:cxn modelId="{49D376FD-2B40-479B-8FCD-3562338C2786}" type="presParOf" srcId="{3C915FB7-8D9B-4F2E-A971-E6F0614BA535}" destId="{905C3B84-D0A5-4555-AB9D-F41703218D5C}" srcOrd="0" destOrd="0" presId="urn:microsoft.com/office/officeart/2005/8/layout/orgChart1"/>
    <dgm:cxn modelId="{34324DBB-ACDF-4C72-B0A2-D1B1A0328D50}" type="presParOf" srcId="{905C3B84-D0A5-4555-AB9D-F41703218D5C}" destId="{EBA862D5-5006-4793-AB24-BE0362571DB5}" srcOrd="0" destOrd="0" presId="urn:microsoft.com/office/officeart/2005/8/layout/orgChart1"/>
    <dgm:cxn modelId="{BD1C2144-5806-4B60-9887-D3FDE76D7C79}" type="presParOf" srcId="{905C3B84-D0A5-4555-AB9D-F41703218D5C}" destId="{975BC5B5-701B-4B8E-B00C-95F1890C6A0C}" srcOrd="1" destOrd="0" presId="urn:microsoft.com/office/officeart/2005/8/layout/orgChart1"/>
    <dgm:cxn modelId="{36AD2BAD-7AE7-407E-BFD2-0C95DC7E5BFB}" type="presParOf" srcId="{3C915FB7-8D9B-4F2E-A971-E6F0614BA535}" destId="{D93E4608-1692-4555-853F-525D8E04932E}" srcOrd="1" destOrd="0" presId="urn:microsoft.com/office/officeart/2005/8/layout/orgChart1"/>
    <dgm:cxn modelId="{20243EC9-1E00-4130-B367-DF9D1B8767A9}" type="presParOf" srcId="{3C915FB7-8D9B-4F2E-A971-E6F0614BA535}" destId="{FD1ECF00-A2F8-46E4-B01D-BBE1AA4D28CC}" srcOrd="2" destOrd="0" presId="urn:microsoft.com/office/officeart/2005/8/layout/orgChart1"/>
    <dgm:cxn modelId="{239B484D-D047-4518-8BA8-3417D56CCEBF}" type="presParOf" srcId="{EAFD8A59-8FED-4B76-B9A6-42475589AFC5}" destId="{E59BBD2E-BD50-4D72-8371-1DF808FF5E22}" srcOrd="4" destOrd="0" presId="urn:microsoft.com/office/officeart/2005/8/layout/orgChart1"/>
    <dgm:cxn modelId="{137A32C2-655C-4158-B8A4-1D097E06AB84}" type="presParOf" srcId="{EAFD8A59-8FED-4B76-B9A6-42475589AFC5}" destId="{DF37FEA2-A234-4686-A6EC-2ECCC5724F58}" srcOrd="5" destOrd="0" presId="urn:microsoft.com/office/officeart/2005/8/layout/orgChart1"/>
    <dgm:cxn modelId="{10D693C2-6F91-45F0-B42A-DD08A97B6E2E}" type="presParOf" srcId="{DF37FEA2-A234-4686-A6EC-2ECCC5724F58}" destId="{B69BD83C-DA41-4B7B-AB9C-937627A979B1}" srcOrd="0" destOrd="0" presId="urn:microsoft.com/office/officeart/2005/8/layout/orgChart1"/>
    <dgm:cxn modelId="{60BE13A2-58B7-45ED-8D3E-D3E7F7992E9B}" type="presParOf" srcId="{B69BD83C-DA41-4B7B-AB9C-937627A979B1}" destId="{243BF6C3-B0A4-4B7C-808D-28AC9EF9EDA3}" srcOrd="0" destOrd="0" presId="urn:microsoft.com/office/officeart/2005/8/layout/orgChart1"/>
    <dgm:cxn modelId="{F0F72999-007A-4F6B-9D31-D97B9EE6EF25}" type="presParOf" srcId="{B69BD83C-DA41-4B7B-AB9C-937627A979B1}" destId="{F5213670-9A3A-431B-9051-E6C2707CC1E6}" srcOrd="1" destOrd="0" presId="urn:microsoft.com/office/officeart/2005/8/layout/orgChart1"/>
    <dgm:cxn modelId="{0E19D2C2-5C64-4EA8-AFB9-ACFDB98C7C6C}" type="presParOf" srcId="{DF37FEA2-A234-4686-A6EC-2ECCC5724F58}" destId="{740BCFDE-3CB8-4711-BC3A-B13CC41B2226}" srcOrd="1" destOrd="0" presId="urn:microsoft.com/office/officeart/2005/8/layout/orgChart1"/>
    <dgm:cxn modelId="{F23D6E8E-43DB-48EC-86BE-F68EA176056A}" type="presParOf" srcId="{DF37FEA2-A234-4686-A6EC-2ECCC5724F58}" destId="{73392AE2-F0DD-40C5-B7CA-257CE0B47AEF}" srcOrd="2" destOrd="0" presId="urn:microsoft.com/office/officeart/2005/8/layout/orgChart1"/>
    <dgm:cxn modelId="{52706957-236F-4211-8210-D9F69A107747}" type="presParOf" srcId="{EAFD8A59-8FED-4B76-B9A6-42475589AFC5}" destId="{EBAE7809-ECDD-449A-8780-C489290E50D5}" srcOrd="6" destOrd="0" presId="urn:microsoft.com/office/officeart/2005/8/layout/orgChart1"/>
    <dgm:cxn modelId="{20AAD66E-DFC8-4D73-8FE3-9D5BB1FFDA52}" type="presParOf" srcId="{EAFD8A59-8FED-4B76-B9A6-42475589AFC5}" destId="{FCE13EB2-3BF9-4B2D-AABB-E0966046D277}" srcOrd="7" destOrd="0" presId="urn:microsoft.com/office/officeart/2005/8/layout/orgChart1"/>
    <dgm:cxn modelId="{9E2310BC-007C-4866-9EB6-F5CB0FDC9BCF}" type="presParOf" srcId="{FCE13EB2-3BF9-4B2D-AABB-E0966046D277}" destId="{E91628B5-F303-4EA6-B3AE-D6739DB3B662}" srcOrd="0" destOrd="0" presId="urn:microsoft.com/office/officeart/2005/8/layout/orgChart1"/>
    <dgm:cxn modelId="{44F2E482-5867-4DB1-B7A1-F2559F02080B}" type="presParOf" srcId="{E91628B5-F303-4EA6-B3AE-D6739DB3B662}" destId="{B4281FB2-9BDC-4009-9071-E66B6E10C0AD}" srcOrd="0" destOrd="0" presId="urn:microsoft.com/office/officeart/2005/8/layout/orgChart1"/>
    <dgm:cxn modelId="{7777AD0E-D572-4BFE-9E81-9EED9B3B9D68}" type="presParOf" srcId="{E91628B5-F303-4EA6-B3AE-D6739DB3B662}" destId="{17935AB0-A081-498E-B0FC-3319570B1639}" srcOrd="1" destOrd="0" presId="urn:microsoft.com/office/officeart/2005/8/layout/orgChart1"/>
    <dgm:cxn modelId="{D81DB6C1-097F-4A8D-A1AB-67178CF9D6F1}" type="presParOf" srcId="{FCE13EB2-3BF9-4B2D-AABB-E0966046D277}" destId="{4D76F4E4-553F-491F-83BD-955929FC8CCB}" srcOrd="1" destOrd="0" presId="urn:microsoft.com/office/officeart/2005/8/layout/orgChart1"/>
    <dgm:cxn modelId="{B63800B1-C2AD-433F-AA5F-C2A43668DDA3}" type="presParOf" srcId="{FCE13EB2-3BF9-4B2D-AABB-E0966046D277}" destId="{7E152D73-3FA6-49F9-9B33-98297E283EA2}" srcOrd="2" destOrd="0" presId="urn:microsoft.com/office/officeart/2005/8/layout/orgChart1"/>
    <dgm:cxn modelId="{89127237-7941-4FB2-A84E-11D82643066F}" type="presParOf" srcId="{7ADA941A-F9DA-4ADD-8A84-A548D56E3A96}" destId="{35D2EC4B-D148-4B82-8333-89FED1481CB4}" srcOrd="2" destOrd="0" presId="urn:microsoft.com/office/officeart/2005/8/layout/orgChart1"/>
    <dgm:cxn modelId="{D0E98844-4D02-4309-84D8-9A11E30277A2}" type="presParOf" srcId="{BCE0D6C3-C868-49F4-B5D2-153042866EDB}" destId="{461B185D-7E39-4E6C-B498-358EA4BEAEB6}" srcOrd="2" destOrd="0" presId="urn:microsoft.com/office/officeart/2005/8/layout/orgChart1"/>
    <dgm:cxn modelId="{852B4884-D7D9-405C-88AA-1BC869B39289}" type="presParOf" srcId="{1F6C1955-B18F-40C9-90D5-F7038F5E8670}" destId="{0B6D6A97-81E7-409C-81F7-8F8DED473879}" srcOrd="4" destOrd="0" presId="urn:microsoft.com/office/officeart/2005/8/layout/orgChart1"/>
    <dgm:cxn modelId="{831B437B-8D7F-40B0-A808-D6D7421E460F}" type="presParOf" srcId="{1F6C1955-B18F-40C9-90D5-F7038F5E8670}" destId="{7851A5C8-5C99-4BE8-84C6-3A178DCBCC42}" srcOrd="5" destOrd="0" presId="urn:microsoft.com/office/officeart/2005/8/layout/orgChart1"/>
    <dgm:cxn modelId="{FC7283E0-0793-4F9A-A687-BD542C9782D3}" type="presParOf" srcId="{7851A5C8-5C99-4BE8-84C6-3A178DCBCC42}" destId="{450B12DA-01AD-4351-914A-FE69D0985F3D}" srcOrd="0" destOrd="0" presId="urn:microsoft.com/office/officeart/2005/8/layout/orgChart1"/>
    <dgm:cxn modelId="{D91B2456-18D2-4CA1-A63C-602D77141295}" type="presParOf" srcId="{450B12DA-01AD-4351-914A-FE69D0985F3D}" destId="{236F29F3-6021-4618-94E4-F9E627CF6477}" srcOrd="0" destOrd="0" presId="urn:microsoft.com/office/officeart/2005/8/layout/orgChart1"/>
    <dgm:cxn modelId="{FEF24583-A249-45E2-8D59-2FAAB5F9978C}" type="presParOf" srcId="{450B12DA-01AD-4351-914A-FE69D0985F3D}" destId="{0AC5898F-9456-4DC1-933C-031F14088A3E}" srcOrd="1" destOrd="0" presId="urn:microsoft.com/office/officeart/2005/8/layout/orgChart1"/>
    <dgm:cxn modelId="{F6469FF8-935B-4EA1-A337-605B1399CE44}" type="presParOf" srcId="{7851A5C8-5C99-4BE8-84C6-3A178DCBCC42}" destId="{B3BEA30F-6572-4E6D-8674-98E4D3986830}" srcOrd="1" destOrd="0" presId="urn:microsoft.com/office/officeart/2005/8/layout/orgChart1"/>
    <dgm:cxn modelId="{040B9F00-0E3A-47DD-AC86-2DBFBEFFE7FF}" type="presParOf" srcId="{B3BEA30F-6572-4E6D-8674-98E4D3986830}" destId="{5D553D56-A582-432B-8713-FB46BD13EE38}" srcOrd="0" destOrd="0" presId="urn:microsoft.com/office/officeart/2005/8/layout/orgChart1"/>
    <dgm:cxn modelId="{AE4D6CEC-99EB-4431-8AE5-C089BF54EEC0}" type="presParOf" srcId="{B3BEA30F-6572-4E6D-8674-98E4D3986830}" destId="{F2E61411-75DF-4E34-A9D3-0AA02EFA1CAC}" srcOrd="1" destOrd="0" presId="urn:microsoft.com/office/officeart/2005/8/layout/orgChart1"/>
    <dgm:cxn modelId="{313C245B-FDEE-4A2C-9F19-265F6D2900DC}" type="presParOf" srcId="{F2E61411-75DF-4E34-A9D3-0AA02EFA1CAC}" destId="{FEFAC67B-CE02-40DD-931C-6FA2DADF0DD8}" srcOrd="0" destOrd="0" presId="urn:microsoft.com/office/officeart/2005/8/layout/orgChart1"/>
    <dgm:cxn modelId="{96F13487-D1EB-4C1A-8795-9B63993A3527}" type="presParOf" srcId="{FEFAC67B-CE02-40DD-931C-6FA2DADF0DD8}" destId="{94FDA02B-B90C-4893-A5F9-603A6EF346BF}" srcOrd="0" destOrd="0" presId="urn:microsoft.com/office/officeart/2005/8/layout/orgChart1"/>
    <dgm:cxn modelId="{56F46310-7F39-47C1-A9CB-E0E82E29D885}" type="presParOf" srcId="{FEFAC67B-CE02-40DD-931C-6FA2DADF0DD8}" destId="{734FB2C7-8084-421E-A1D7-AF2887151846}" srcOrd="1" destOrd="0" presId="urn:microsoft.com/office/officeart/2005/8/layout/orgChart1"/>
    <dgm:cxn modelId="{98F9E3EF-1180-4BEF-845F-EDB96C060BC2}" type="presParOf" srcId="{F2E61411-75DF-4E34-A9D3-0AA02EFA1CAC}" destId="{DB9E02B8-C0D6-4852-A5A5-04D48B71AE1B}" srcOrd="1" destOrd="0" presId="urn:microsoft.com/office/officeart/2005/8/layout/orgChart1"/>
    <dgm:cxn modelId="{E8D292E2-BCAE-45BE-9F18-BE917E374A89}" type="presParOf" srcId="{F2E61411-75DF-4E34-A9D3-0AA02EFA1CAC}" destId="{0D89FF5B-7CC7-4CF4-AEB3-24B88FD74299}" srcOrd="2" destOrd="0" presId="urn:microsoft.com/office/officeart/2005/8/layout/orgChart1"/>
    <dgm:cxn modelId="{FE276A06-3741-4AE9-AC75-8341253DEDA0}" type="presParOf" srcId="{B3BEA30F-6572-4E6D-8674-98E4D3986830}" destId="{371F885A-585E-4B81-BA40-AC26CCAEA5FB}" srcOrd="2" destOrd="0" presId="urn:microsoft.com/office/officeart/2005/8/layout/orgChart1"/>
    <dgm:cxn modelId="{CD98936E-45AD-4F5A-A188-AC03FD06BC25}" type="presParOf" srcId="{B3BEA30F-6572-4E6D-8674-98E4D3986830}" destId="{79E694A1-8E9B-478F-8861-25D549B7F3C3}" srcOrd="3" destOrd="0" presId="urn:microsoft.com/office/officeart/2005/8/layout/orgChart1"/>
    <dgm:cxn modelId="{3545C484-BC80-4BEC-AD6C-E04F866245CA}" type="presParOf" srcId="{79E694A1-8E9B-478F-8861-25D549B7F3C3}" destId="{8B4E809C-6762-40A6-8BB6-3CF640C3C0B4}" srcOrd="0" destOrd="0" presId="urn:microsoft.com/office/officeart/2005/8/layout/orgChart1"/>
    <dgm:cxn modelId="{F5281121-F3AB-4CA5-A5A8-E80A28B9FEDF}" type="presParOf" srcId="{8B4E809C-6762-40A6-8BB6-3CF640C3C0B4}" destId="{14CB4EB0-8CB5-4FDA-BA4C-0E79D2027989}" srcOrd="0" destOrd="0" presId="urn:microsoft.com/office/officeart/2005/8/layout/orgChart1"/>
    <dgm:cxn modelId="{449BF247-12A9-4213-B25C-8AEF5C895735}" type="presParOf" srcId="{8B4E809C-6762-40A6-8BB6-3CF640C3C0B4}" destId="{64148A29-6937-4EB3-9162-60292401B21C}" srcOrd="1" destOrd="0" presId="urn:microsoft.com/office/officeart/2005/8/layout/orgChart1"/>
    <dgm:cxn modelId="{17A32145-84A2-4C5B-8D93-B6ECF81068DD}" type="presParOf" srcId="{79E694A1-8E9B-478F-8861-25D549B7F3C3}" destId="{1ABD3941-6FC9-412C-AF6C-D3007F9548F4}" srcOrd="1" destOrd="0" presId="urn:microsoft.com/office/officeart/2005/8/layout/orgChart1"/>
    <dgm:cxn modelId="{60899A94-5A52-4C28-A688-519E1799BB81}" type="presParOf" srcId="{79E694A1-8E9B-478F-8861-25D549B7F3C3}" destId="{F1DB9CDE-9C38-42A7-BB86-5A014B48A3BC}" srcOrd="2" destOrd="0" presId="urn:microsoft.com/office/officeart/2005/8/layout/orgChart1"/>
    <dgm:cxn modelId="{E09621AD-583A-4002-A691-67161BEA29AB}" type="presParOf" srcId="{B3BEA30F-6572-4E6D-8674-98E4D3986830}" destId="{44D840D9-622B-458F-8710-01272AD3290E}" srcOrd="4" destOrd="0" presId="urn:microsoft.com/office/officeart/2005/8/layout/orgChart1"/>
    <dgm:cxn modelId="{45D17C9F-1973-4174-A96F-5D06937D86A4}" type="presParOf" srcId="{B3BEA30F-6572-4E6D-8674-98E4D3986830}" destId="{BFC24C65-32D5-4C63-9C87-0C3DAA7FFEBB}" srcOrd="5" destOrd="0" presId="urn:microsoft.com/office/officeart/2005/8/layout/orgChart1"/>
    <dgm:cxn modelId="{9CAD9888-4532-4714-9BEB-F5126F0122FF}" type="presParOf" srcId="{BFC24C65-32D5-4C63-9C87-0C3DAA7FFEBB}" destId="{A1772CF6-EFEC-45D4-8AC0-BD13E5C2A2C1}" srcOrd="0" destOrd="0" presId="urn:microsoft.com/office/officeart/2005/8/layout/orgChart1"/>
    <dgm:cxn modelId="{B3024D8B-9DD2-41D2-817C-51364C9129F0}" type="presParOf" srcId="{A1772CF6-EFEC-45D4-8AC0-BD13E5C2A2C1}" destId="{D8EEC325-2A6F-404A-814E-C2A4067C9CE0}" srcOrd="0" destOrd="0" presId="urn:microsoft.com/office/officeart/2005/8/layout/orgChart1"/>
    <dgm:cxn modelId="{FAAD9175-216C-477A-9981-3000A11A3558}" type="presParOf" srcId="{A1772CF6-EFEC-45D4-8AC0-BD13E5C2A2C1}" destId="{256630A7-5BC9-4248-A5F3-D0EEE8655946}" srcOrd="1" destOrd="0" presId="urn:microsoft.com/office/officeart/2005/8/layout/orgChart1"/>
    <dgm:cxn modelId="{E5E22B16-7A2F-4B33-9161-0EA0FDBC690D}" type="presParOf" srcId="{BFC24C65-32D5-4C63-9C87-0C3DAA7FFEBB}" destId="{324CBF19-74CB-4B34-9F0B-6E4D61066A6D}" srcOrd="1" destOrd="0" presId="urn:microsoft.com/office/officeart/2005/8/layout/orgChart1"/>
    <dgm:cxn modelId="{F5CE2BFE-4EAD-441C-9D97-116316500B68}" type="presParOf" srcId="{BFC24C65-32D5-4C63-9C87-0C3DAA7FFEBB}" destId="{D7F8F6B2-2AE2-4F26-A1C9-553E29D012F5}" srcOrd="2" destOrd="0" presId="urn:microsoft.com/office/officeart/2005/8/layout/orgChart1"/>
    <dgm:cxn modelId="{CA902A36-A0D2-4519-B0C9-7BB31179CF0D}" type="presParOf" srcId="{7851A5C8-5C99-4BE8-84C6-3A178DCBCC42}" destId="{D4E2B966-609C-45A3-931A-35DA2B30C221}" srcOrd="2" destOrd="0" presId="urn:microsoft.com/office/officeart/2005/8/layout/orgChart1"/>
    <dgm:cxn modelId="{D4998CD8-57C3-4C25-ACFD-C729E471D103}" type="presParOf" srcId="{7AFC874B-7A77-432C-9BDA-8398C61729EC}" destId="{93831132-3832-4970-A87F-767DC9EA255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840D9-622B-458F-8710-01272AD3290E}">
      <dsp:nvSpPr>
        <dsp:cNvPr id="0" name=""/>
        <dsp:cNvSpPr/>
      </dsp:nvSpPr>
      <dsp:spPr>
        <a:xfrm>
          <a:off x="6192862" y="1358955"/>
          <a:ext cx="168088" cy="2106713"/>
        </a:xfrm>
        <a:custGeom>
          <a:avLst/>
          <a:gdLst/>
          <a:ahLst/>
          <a:cxnLst/>
          <a:rect l="0" t="0" r="0" b="0"/>
          <a:pathLst>
            <a:path>
              <a:moveTo>
                <a:pt x="0" y="0"/>
              </a:moveTo>
              <a:lnTo>
                <a:pt x="0" y="2106713"/>
              </a:lnTo>
              <a:lnTo>
                <a:pt x="168088" y="21067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1F885A-585E-4B81-BA40-AC26CCAEA5FB}">
      <dsp:nvSpPr>
        <dsp:cNvPr id="0" name=""/>
        <dsp:cNvSpPr/>
      </dsp:nvSpPr>
      <dsp:spPr>
        <a:xfrm>
          <a:off x="6192862" y="1358955"/>
          <a:ext cx="168088" cy="1311093"/>
        </a:xfrm>
        <a:custGeom>
          <a:avLst/>
          <a:gdLst/>
          <a:ahLst/>
          <a:cxnLst/>
          <a:rect l="0" t="0" r="0" b="0"/>
          <a:pathLst>
            <a:path>
              <a:moveTo>
                <a:pt x="0" y="0"/>
              </a:moveTo>
              <a:lnTo>
                <a:pt x="0" y="1311093"/>
              </a:lnTo>
              <a:lnTo>
                <a:pt x="168088" y="13110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553D56-A582-432B-8713-FB46BD13EE38}">
      <dsp:nvSpPr>
        <dsp:cNvPr id="0" name=""/>
        <dsp:cNvSpPr/>
      </dsp:nvSpPr>
      <dsp:spPr>
        <a:xfrm>
          <a:off x="6192862" y="1358955"/>
          <a:ext cx="168088" cy="515472"/>
        </a:xfrm>
        <a:custGeom>
          <a:avLst/>
          <a:gdLst/>
          <a:ahLst/>
          <a:cxnLst/>
          <a:rect l="0" t="0" r="0" b="0"/>
          <a:pathLst>
            <a:path>
              <a:moveTo>
                <a:pt x="0" y="0"/>
              </a:moveTo>
              <a:lnTo>
                <a:pt x="0" y="515472"/>
              </a:lnTo>
              <a:lnTo>
                <a:pt x="168088" y="5154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6D6A97-81E7-409C-81F7-8F8DED473879}">
      <dsp:nvSpPr>
        <dsp:cNvPr id="0" name=""/>
        <dsp:cNvSpPr/>
      </dsp:nvSpPr>
      <dsp:spPr>
        <a:xfrm>
          <a:off x="4607224" y="560958"/>
          <a:ext cx="2033875" cy="237700"/>
        </a:xfrm>
        <a:custGeom>
          <a:avLst/>
          <a:gdLst/>
          <a:ahLst/>
          <a:cxnLst/>
          <a:rect l="0" t="0" r="0" b="0"/>
          <a:pathLst>
            <a:path>
              <a:moveTo>
                <a:pt x="0" y="0"/>
              </a:moveTo>
              <a:lnTo>
                <a:pt x="0" y="120037"/>
              </a:lnTo>
              <a:lnTo>
                <a:pt x="2033875" y="120037"/>
              </a:lnTo>
              <a:lnTo>
                <a:pt x="2033875" y="2377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AE7809-ECDD-449A-8780-C489290E50D5}">
      <dsp:nvSpPr>
        <dsp:cNvPr id="0" name=""/>
        <dsp:cNvSpPr/>
      </dsp:nvSpPr>
      <dsp:spPr>
        <a:xfrm>
          <a:off x="4836945" y="2154575"/>
          <a:ext cx="168088" cy="2902334"/>
        </a:xfrm>
        <a:custGeom>
          <a:avLst/>
          <a:gdLst/>
          <a:ahLst/>
          <a:cxnLst/>
          <a:rect l="0" t="0" r="0" b="0"/>
          <a:pathLst>
            <a:path>
              <a:moveTo>
                <a:pt x="0" y="0"/>
              </a:moveTo>
              <a:lnTo>
                <a:pt x="0" y="2902334"/>
              </a:lnTo>
              <a:lnTo>
                <a:pt x="168088" y="29023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9BBD2E-BD50-4D72-8371-1DF808FF5E22}">
      <dsp:nvSpPr>
        <dsp:cNvPr id="0" name=""/>
        <dsp:cNvSpPr/>
      </dsp:nvSpPr>
      <dsp:spPr>
        <a:xfrm>
          <a:off x="4836945" y="2154575"/>
          <a:ext cx="168088" cy="2106713"/>
        </a:xfrm>
        <a:custGeom>
          <a:avLst/>
          <a:gdLst/>
          <a:ahLst/>
          <a:cxnLst/>
          <a:rect l="0" t="0" r="0" b="0"/>
          <a:pathLst>
            <a:path>
              <a:moveTo>
                <a:pt x="0" y="0"/>
              </a:moveTo>
              <a:lnTo>
                <a:pt x="0" y="2106713"/>
              </a:lnTo>
              <a:lnTo>
                <a:pt x="168088" y="21067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D29542-6615-4934-8D69-FE265D0B77D8}">
      <dsp:nvSpPr>
        <dsp:cNvPr id="0" name=""/>
        <dsp:cNvSpPr/>
      </dsp:nvSpPr>
      <dsp:spPr>
        <a:xfrm>
          <a:off x="4836945" y="2154575"/>
          <a:ext cx="168088" cy="1311093"/>
        </a:xfrm>
        <a:custGeom>
          <a:avLst/>
          <a:gdLst/>
          <a:ahLst/>
          <a:cxnLst/>
          <a:rect l="0" t="0" r="0" b="0"/>
          <a:pathLst>
            <a:path>
              <a:moveTo>
                <a:pt x="0" y="0"/>
              </a:moveTo>
              <a:lnTo>
                <a:pt x="0" y="1311093"/>
              </a:lnTo>
              <a:lnTo>
                <a:pt x="168088" y="13110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B68A17-CAD6-4120-B0AD-C231B12D79C5}">
      <dsp:nvSpPr>
        <dsp:cNvPr id="0" name=""/>
        <dsp:cNvSpPr/>
      </dsp:nvSpPr>
      <dsp:spPr>
        <a:xfrm>
          <a:off x="4836945" y="2154575"/>
          <a:ext cx="168088" cy="515472"/>
        </a:xfrm>
        <a:custGeom>
          <a:avLst/>
          <a:gdLst/>
          <a:ahLst/>
          <a:cxnLst/>
          <a:rect l="0" t="0" r="0" b="0"/>
          <a:pathLst>
            <a:path>
              <a:moveTo>
                <a:pt x="0" y="0"/>
              </a:moveTo>
              <a:lnTo>
                <a:pt x="0" y="515472"/>
              </a:lnTo>
              <a:lnTo>
                <a:pt x="168088" y="5154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B2218F-87A5-4858-8974-F3BCA1FA4A94}">
      <dsp:nvSpPr>
        <dsp:cNvPr id="0" name=""/>
        <dsp:cNvSpPr/>
      </dsp:nvSpPr>
      <dsp:spPr>
        <a:xfrm>
          <a:off x="4607224" y="1358955"/>
          <a:ext cx="677958" cy="235324"/>
        </a:xfrm>
        <a:custGeom>
          <a:avLst/>
          <a:gdLst/>
          <a:ahLst/>
          <a:cxnLst/>
          <a:rect l="0" t="0" r="0" b="0"/>
          <a:pathLst>
            <a:path>
              <a:moveTo>
                <a:pt x="0" y="0"/>
              </a:moveTo>
              <a:lnTo>
                <a:pt x="0" y="117662"/>
              </a:lnTo>
              <a:lnTo>
                <a:pt x="677958" y="117662"/>
              </a:lnTo>
              <a:lnTo>
                <a:pt x="677958" y="235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585215-F9BC-4672-ADE6-F0C9DC35A4DE}">
      <dsp:nvSpPr>
        <dsp:cNvPr id="0" name=""/>
        <dsp:cNvSpPr/>
      </dsp:nvSpPr>
      <dsp:spPr>
        <a:xfrm>
          <a:off x="3929265" y="1358955"/>
          <a:ext cx="677958" cy="235324"/>
        </a:xfrm>
        <a:custGeom>
          <a:avLst/>
          <a:gdLst/>
          <a:ahLst/>
          <a:cxnLst/>
          <a:rect l="0" t="0" r="0" b="0"/>
          <a:pathLst>
            <a:path>
              <a:moveTo>
                <a:pt x="677958" y="0"/>
              </a:moveTo>
              <a:lnTo>
                <a:pt x="677958" y="117662"/>
              </a:lnTo>
              <a:lnTo>
                <a:pt x="0" y="117662"/>
              </a:lnTo>
              <a:lnTo>
                <a:pt x="0" y="235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08F697-5E75-43BD-BAD9-C95C3F87FA01}">
      <dsp:nvSpPr>
        <dsp:cNvPr id="0" name=""/>
        <dsp:cNvSpPr/>
      </dsp:nvSpPr>
      <dsp:spPr>
        <a:xfrm>
          <a:off x="4561504" y="560958"/>
          <a:ext cx="91440" cy="237700"/>
        </a:xfrm>
        <a:custGeom>
          <a:avLst/>
          <a:gdLst/>
          <a:ahLst/>
          <a:cxnLst/>
          <a:rect l="0" t="0" r="0" b="0"/>
          <a:pathLst>
            <a:path>
              <a:moveTo>
                <a:pt x="45720" y="0"/>
              </a:moveTo>
              <a:lnTo>
                <a:pt x="45720" y="2377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F6CBD4-F1D7-4C4E-A5CC-EF28E50D3289}">
      <dsp:nvSpPr>
        <dsp:cNvPr id="0" name=""/>
        <dsp:cNvSpPr/>
      </dsp:nvSpPr>
      <dsp:spPr>
        <a:xfrm>
          <a:off x="1844963" y="1358955"/>
          <a:ext cx="168088" cy="2106713"/>
        </a:xfrm>
        <a:custGeom>
          <a:avLst/>
          <a:gdLst/>
          <a:ahLst/>
          <a:cxnLst/>
          <a:rect l="0" t="0" r="0" b="0"/>
          <a:pathLst>
            <a:path>
              <a:moveTo>
                <a:pt x="0" y="0"/>
              </a:moveTo>
              <a:lnTo>
                <a:pt x="0" y="2106713"/>
              </a:lnTo>
              <a:lnTo>
                <a:pt x="168088" y="21067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53C1A9-4CBB-4D3B-B370-ADA6E97C2734}">
      <dsp:nvSpPr>
        <dsp:cNvPr id="0" name=""/>
        <dsp:cNvSpPr/>
      </dsp:nvSpPr>
      <dsp:spPr>
        <a:xfrm>
          <a:off x="1844963" y="1358955"/>
          <a:ext cx="168088" cy="1311093"/>
        </a:xfrm>
        <a:custGeom>
          <a:avLst/>
          <a:gdLst/>
          <a:ahLst/>
          <a:cxnLst/>
          <a:rect l="0" t="0" r="0" b="0"/>
          <a:pathLst>
            <a:path>
              <a:moveTo>
                <a:pt x="0" y="0"/>
              </a:moveTo>
              <a:lnTo>
                <a:pt x="0" y="1311093"/>
              </a:lnTo>
              <a:lnTo>
                <a:pt x="168088" y="13110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2983B6-5991-472F-B442-A156373AC582}">
      <dsp:nvSpPr>
        <dsp:cNvPr id="0" name=""/>
        <dsp:cNvSpPr/>
      </dsp:nvSpPr>
      <dsp:spPr>
        <a:xfrm>
          <a:off x="1844963" y="1358955"/>
          <a:ext cx="168088" cy="515472"/>
        </a:xfrm>
        <a:custGeom>
          <a:avLst/>
          <a:gdLst/>
          <a:ahLst/>
          <a:cxnLst/>
          <a:rect l="0" t="0" r="0" b="0"/>
          <a:pathLst>
            <a:path>
              <a:moveTo>
                <a:pt x="0" y="0"/>
              </a:moveTo>
              <a:lnTo>
                <a:pt x="0" y="515472"/>
              </a:lnTo>
              <a:lnTo>
                <a:pt x="168088" y="5154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61A97B-9721-4FC2-AA41-68C2900064A9}">
      <dsp:nvSpPr>
        <dsp:cNvPr id="0" name=""/>
        <dsp:cNvSpPr/>
      </dsp:nvSpPr>
      <dsp:spPr>
        <a:xfrm>
          <a:off x="2293200" y="560958"/>
          <a:ext cx="2314023" cy="237700"/>
        </a:xfrm>
        <a:custGeom>
          <a:avLst/>
          <a:gdLst/>
          <a:ahLst/>
          <a:cxnLst/>
          <a:rect l="0" t="0" r="0" b="0"/>
          <a:pathLst>
            <a:path>
              <a:moveTo>
                <a:pt x="2314023" y="0"/>
              </a:moveTo>
              <a:lnTo>
                <a:pt x="2314023" y="120037"/>
              </a:lnTo>
              <a:lnTo>
                <a:pt x="0" y="120037"/>
              </a:lnTo>
              <a:lnTo>
                <a:pt x="0" y="2377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DC72DB-17F8-4773-A2F0-71FC0131B214}">
      <dsp:nvSpPr>
        <dsp:cNvPr id="0" name=""/>
        <dsp:cNvSpPr/>
      </dsp:nvSpPr>
      <dsp:spPr>
        <a:xfrm>
          <a:off x="4046927" y="662"/>
          <a:ext cx="1120592" cy="5602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latin typeface="Arial" panose="020B0604020202020204" pitchFamily="34" charset="0"/>
              <a:cs typeface="Arial" panose="020B0604020202020204" pitchFamily="34" charset="0"/>
            </a:rPr>
            <a:t>WYAAT</a:t>
          </a:r>
          <a:endParaRPr lang="en-GB" sz="1800" b="0" kern="1200" dirty="0">
            <a:latin typeface="Arial" panose="020B0604020202020204" pitchFamily="34" charset="0"/>
            <a:cs typeface="Arial" panose="020B0604020202020204" pitchFamily="34" charset="0"/>
          </a:endParaRPr>
        </a:p>
      </dsp:txBody>
      <dsp:txXfrm>
        <a:off x="4046927" y="662"/>
        <a:ext cx="1120592" cy="560296"/>
      </dsp:txXfrm>
    </dsp:sp>
    <dsp:sp modelId="{5F5A28E9-E4FE-42C8-BAE1-CEA52B46FDC4}">
      <dsp:nvSpPr>
        <dsp:cNvPr id="0" name=""/>
        <dsp:cNvSpPr/>
      </dsp:nvSpPr>
      <dsp:spPr>
        <a:xfrm>
          <a:off x="1732904" y="798659"/>
          <a:ext cx="1120592" cy="560296"/>
        </a:xfrm>
        <a:prstGeom prst="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Corporate Services Programmes</a:t>
          </a:r>
        </a:p>
      </dsp:txBody>
      <dsp:txXfrm>
        <a:off x="1732904" y="798659"/>
        <a:ext cx="1120592" cy="560296"/>
      </dsp:txXfrm>
    </dsp:sp>
    <dsp:sp modelId="{E178461A-A094-464F-9DD9-8F3879E3E0E2}">
      <dsp:nvSpPr>
        <dsp:cNvPr id="0" name=""/>
        <dsp:cNvSpPr/>
      </dsp:nvSpPr>
      <dsp:spPr>
        <a:xfrm>
          <a:off x="2013052" y="1594279"/>
          <a:ext cx="1120592" cy="5602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Workforce</a:t>
          </a:r>
        </a:p>
      </dsp:txBody>
      <dsp:txXfrm>
        <a:off x="2013052" y="1594279"/>
        <a:ext cx="1120592" cy="560296"/>
      </dsp:txXfrm>
    </dsp:sp>
    <dsp:sp modelId="{52884279-CE51-4FF4-9AA4-2A15D9E53316}">
      <dsp:nvSpPr>
        <dsp:cNvPr id="0" name=""/>
        <dsp:cNvSpPr/>
      </dsp:nvSpPr>
      <dsp:spPr>
        <a:xfrm>
          <a:off x="2013052" y="2389900"/>
          <a:ext cx="1120592" cy="560296"/>
        </a:xfrm>
        <a:prstGeom prst="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Procurement</a:t>
          </a:r>
        </a:p>
      </dsp:txBody>
      <dsp:txXfrm>
        <a:off x="2013052" y="2389900"/>
        <a:ext cx="1120592" cy="560296"/>
      </dsp:txXfrm>
    </dsp:sp>
    <dsp:sp modelId="{E77F32AC-E746-4207-82BF-73EA81A732FF}">
      <dsp:nvSpPr>
        <dsp:cNvPr id="0" name=""/>
        <dsp:cNvSpPr/>
      </dsp:nvSpPr>
      <dsp:spPr>
        <a:xfrm>
          <a:off x="2013052" y="3185521"/>
          <a:ext cx="1120592" cy="560296"/>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Scan 4 Safety</a:t>
          </a:r>
        </a:p>
      </dsp:txBody>
      <dsp:txXfrm>
        <a:off x="2013052" y="3185521"/>
        <a:ext cx="1120592" cy="560296"/>
      </dsp:txXfrm>
    </dsp:sp>
    <dsp:sp modelId="{AF04BE00-5941-4232-9A73-8E335455CF8A}">
      <dsp:nvSpPr>
        <dsp:cNvPr id="0" name=""/>
        <dsp:cNvSpPr/>
      </dsp:nvSpPr>
      <dsp:spPr>
        <a:xfrm>
          <a:off x="4046927" y="798659"/>
          <a:ext cx="1120592" cy="560296"/>
        </a:xfrm>
        <a:prstGeom prst="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Clinical Support Programmes</a:t>
          </a:r>
        </a:p>
      </dsp:txBody>
      <dsp:txXfrm>
        <a:off x="4046927" y="798659"/>
        <a:ext cx="1120592" cy="560296"/>
      </dsp:txXfrm>
    </dsp:sp>
    <dsp:sp modelId="{2B4A347B-9105-45EA-80F5-E23267951320}">
      <dsp:nvSpPr>
        <dsp:cNvPr id="0" name=""/>
        <dsp:cNvSpPr/>
      </dsp:nvSpPr>
      <dsp:spPr>
        <a:xfrm>
          <a:off x="3368969" y="1594279"/>
          <a:ext cx="1120592" cy="560296"/>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Pharmacy </a:t>
          </a:r>
          <a:r>
            <a:rPr lang="en-GB" sz="1100" kern="1200" dirty="0" err="1">
              <a:latin typeface="Arial" panose="020B0604020202020204" pitchFamily="34" charset="0"/>
              <a:cs typeface="Arial" panose="020B0604020202020204" pitchFamily="34" charset="0"/>
            </a:rPr>
            <a:t>Aseptics</a:t>
          </a:r>
          <a:endParaRPr lang="en-GB" sz="1100" kern="1200" dirty="0">
            <a:latin typeface="Arial" panose="020B0604020202020204" pitchFamily="34" charset="0"/>
            <a:cs typeface="Arial" panose="020B0604020202020204" pitchFamily="34" charset="0"/>
          </a:endParaRPr>
        </a:p>
      </dsp:txBody>
      <dsp:txXfrm>
        <a:off x="3368969" y="1594279"/>
        <a:ext cx="1120592" cy="560296"/>
      </dsp:txXfrm>
    </dsp:sp>
    <dsp:sp modelId="{4D1FAB89-8AB2-45D8-9319-0B41AFC0F9EC}">
      <dsp:nvSpPr>
        <dsp:cNvPr id="0" name=""/>
        <dsp:cNvSpPr/>
      </dsp:nvSpPr>
      <dsp:spPr>
        <a:xfrm>
          <a:off x="4724886" y="1594279"/>
          <a:ext cx="1120592" cy="560296"/>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Diagnostics</a:t>
          </a:r>
        </a:p>
      </dsp:txBody>
      <dsp:txXfrm>
        <a:off x="4724886" y="1594279"/>
        <a:ext cx="1120592" cy="560296"/>
      </dsp:txXfrm>
    </dsp:sp>
    <dsp:sp modelId="{37CA8B9A-5E05-4779-81BB-9D36047F8B76}">
      <dsp:nvSpPr>
        <dsp:cNvPr id="0" name=""/>
        <dsp:cNvSpPr/>
      </dsp:nvSpPr>
      <dsp:spPr>
        <a:xfrm>
          <a:off x="5005034" y="2389900"/>
          <a:ext cx="1120592" cy="560296"/>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Imaging </a:t>
          </a:r>
        </a:p>
      </dsp:txBody>
      <dsp:txXfrm>
        <a:off x="5005034" y="2389900"/>
        <a:ext cx="1120592" cy="560296"/>
      </dsp:txXfrm>
    </dsp:sp>
    <dsp:sp modelId="{EBA862D5-5006-4793-AB24-BE0362571DB5}">
      <dsp:nvSpPr>
        <dsp:cNvPr id="0" name=""/>
        <dsp:cNvSpPr/>
      </dsp:nvSpPr>
      <dsp:spPr>
        <a:xfrm>
          <a:off x="5005034" y="3185521"/>
          <a:ext cx="1120592" cy="560296"/>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Pathology</a:t>
          </a:r>
        </a:p>
      </dsp:txBody>
      <dsp:txXfrm>
        <a:off x="5005034" y="3185521"/>
        <a:ext cx="1120592" cy="560296"/>
      </dsp:txXfrm>
    </dsp:sp>
    <dsp:sp modelId="{243BF6C3-B0A4-4B7C-808D-28AC9EF9EDA3}">
      <dsp:nvSpPr>
        <dsp:cNvPr id="0" name=""/>
        <dsp:cNvSpPr/>
      </dsp:nvSpPr>
      <dsp:spPr>
        <a:xfrm>
          <a:off x="5005034" y="3981141"/>
          <a:ext cx="1120592" cy="560296"/>
        </a:xfrm>
        <a:prstGeom prst="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Community Diagnostic Centres</a:t>
          </a:r>
        </a:p>
      </dsp:txBody>
      <dsp:txXfrm>
        <a:off x="5005034" y="3981141"/>
        <a:ext cx="1120592" cy="560296"/>
      </dsp:txXfrm>
    </dsp:sp>
    <dsp:sp modelId="{B4281FB2-9BDC-4009-9071-E66B6E10C0AD}">
      <dsp:nvSpPr>
        <dsp:cNvPr id="0" name=""/>
        <dsp:cNvSpPr/>
      </dsp:nvSpPr>
      <dsp:spPr>
        <a:xfrm>
          <a:off x="5005034" y="4776762"/>
          <a:ext cx="1120592" cy="560296"/>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Endoscopy</a:t>
          </a:r>
        </a:p>
      </dsp:txBody>
      <dsp:txXfrm>
        <a:off x="5005034" y="4776762"/>
        <a:ext cx="1120592" cy="560296"/>
      </dsp:txXfrm>
    </dsp:sp>
    <dsp:sp modelId="{236F29F3-6021-4618-94E4-F9E627CF6477}">
      <dsp:nvSpPr>
        <dsp:cNvPr id="0" name=""/>
        <dsp:cNvSpPr/>
      </dsp:nvSpPr>
      <dsp:spPr>
        <a:xfrm>
          <a:off x="6080803" y="798659"/>
          <a:ext cx="1120592" cy="560296"/>
        </a:xfrm>
        <a:prstGeom prst="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Clinical Services Programmes</a:t>
          </a:r>
        </a:p>
      </dsp:txBody>
      <dsp:txXfrm>
        <a:off x="6080803" y="798659"/>
        <a:ext cx="1120592" cy="560296"/>
      </dsp:txXfrm>
    </dsp:sp>
    <dsp:sp modelId="{94FDA02B-B90C-4893-A5F9-603A6EF346BF}">
      <dsp:nvSpPr>
        <dsp:cNvPr id="0" name=""/>
        <dsp:cNvSpPr/>
      </dsp:nvSpPr>
      <dsp:spPr>
        <a:xfrm>
          <a:off x="6360951" y="1594279"/>
          <a:ext cx="1120592" cy="5602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Service Sustainability</a:t>
          </a:r>
        </a:p>
      </dsp:txBody>
      <dsp:txXfrm>
        <a:off x="6360951" y="1594279"/>
        <a:ext cx="1120592" cy="560296"/>
      </dsp:txXfrm>
    </dsp:sp>
    <dsp:sp modelId="{14CB4EB0-8CB5-4FDA-BA4C-0E79D2027989}">
      <dsp:nvSpPr>
        <dsp:cNvPr id="0" name=""/>
        <dsp:cNvSpPr/>
      </dsp:nvSpPr>
      <dsp:spPr>
        <a:xfrm>
          <a:off x="6360951" y="2389900"/>
          <a:ext cx="1120592" cy="5602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WY Vascular Service</a:t>
          </a:r>
        </a:p>
      </dsp:txBody>
      <dsp:txXfrm>
        <a:off x="6360951" y="2389900"/>
        <a:ext cx="1120592" cy="560296"/>
      </dsp:txXfrm>
    </dsp:sp>
    <dsp:sp modelId="{D8EEC325-2A6F-404A-814E-C2A4067C9CE0}">
      <dsp:nvSpPr>
        <dsp:cNvPr id="0" name=""/>
        <dsp:cNvSpPr/>
      </dsp:nvSpPr>
      <dsp:spPr>
        <a:xfrm>
          <a:off x="6360951" y="3185521"/>
          <a:ext cx="1120592" cy="560296"/>
        </a:xfrm>
        <a:prstGeom prst="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Planned Care</a:t>
          </a:r>
        </a:p>
      </dsp:txBody>
      <dsp:txXfrm>
        <a:off x="6360951" y="3185521"/>
        <a:ext cx="1120592" cy="56029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11997-872D-47C2-8817-FF10EB072967}" type="datetimeFigureOut">
              <a:rPr lang="en-GB" smtClean="0"/>
              <a:t>30/11/2022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BF652-A10F-4A3F-BB76-7E5B563F310B}" type="slidenum">
              <a:rPr lang="en-GB" smtClean="0"/>
              <a:t>‹#›</a:t>
            </a:fld>
            <a:endParaRPr lang="en-GB"/>
          </a:p>
        </p:txBody>
      </p:sp>
    </p:spTree>
    <p:extLst>
      <p:ext uri="{BB962C8B-B14F-4D97-AF65-F5344CB8AC3E}">
        <p14:creationId xmlns:p14="http://schemas.microsoft.com/office/powerpoint/2010/main" val="3623756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3838" rtl="0" eaLnBrk="1" fontAlgn="auto" latinLnBrk="0" hangingPunct="1">
              <a:lnSpc>
                <a:spcPct val="100000"/>
              </a:lnSpc>
              <a:spcBef>
                <a:spcPts val="0"/>
              </a:spcBef>
              <a:spcAft>
                <a:spcPts val="0"/>
              </a:spcAft>
              <a:buClrTx/>
              <a:buSzTx/>
              <a:buFontTx/>
              <a:buNone/>
              <a:tabLst/>
              <a:defRPr/>
            </a:pPr>
            <a:fld id="{303F830C-B45E-4147-BBB9-79DE300D40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838"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231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3838" rtl="0" eaLnBrk="1" fontAlgn="auto" latinLnBrk="0" hangingPunct="1">
              <a:lnSpc>
                <a:spcPct val="100000"/>
              </a:lnSpc>
              <a:spcBef>
                <a:spcPts val="0"/>
              </a:spcBef>
              <a:spcAft>
                <a:spcPts val="0"/>
              </a:spcAft>
              <a:buClrTx/>
              <a:buSzTx/>
              <a:buFontTx/>
              <a:buNone/>
              <a:tabLst/>
              <a:defRPr/>
            </a:pPr>
            <a:fld id="{303F830C-B45E-4147-BBB9-79DE300D40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838"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560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3838" rtl="0" eaLnBrk="1" fontAlgn="auto" latinLnBrk="0" hangingPunct="1">
              <a:lnSpc>
                <a:spcPct val="100000"/>
              </a:lnSpc>
              <a:spcBef>
                <a:spcPts val="0"/>
              </a:spcBef>
              <a:spcAft>
                <a:spcPts val="0"/>
              </a:spcAft>
              <a:buClrTx/>
              <a:buSzTx/>
              <a:buFontTx/>
              <a:buNone/>
              <a:tabLst/>
              <a:defRPr/>
            </a:pPr>
            <a:fld id="{303F830C-B45E-4147-BBB9-79DE300D40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838"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43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3838" rtl="0" eaLnBrk="1" fontAlgn="auto" latinLnBrk="0" hangingPunct="1">
              <a:lnSpc>
                <a:spcPct val="100000"/>
              </a:lnSpc>
              <a:spcBef>
                <a:spcPts val="0"/>
              </a:spcBef>
              <a:spcAft>
                <a:spcPts val="0"/>
              </a:spcAft>
              <a:buClrTx/>
              <a:buSzTx/>
              <a:buFontTx/>
              <a:buNone/>
              <a:tabLst/>
              <a:defRPr/>
            </a:pPr>
            <a:fld id="{303F830C-B45E-4147-BBB9-79DE300D40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838"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497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Purpose:</a:t>
            </a:r>
            <a:r>
              <a:rPr lang="en-GB" sz="1200" dirty="0">
                <a:latin typeface="Arial" panose="020B0604020202020204" pitchFamily="34" charset="0"/>
                <a:cs typeface="Arial" panose="020B0604020202020204" pitchFamily="34" charset="0"/>
              </a:rPr>
              <a:t> to achieve and sustain a collaborative, partnership model of integrated acute and specialist healthcare across WY&amp;H</a:t>
            </a:r>
          </a:p>
          <a:p>
            <a:r>
              <a:rPr lang="en-GB" sz="1200" b="1" dirty="0">
                <a:latin typeface="Arial" panose="020B0604020202020204" pitchFamily="34" charset="0"/>
                <a:cs typeface="Arial" panose="020B0604020202020204" pitchFamily="34" charset="0"/>
              </a:rPr>
              <a:t>Vision: </a:t>
            </a:r>
            <a:r>
              <a:rPr lang="en-GB" sz="1200" dirty="0">
                <a:latin typeface="Arial" panose="020B0604020202020204" pitchFamily="34" charset="0"/>
                <a:cs typeface="Arial" panose="020B0604020202020204" pitchFamily="34" charset="0"/>
              </a:rPr>
              <a:t>Outstanding, high quality acute and specialist healthcare for the whole population of WY&amp;H: consistent, integrated and sustainable</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922C6B-5E72-4C7D-88BC-32903D4FAB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772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WYAAT uses its governance structures (Committee in Common model) to make decisions on those initiatives which do not impact patient facing services or the way in which patients access these services e.g. for programmes like imaging sharing solution, scan for safety, and pathology Laboratory Information Management System.</a:t>
            </a:r>
          </a:p>
          <a:p>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For those programmes or initiatives impacting the way patients access services, WYAAT, engaging with partners, makes a recommendation with a decision taken by the Integrated Care Board or appropriate Committee with appropriate assurance from Joint HOSC e.g. vascular reconfiguration</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922C6B-5E72-4C7D-88BC-32903D4FAB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338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Vascular</a:t>
            </a:r>
            <a:r>
              <a:rPr lang="en-GB" sz="1800" dirty="0"/>
              <a:t>:  </a:t>
            </a:r>
          </a:p>
          <a:p>
            <a:pPr lvl="1"/>
            <a:r>
              <a:rPr lang="en-GB" sz="1600" dirty="0"/>
              <a:t>Single WY vascular service</a:t>
            </a:r>
          </a:p>
          <a:p>
            <a:pPr lvl="1"/>
            <a:r>
              <a:rPr lang="en-GB" sz="1600" dirty="0"/>
              <a:t>Reconfiguration from 3 to 2 arterial centres</a:t>
            </a:r>
          </a:p>
          <a:p>
            <a:pPr lvl="1"/>
            <a:r>
              <a:rPr lang="en-GB" sz="1600" dirty="0"/>
              <a:t>New clinical model reducing admissions and length of stay</a:t>
            </a:r>
          </a:p>
          <a:p>
            <a:r>
              <a:rPr lang="en-GB" sz="1800" b="1" dirty="0"/>
              <a:t>Stroke</a:t>
            </a:r>
            <a:r>
              <a:rPr lang="en-GB" sz="1800" dirty="0"/>
              <a:t>:  </a:t>
            </a:r>
          </a:p>
          <a:p>
            <a:pPr lvl="1"/>
            <a:r>
              <a:rPr lang="en-GB" sz="1600" dirty="0"/>
              <a:t>Reconfiguration of Hyper Acute Stroke Services</a:t>
            </a:r>
          </a:p>
          <a:p>
            <a:r>
              <a:rPr lang="en-GB" sz="1800" b="1" dirty="0"/>
              <a:t>Radiology</a:t>
            </a:r>
            <a:r>
              <a:rPr lang="en-GB" sz="1800" dirty="0"/>
              <a:t>: </a:t>
            </a:r>
          </a:p>
          <a:p>
            <a:pPr lvl="1"/>
            <a:r>
              <a:rPr lang="en-GB" sz="1600" dirty="0"/>
              <a:t>Implemented a single PACS system and shared reporting solution with image and report sharing across all trusts. </a:t>
            </a:r>
          </a:p>
          <a:p>
            <a:pPr lvl="1"/>
            <a:r>
              <a:rPr lang="en-GB" sz="1600" dirty="0"/>
              <a:t>Common scanning protocols.  </a:t>
            </a:r>
          </a:p>
          <a:p>
            <a:pPr lvl="1"/>
            <a:r>
              <a:rPr lang="en-GB" sz="1600" dirty="0"/>
              <a:t>Reducing repeat scanning and manual image sharing</a:t>
            </a:r>
          </a:p>
          <a:p>
            <a:r>
              <a:rPr lang="en-GB" sz="1800" b="1" dirty="0"/>
              <a:t>Pathology</a:t>
            </a:r>
            <a:r>
              <a:rPr lang="en-GB" sz="1800" dirty="0"/>
              <a:t>: </a:t>
            </a:r>
          </a:p>
          <a:p>
            <a:pPr lvl="1"/>
            <a:r>
              <a:rPr lang="en-GB" sz="1600" dirty="0"/>
              <a:t>Single laboratory information system (LIMS) and orders/results hub system (ICE).  </a:t>
            </a:r>
          </a:p>
          <a:p>
            <a:pPr lvl="1"/>
            <a:r>
              <a:rPr lang="en-GB" sz="1600" dirty="0"/>
              <a:t>To reduce clinical variation, increase visibility of results and reduce costs.</a:t>
            </a:r>
          </a:p>
          <a:p>
            <a:r>
              <a:rPr lang="en-GB" sz="1800" b="1" dirty="0"/>
              <a:t>COVID-19</a:t>
            </a:r>
            <a:r>
              <a:rPr lang="en-GB" sz="1800" dirty="0"/>
              <a:t>:  </a:t>
            </a:r>
          </a:p>
          <a:p>
            <a:pPr lvl="1"/>
            <a:r>
              <a:rPr lang="en-GB" sz="1600" dirty="0"/>
              <a:t>Nightingale Hospital Y&amp;H</a:t>
            </a:r>
          </a:p>
          <a:p>
            <a:pPr lvl="1"/>
            <a:r>
              <a:rPr lang="en-GB" sz="1600" dirty="0"/>
              <a:t>WYH PPE system </a:t>
            </a:r>
          </a:p>
          <a:p>
            <a:pPr lvl="1"/>
            <a:r>
              <a:rPr lang="en-GB" sz="1600" dirty="0"/>
              <a:t>Pathology testing </a:t>
            </a:r>
          </a:p>
          <a:p>
            <a:pPr lvl="1"/>
            <a:r>
              <a:rPr lang="en-GB" sz="1600" dirty="0"/>
              <a:t>Operational escalation and mutual aid</a:t>
            </a:r>
          </a:p>
          <a:p>
            <a:pPr lvl="1"/>
            <a:r>
              <a:rPr lang="en-GB" sz="1600" dirty="0"/>
              <a:t>Consistent approach to workforce issues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922C6B-5E72-4C7D-88BC-32903D4FAB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659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9BDD-1EC5-450A-AEFD-00711812E5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6024280-78F3-4857-AEB8-9F8032DE8C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6E4791-387B-4E72-A41E-296E0ECEF547}"/>
              </a:ext>
            </a:extLst>
          </p:cNvPr>
          <p:cNvSpPr>
            <a:spLocks noGrp="1"/>
          </p:cNvSpPr>
          <p:nvPr>
            <p:ph type="dt" sz="half" idx="10"/>
          </p:nvPr>
        </p:nvSpPr>
        <p:spPr/>
        <p:txBody>
          <a:bodyPr/>
          <a:lstStyle/>
          <a:p>
            <a:fld id="{72EA7947-E287-4738-8C82-07CE4F01EF03}" type="datetime2">
              <a:rPr lang="en-US" smtClean="0"/>
              <a:t>Wednesday, November 30, 2022</a:t>
            </a:fld>
            <a:endParaRPr lang="en-US" dirty="0"/>
          </a:p>
        </p:txBody>
      </p:sp>
      <p:sp>
        <p:nvSpPr>
          <p:cNvPr id="5" name="Footer Placeholder 4">
            <a:extLst>
              <a:ext uri="{FF2B5EF4-FFF2-40B4-BE49-F238E27FC236}">
                <a16:creationId xmlns:a16="http://schemas.microsoft.com/office/drawing/2014/main" id="{D08E411E-21BF-408D-88FD-F37A7C2B795E}"/>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4FA95075-8849-47C5-923F-FEE6441E08E6}"/>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05293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5471-E722-42A0-BE0D-FF76792FC0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354D64B-35B1-4B8E-BC59-FADD61E36A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70F2AE-ECFD-41BC-923B-26C8C645BE85}"/>
              </a:ext>
            </a:extLst>
          </p:cNvPr>
          <p:cNvSpPr>
            <a:spLocks noGrp="1"/>
          </p:cNvSpPr>
          <p:nvPr>
            <p:ph type="dt" sz="half" idx="10"/>
          </p:nvPr>
        </p:nvSpPr>
        <p:spPr/>
        <p:txBody>
          <a:bodyPr/>
          <a:lstStyle/>
          <a:p>
            <a:fld id="{EE2EBD84-71F4-4271-8C46-0D47C0A9B12E}" type="datetime2">
              <a:rPr lang="en-US" smtClean="0"/>
              <a:t>Wednesday, November 30, 2022</a:t>
            </a:fld>
            <a:endParaRPr lang="en-US"/>
          </a:p>
        </p:txBody>
      </p:sp>
      <p:sp>
        <p:nvSpPr>
          <p:cNvPr id="5" name="Footer Placeholder 4">
            <a:extLst>
              <a:ext uri="{FF2B5EF4-FFF2-40B4-BE49-F238E27FC236}">
                <a16:creationId xmlns:a16="http://schemas.microsoft.com/office/drawing/2014/main" id="{A738C00E-A049-4763-9FF6-A9CC5013BF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02CD44AD-C276-482D-9EE3-762FEF0F8B9E}"/>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80434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C1700A-55DD-4ACB-9C54-35B6DED87D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5564AD-55D3-4388-9637-BCB9E9154A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198025-84D2-4046-849B-A6A9D7B8B08E}"/>
              </a:ext>
            </a:extLst>
          </p:cNvPr>
          <p:cNvSpPr>
            <a:spLocks noGrp="1"/>
          </p:cNvSpPr>
          <p:nvPr>
            <p:ph type="dt" sz="half" idx="10"/>
          </p:nvPr>
        </p:nvSpPr>
        <p:spPr/>
        <p:txBody>
          <a:bodyPr/>
          <a:lstStyle/>
          <a:p>
            <a:fld id="{ABAE0CE1-F450-4107-B2CB-17B18F8A3F4A}" type="datetime2">
              <a:rPr lang="en-US" smtClean="0"/>
              <a:t>Wednesday, November 30, 2022</a:t>
            </a:fld>
            <a:endParaRPr lang="en-US"/>
          </a:p>
        </p:txBody>
      </p:sp>
      <p:sp>
        <p:nvSpPr>
          <p:cNvPr id="5" name="Footer Placeholder 4">
            <a:extLst>
              <a:ext uri="{FF2B5EF4-FFF2-40B4-BE49-F238E27FC236}">
                <a16:creationId xmlns:a16="http://schemas.microsoft.com/office/drawing/2014/main" id="{A8832D25-08CC-43A0-82C8-4DE31D8F48FE}"/>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84315CE3-2ED5-41A5-9741-71F28C9631FE}"/>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228161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12192000" cy="6106288"/>
          </a:xfrm>
          <a:prstGeom prst="rect">
            <a:avLst/>
          </a:prstGeom>
          <a:gradFill flip="none" rotWithShape="1">
            <a:gsLst>
              <a:gs pos="0">
                <a:srgbClr val="005EB8"/>
              </a:gs>
              <a:gs pos="100000">
                <a:srgbClr val="3ABB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1" name="Text Placeholder 10"/>
          <p:cNvSpPr>
            <a:spLocks noGrp="1"/>
          </p:cNvSpPr>
          <p:nvPr>
            <p:ph type="body" sz="quarter" idx="10"/>
          </p:nvPr>
        </p:nvSpPr>
        <p:spPr>
          <a:xfrm>
            <a:off x="431371" y="452670"/>
            <a:ext cx="7199973" cy="768351"/>
          </a:xfrm>
          <a:prstGeom prst="rect">
            <a:avLst/>
          </a:prstGeom>
        </p:spPr>
        <p:txBody>
          <a:bodyPr/>
          <a:lstStyle>
            <a:lvl1pPr marL="0" indent="0">
              <a:buNone/>
              <a:defRPr sz="4267">
                <a:solidFill>
                  <a:schemeClr val="bg1"/>
                </a:solidFill>
                <a:latin typeface="Raleway ExtraBold" pitchFamily="2" charset="0"/>
              </a:defRPr>
            </a:lvl1pPr>
            <a:lvl2pPr>
              <a:defRPr>
                <a:solidFill>
                  <a:srgbClr val="00AAA5"/>
                </a:solidFill>
                <a:latin typeface="Patua One" panose="02000000000000000000" pitchFamily="2" charset="0"/>
              </a:defRPr>
            </a:lvl2pPr>
            <a:lvl3pPr>
              <a:defRPr>
                <a:solidFill>
                  <a:srgbClr val="00AAA5"/>
                </a:solidFill>
                <a:latin typeface="Patua One" panose="02000000000000000000" pitchFamily="2" charset="0"/>
              </a:defRPr>
            </a:lvl3pPr>
            <a:lvl4pPr>
              <a:defRPr>
                <a:solidFill>
                  <a:srgbClr val="00AAA5"/>
                </a:solidFill>
                <a:latin typeface="Patua One" panose="02000000000000000000" pitchFamily="2" charset="0"/>
              </a:defRPr>
            </a:lvl4pPr>
            <a:lvl5pPr>
              <a:defRPr>
                <a:solidFill>
                  <a:srgbClr val="00AAA5"/>
                </a:solidFill>
                <a:latin typeface="Patua One" panose="02000000000000000000" pitchFamily="2" charset="0"/>
              </a:defRPr>
            </a:lvl5pPr>
          </a:lstStyle>
          <a:p>
            <a:pPr lvl="0"/>
            <a:r>
              <a:rPr lang="en-US" dirty="0"/>
              <a:t>Edit Master text styles</a:t>
            </a:r>
          </a:p>
        </p:txBody>
      </p:sp>
      <p:sp>
        <p:nvSpPr>
          <p:cNvPr id="9" name="Title 1"/>
          <p:cNvSpPr txBox="1">
            <a:spLocks/>
          </p:cNvSpPr>
          <p:nvPr userDrawn="1"/>
        </p:nvSpPr>
        <p:spPr>
          <a:xfrm>
            <a:off x="7928901" y="781526"/>
            <a:ext cx="4104052" cy="2429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GB" sz="1333" b="0" i="0" u="none" strike="noStrike" kern="1200" cap="none" spc="0" normalizeH="0" baseline="0" noProof="0" dirty="0">
                <a:ln>
                  <a:noFill/>
                </a:ln>
                <a:solidFill>
                  <a:sysClr val="windowText" lastClr="000000"/>
                </a:solidFill>
                <a:effectLst/>
                <a:uLnTx/>
                <a:uFillTx/>
                <a:latin typeface="Arial"/>
                <a:ea typeface="+mj-ea"/>
                <a:cs typeface="+mj-cs"/>
              </a:rPr>
              <a:t>North West London CAMHS Provider Collaborative </a:t>
            </a:r>
          </a:p>
        </p:txBody>
      </p:sp>
      <p:pic>
        <p:nvPicPr>
          <p:cNvPr id="10" name="Content Placeholder 3"/>
          <p:cNvPicPr>
            <a:picLocks noChangeAspect="1"/>
          </p:cNvPicPr>
          <p:nvPr userDrawn="1"/>
        </p:nvPicPr>
        <p:blipFill>
          <a:blip r:embed="rId2"/>
          <a:stretch>
            <a:fillRect/>
          </a:stretch>
        </p:blipFill>
        <p:spPr>
          <a:xfrm>
            <a:off x="8062715" y="80857"/>
            <a:ext cx="1352032" cy="743624"/>
          </a:xfrm>
          <a:prstGeom prst="rect">
            <a:avLst/>
          </a:prstGeom>
        </p:spPr>
      </p:pic>
      <p:sp>
        <p:nvSpPr>
          <p:cNvPr id="14" name="Text Placeholder 10"/>
          <p:cNvSpPr>
            <a:spLocks noGrp="1"/>
          </p:cNvSpPr>
          <p:nvPr userDrawn="1"/>
        </p:nvSpPr>
        <p:spPr>
          <a:xfrm>
            <a:off x="0" y="6106784"/>
            <a:ext cx="12192000" cy="751216"/>
          </a:xfrm>
          <a:prstGeom prst="rect">
            <a:avLst/>
          </a:prstGeom>
          <a:solidFill>
            <a:srgbClr val="005EB8"/>
          </a:solidFill>
        </p:spPr>
        <p:txBody>
          <a:bodyPr>
            <a:noAutofit/>
          </a:bodyPr>
          <a:lstStyle/>
          <a:p>
            <a:pPr marL="1219170" indent="609585">
              <a:spcAft>
                <a:spcPts val="0"/>
              </a:spcAft>
            </a:pPr>
            <a:r>
              <a:rPr lang="en-GB" sz="1067" kern="1200" dirty="0">
                <a:solidFill>
                  <a:srgbClr val="FFFFFF"/>
                </a:solidFill>
                <a:effectLst/>
                <a:latin typeface="Bahnschrift SemiLight" panose="020B0502040204020203" pitchFamily="34" charset="0"/>
                <a:ea typeface="Yu Gothic Light" panose="020B0300000000000000" pitchFamily="34" charset="-128"/>
                <a:cs typeface="+mn-cs"/>
              </a:rPr>
              <a:t> </a:t>
            </a:r>
            <a:r>
              <a:rPr lang="en-US" sz="1067" kern="1200" dirty="0">
                <a:solidFill>
                  <a:srgbClr val="FFFFFF"/>
                </a:solidFill>
                <a:effectLst/>
                <a:latin typeface="Bahnschrift SemiLight" panose="020B0502040204020203" pitchFamily="34" charset="0"/>
                <a:ea typeface="Yu Gothic Light" panose="020B0300000000000000" pitchFamily="34" charset="-128"/>
                <a:cs typeface="+mn-cs"/>
              </a:rPr>
              <a:t>    	</a:t>
            </a:r>
            <a:r>
              <a:rPr lang="en-US" sz="1067" kern="1200" baseline="0" dirty="0">
                <a:solidFill>
                  <a:srgbClr val="FFFFFF"/>
                </a:solidFill>
                <a:effectLst/>
                <a:latin typeface="Bahnschrift SemiLight" panose="020B0502040204020203" pitchFamily="34" charset="0"/>
                <a:ea typeface="Yu Gothic Light" panose="020B0300000000000000" pitchFamily="34" charset="-128"/>
                <a:cs typeface="+mn-cs"/>
              </a:rPr>
              <a:t>                                                 </a:t>
            </a:r>
            <a:r>
              <a:rPr lang="en-US" sz="1067" b="1" kern="1200" dirty="0">
                <a:solidFill>
                  <a:srgbClr val="FFFFFF"/>
                </a:solidFill>
                <a:effectLst/>
                <a:latin typeface="Bahnschrift SemiLight" panose="020B0502040204020203" pitchFamily="34" charset="0"/>
                <a:ea typeface="Yu Gothic Light" panose="020B0300000000000000" pitchFamily="34" charset="-128"/>
                <a:cs typeface="Segoe UI Light" panose="020B0502040204020203" pitchFamily="34" charset="0"/>
              </a:rPr>
              <a:t>The North West London CAMHS Provider Collaborative</a:t>
            </a:r>
          </a:p>
          <a:p>
            <a:pPr marL="1219170" indent="609585">
              <a:spcAft>
                <a:spcPts val="0"/>
              </a:spcAft>
            </a:pPr>
            <a:endParaRPr lang="en-US" sz="1067" b="1" kern="1200" dirty="0">
              <a:solidFill>
                <a:srgbClr val="FFFFFF"/>
              </a:solidFill>
              <a:effectLst/>
              <a:latin typeface="Bahnschrift SemiLight" panose="020B0502040204020203" pitchFamily="34" charset="0"/>
              <a:ea typeface="Yu Gothic Light" panose="020B0300000000000000" pitchFamily="34" charset="-128"/>
              <a:cs typeface="Segoe UI Light" panose="020B0502040204020203" pitchFamily="34" charset="0"/>
            </a:endParaRPr>
          </a:p>
          <a:p>
            <a:pPr marL="1219170" indent="609585">
              <a:spcAft>
                <a:spcPts val="0"/>
              </a:spcAft>
            </a:pPr>
            <a:r>
              <a:rPr lang="en-US" sz="1067" b="1" kern="1200" baseline="0" dirty="0">
                <a:solidFill>
                  <a:srgbClr val="FFFFFF"/>
                </a:solidFill>
                <a:effectLst/>
                <a:latin typeface="Bahnschrift SemiLight" panose="020B0502040204020203" pitchFamily="34" charset="0"/>
                <a:ea typeface="Yu Gothic Light" panose="020B0300000000000000" pitchFamily="34" charset="-128"/>
                <a:cs typeface="Segoe UI Light" panose="020B0502040204020203" pitchFamily="34" charset="0"/>
              </a:rPr>
              <a:t>                                                </a:t>
            </a:r>
            <a:r>
              <a:rPr lang="en-US" sz="1067" kern="1200" dirty="0">
                <a:solidFill>
                  <a:srgbClr val="FFFFFF"/>
                </a:solidFill>
                <a:effectLst/>
                <a:latin typeface="Bahnschrift SemiLight" panose="020B0502040204020203" pitchFamily="34" charset="0"/>
                <a:ea typeface="Yu Gothic Light" panose="020B0300000000000000" pitchFamily="34" charset="-128"/>
                <a:cs typeface="Segoe UI Light" panose="020B0502040204020203" pitchFamily="34" charset="0"/>
              </a:rPr>
              <a:t>West London NHS Trust &amp; Central North West London NHS Foundation Trust  </a:t>
            </a:r>
            <a:endParaRPr lang="en-GB" sz="1067" dirty="0">
              <a:effectLst/>
              <a:latin typeface="Bahnschrift SemiLight" panose="020B0502040204020203" pitchFamily="34" charset="0"/>
              <a:ea typeface="Yu Gothic Light" panose="020B0300000000000000" pitchFamily="34" charset="-128"/>
              <a:cs typeface="Segoe UI Light" panose="020B0502040204020203" pitchFamily="34" charset="0"/>
            </a:endParaRPr>
          </a:p>
          <a:p>
            <a:pPr marL="609585" indent="609585">
              <a:spcAft>
                <a:spcPts val="0"/>
              </a:spcAft>
            </a:pPr>
            <a:r>
              <a:rPr lang="en-US" sz="1067" kern="1200" dirty="0">
                <a:solidFill>
                  <a:srgbClr val="FFFFFF"/>
                </a:solidFill>
                <a:effectLst/>
                <a:latin typeface="Bahnschrift SemiLight" panose="020B0502040204020203" pitchFamily="34" charset="0"/>
                <a:ea typeface="Yu Gothic Light" panose="020B0300000000000000" pitchFamily="34" charset="-128"/>
                <a:cs typeface="+mn-cs"/>
              </a:rPr>
              <a:t> </a:t>
            </a:r>
            <a:endParaRPr lang="en-GB" sz="1067" dirty="0">
              <a:effectLst/>
              <a:latin typeface="Bahnschrift SemiLight" panose="020B0502040204020203" pitchFamily="34" charset="0"/>
              <a:ea typeface="Yu Gothic Light" panose="020B0300000000000000" pitchFamily="34" charset="-128"/>
              <a:cs typeface="Arial" panose="020B0604020202020204" pitchFamily="34" charset="0"/>
            </a:endParaRPr>
          </a:p>
          <a:p>
            <a:pPr marL="609585" indent="609585">
              <a:spcAft>
                <a:spcPts val="0"/>
              </a:spcAft>
            </a:pPr>
            <a:r>
              <a:rPr lang="en-US" sz="1067" kern="1200" dirty="0">
                <a:solidFill>
                  <a:srgbClr val="FFFFFF"/>
                </a:solidFill>
                <a:effectLst/>
                <a:latin typeface="Bahnschrift SemiLight" panose="020B0502040204020203" pitchFamily="34" charset="0"/>
                <a:ea typeface="Yu Gothic Light" panose="020B0300000000000000" pitchFamily="34" charset="-128"/>
                <a:cs typeface="+mn-cs"/>
              </a:rPr>
              <a:t> </a:t>
            </a:r>
            <a:endParaRPr lang="en-GB" sz="1067" dirty="0">
              <a:effectLst/>
              <a:latin typeface="Bahnschrift SemiLight" panose="020B0502040204020203" pitchFamily="34" charset="0"/>
              <a:ea typeface="Yu Gothic Light" panose="020B0300000000000000" pitchFamily="34" charset="-128"/>
              <a:cs typeface="Arial" panose="020B0604020202020204" pitchFamily="34" charset="0"/>
            </a:endParaRPr>
          </a:p>
          <a:p>
            <a:pPr marL="609585" indent="609585">
              <a:spcAft>
                <a:spcPts val="0"/>
              </a:spcAft>
            </a:pPr>
            <a:r>
              <a:rPr lang="en-GB" sz="1067" dirty="0">
                <a:solidFill>
                  <a:srgbClr val="FFFFFF"/>
                </a:solidFill>
                <a:effectLst/>
                <a:latin typeface="Bahnschrift SemiLight" panose="020B0502040204020203" pitchFamily="34" charset="0"/>
                <a:ea typeface="Yu Gothic Light" panose="020B0300000000000000" pitchFamily="34" charset="-128"/>
                <a:cs typeface="Arial" panose="020B0604020202020204" pitchFamily="34" charset="0"/>
              </a:rPr>
              <a:t> </a:t>
            </a:r>
            <a:endParaRPr lang="en-GB" sz="1067" dirty="0">
              <a:effectLst/>
              <a:latin typeface="Bahnschrift SemiLight" panose="020B0502040204020203"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2953223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31371" y="452670"/>
            <a:ext cx="7199973" cy="768351"/>
          </a:xfrm>
          <a:prstGeom prst="rect">
            <a:avLst/>
          </a:prstGeom>
        </p:spPr>
        <p:txBody>
          <a:bodyPr/>
          <a:lstStyle>
            <a:lvl1pPr marL="0" indent="0">
              <a:buNone/>
              <a:defRPr sz="4267">
                <a:solidFill>
                  <a:srgbClr val="005EB8"/>
                </a:solidFill>
                <a:latin typeface="Raleway ExtraBold" pitchFamily="2" charset="0"/>
              </a:defRPr>
            </a:lvl1pPr>
            <a:lvl2pPr>
              <a:defRPr>
                <a:solidFill>
                  <a:srgbClr val="00AAA5"/>
                </a:solidFill>
                <a:latin typeface="Patua One" panose="02000000000000000000" pitchFamily="2" charset="0"/>
              </a:defRPr>
            </a:lvl2pPr>
            <a:lvl3pPr>
              <a:defRPr>
                <a:solidFill>
                  <a:srgbClr val="00AAA5"/>
                </a:solidFill>
                <a:latin typeface="Patua One" panose="02000000000000000000" pitchFamily="2" charset="0"/>
              </a:defRPr>
            </a:lvl3pPr>
            <a:lvl4pPr>
              <a:defRPr>
                <a:solidFill>
                  <a:srgbClr val="00AAA5"/>
                </a:solidFill>
                <a:latin typeface="Patua One" panose="02000000000000000000" pitchFamily="2" charset="0"/>
              </a:defRPr>
            </a:lvl4pPr>
            <a:lvl5pPr>
              <a:defRPr>
                <a:solidFill>
                  <a:srgbClr val="00AAA5"/>
                </a:solidFill>
                <a:latin typeface="Patua One" panose="02000000000000000000" pitchFamily="2" charset="0"/>
              </a:defRPr>
            </a:lvl5pPr>
          </a:lstStyle>
          <a:p>
            <a:pPr lvl="0"/>
            <a:r>
              <a:rPr lang="en-US" dirty="0"/>
              <a:t>Edit Master text styles</a:t>
            </a:r>
          </a:p>
        </p:txBody>
      </p:sp>
      <p:sp>
        <p:nvSpPr>
          <p:cNvPr id="4" name="Text Placeholder 10"/>
          <p:cNvSpPr>
            <a:spLocks noGrp="1"/>
          </p:cNvSpPr>
          <p:nvPr userDrawn="1"/>
        </p:nvSpPr>
        <p:spPr>
          <a:xfrm>
            <a:off x="0" y="6106784"/>
            <a:ext cx="12192000" cy="751216"/>
          </a:xfrm>
          <a:prstGeom prst="rect">
            <a:avLst/>
          </a:prstGeom>
          <a:solidFill>
            <a:srgbClr val="005EB8"/>
          </a:solidFill>
        </p:spPr>
        <p:txBody>
          <a:bodyPr>
            <a:noAutofit/>
          </a:bodyPr>
          <a:lstStyle/>
          <a:p>
            <a:pPr marL="1219170" indent="609585">
              <a:spcAft>
                <a:spcPts val="0"/>
              </a:spcAft>
            </a:pPr>
            <a:r>
              <a:rPr lang="en-GB" sz="1067" kern="1200" dirty="0">
                <a:solidFill>
                  <a:srgbClr val="FFFFFF"/>
                </a:solidFill>
                <a:effectLst/>
                <a:latin typeface="Bahnschrift SemiLight" panose="020B0502040204020203" pitchFamily="34" charset="0"/>
                <a:ea typeface="Yu Gothic Light" panose="020B0300000000000000" pitchFamily="34" charset="-128"/>
                <a:cs typeface="+mn-cs"/>
              </a:rPr>
              <a:t> </a:t>
            </a:r>
            <a:r>
              <a:rPr lang="en-US" sz="1067" kern="1200" dirty="0">
                <a:solidFill>
                  <a:srgbClr val="FFFFFF"/>
                </a:solidFill>
                <a:effectLst/>
                <a:latin typeface="Bahnschrift SemiLight" panose="020B0502040204020203" pitchFamily="34" charset="0"/>
                <a:ea typeface="Yu Gothic Light" panose="020B0300000000000000" pitchFamily="34" charset="-128"/>
                <a:cs typeface="+mn-cs"/>
              </a:rPr>
              <a:t>    	</a:t>
            </a:r>
            <a:r>
              <a:rPr lang="en-US" sz="1067" kern="1200" baseline="0" dirty="0">
                <a:solidFill>
                  <a:srgbClr val="FFFFFF"/>
                </a:solidFill>
                <a:effectLst/>
                <a:latin typeface="Bahnschrift SemiLight" panose="020B0502040204020203" pitchFamily="34" charset="0"/>
                <a:ea typeface="Yu Gothic Light" panose="020B0300000000000000" pitchFamily="34" charset="-128"/>
                <a:cs typeface="+mn-cs"/>
              </a:rPr>
              <a:t>                                                 </a:t>
            </a:r>
            <a:r>
              <a:rPr lang="en-US" sz="1067" b="1" kern="1200" dirty="0">
                <a:solidFill>
                  <a:srgbClr val="FFFFFF"/>
                </a:solidFill>
                <a:effectLst/>
                <a:latin typeface="Bahnschrift SemiLight" panose="020B0502040204020203" pitchFamily="34" charset="0"/>
                <a:ea typeface="Yu Gothic Light" panose="020B0300000000000000" pitchFamily="34" charset="-128"/>
                <a:cs typeface="Segoe UI Light" panose="020B0502040204020203" pitchFamily="34" charset="0"/>
              </a:rPr>
              <a:t>The North West London CAMHS Provider Collaborative</a:t>
            </a:r>
          </a:p>
          <a:p>
            <a:pPr marL="1219170" indent="609585">
              <a:spcAft>
                <a:spcPts val="0"/>
              </a:spcAft>
            </a:pPr>
            <a:endParaRPr lang="en-US" sz="1067" b="1" kern="1200" dirty="0">
              <a:solidFill>
                <a:srgbClr val="FFFFFF"/>
              </a:solidFill>
              <a:effectLst/>
              <a:latin typeface="Bahnschrift SemiLight" panose="020B0502040204020203" pitchFamily="34" charset="0"/>
              <a:ea typeface="Yu Gothic Light" panose="020B0300000000000000" pitchFamily="34" charset="-128"/>
              <a:cs typeface="Segoe UI Light" panose="020B0502040204020203" pitchFamily="34" charset="0"/>
            </a:endParaRPr>
          </a:p>
          <a:p>
            <a:pPr marL="1219170" indent="609585">
              <a:spcAft>
                <a:spcPts val="0"/>
              </a:spcAft>
            </a:pPr>
            <a:r>
              <a:rPr lang="en-US" sz="1067" b="1" kern="1200" baseline="0" dirty="0">
                <a:solidFill>
                  <a:srgbClr val="FFFFFF"/>
                </a:solidFill>
                <a:effectLst/>
                <a:latin typeface="Bahnschrift SemiLight" panose="020B0502040204020203" pitchFamily="34" charset="0"/>
                <a:ea typeface="Yu Gothic Light" panose="020B0300000000000000" pitchFamily="34" charset="-128"/>
                <a:cs typeface="Segoe UI Light" panose="020B0502040204020203" pitchFamily="34" charset="0"/>
              </a:rPr>
              <a:t>                                                </a:t>
            </a:r>
            <a:r>
              <a:rPr lang="en-US" sz="1067" kern="1200" dirty="0">
                <a:solidFill>
                  <a:srgbClr val="FFFFFF"/>
                </a:solidFill>
                <a:effectLst/>
                <a:latin typeface="Bahnschrift SemiLight" panose="020B0502040204020203" pitchFamily="34" charset="0"/>
                <a:ea typeface="Yu Gothic Light" panose="020B0300000000000000" pitchFamily="34" charset="-128"/>
                <a:cs typeface="Segoe UI Light" panose="020B0502040204020203" pitchFamily="34" charset="0"/>
              </a:rPr>
              <a:t>West London NHS Trust &amp; Central North West London NHS Foundation Trust  </a:t>
            </a:r>
            <a:endParaRPr lang="en-GB" sz="1067" dirty="0">
              <a:effectLst/>
              <a:latin typeface="Bahnschrift SemiLight" panose="020B0502040204020203" pitchFamily="34" charset="0"/>
              <a:ea typeface="Yu Gothic Light" panose="020B0300000000000000" pitchFamily="34" charset="-128"/>
              <a:cs typeface="Segoe UI Light" panose="020B0502040204020203" pitchFamily="34" charset="0"/>
            </a:endParaRPr>
          </a:p>
          <a:p>
            <a:pPr marL="609585" indent="609585">
              <a:spcAft>
                <a:spcPts val="0"/>
              </a:spcAft>
            </a:pPr>
            <a:r>
              <a:rPr lang="en-US" sz="1067" kern="1200" dirty="0">
                <a:solidFill>
                  <a:srgbClr val="FFFFFF"/>
                </a:solidFill>
                <a:effectLst/>
                <a:latin typeface="Bahnschrift SemiLight" panose="020B0502040204020203" pitchFamily="34" charset="0"/>
                <a:ea typeface="Yu Gothic Light" panose="020B0300000000000000" pitchFamily="34" charset="-128"/>
                <a:cs typeface="+mn-cs"/>
              </a:rPr>
              <a:t> </a:t>
            </a:r>
            <a:endParaRPr lang="en-GB" sz="1067" dirty="0">
              <a:effectLst/>
              <a:latin typeface="Bahnschrift SemiLight" panose="020B0502040204020203" pitchFamily="34" charset="0"/>
              <a:ea typeface="Yu Gothic Light" panose="020B0300000000000000" pitchFamily="34" charset="-128"/>
              <a:cs typeface="Arial" panose="020B0604020202020204" pitchFamily="34" charset="0"/>
            </a:endParaRPr>
          </a:p>
          <a:p>
            <a:pPr marL="609585" indent="609585">
              <a:spcAft>
                <a:spcPts val="0"/>
              </a:spcAft>
            </a:pPr>
            <a:r>
              <a:rPr lang="en-US" sz="1067" kern="1200" dirty="0">
                <a:solidFill>
                  <a:srgbClr val="FFFFFF"/>
                </a:solidFill>
                <a:effectLst/>
                <a:latin typeface="Bahnschrift SemiLight" panose="020B0502040204020203" pitchFamily="34" charset="0"/>
                <a:ea typeface="Yu Gothic Light" panose="020B0300000000000000" pitchFamily="34" charset="-128"/>
                <a:cs typeface="+mn-cs"/>
              </a:rPr>
              <a:t> </a:t>
            </a:r>
            <a:endParaRPr lang="en-GB" sz="1067" dirty="0">
              <a:effectLst/>
              <a:latin typeface="Bahnschrift SemiLight" panose="020B0502040204020203" pitchFamily="34" charset="0"/>
              <a:ea typeface="Yu Gothic Light" panose="020B0300000000000000" pitchFamily="34" charset="-128"/>
              <a:cs typeface="Arial" panose="020B0604020202020204" pitchFamily="34" charset="0"/>
            </a:endParaRPr>
          </a:p>
          <a:p>
            <a:pPr marL="609585" indent="609585">
              <a:spcAft>
                <a:spcPts val="0"/>
              </a:spcAft>
            </a:pPr>
            <a:r>
              <a:rPr lang="en-GB" sz="1067" dirty="0">
                <a:solidFill>
                  <a:srgbClr val="FFFFFF"/>
                </a:solidFill>
                <a:effectLst/>
                <a:latin typeface="Bahnschrift SemiLight" panose="020B0502040204020203" pitchFamily="34" charset="0"/>
                <a:ea typeface="Yu Gothic Light" panose="020B0300000000000000" pitchFamily="34" charset="-128"/>
                <a:cs typeface="Arial" panose="020B0604020202020204" pitchFamily="34" charset="0"/>
              </a:rPr>
              <a:t> </a:t>
            </a:r>
            <a:endParaRPr lang="en-GB" sz="1067" dirty="0">
              <a:effectLst/>
              <a:latin typeface="Bahnschrift SemiLight" panose="020B0502040204020203"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2992808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10"/>
          <p:cNvSpPr>
            <a:spLocks noGrp="1"/>
          </p:cNvSpPr>
          <p:nvPr>
            <p:ph type="body" sz="quarter" idx="10"/>
          </p:nvPr>
        </p:nvSpPr>
        <p:spPr>
          <a:xfrm>
            <a:off x="431371" y="452670"/>
            <a:ext cx="7199973" cy="768351"/>
          </a:xfrm>
          <a:prstGeom prst="rect">
            <a:avLst/>
          </a:prstGeom>
        </p:spPr>
        <p:txBody>
          <a:bodyPr/>
          <a:lstStyle>
            <a:lvl1pPr marL="0" indent="0">
              <a:buNone/>
              <a:defRPr sz="4267">
                <a:solidFill>
                  <a:srgbClr val="005EB8"/>
                </a:solidFill>
                <a:latin typeface="Raleway ExtraBold" pitchFamily="2" charset="0"/>
              </a:defRPr>
            </a:lvl1pPr>
            <a:lvl2pPr>
              <a:defRPr>
                <a:solidFill>
                  <a:srgbClr val="00AAA5"/>
                </a:solidFill>
                <a:latin typeface="Patua One" panose="02000000000000000000" pitchFamily="2" charset="0"/>
              </a:defRPr>
            </a:lvl2pPr>
            <a:lvl3pPr>
              <a:defRPr>
                <a:solidFill>
                  <a:srgbClr val="00AAA5"/>
                </a:solidFill>
                <a:latin typeface="Patua One" panose="02000000000000000000" pitchFamily="2" charset="0"/>
              </a:defRPr>
            </a:lvl3pPr>
            <a:lvl4pPr>
              <a:defRPr>
                <a:solidFill>
                  <a:srgbClr val="00AAA5"/>
                </a:solidFill>
                <a:latin typeface="Patua One" panose="02000000000000000000" pitchFamily="2" charset="0"/>
              </a:defRPr>
            </a:lvl4pPr>
            <a:lvl5pPr>
              <a:defRPr>
                <a:solidFill>
                  <a:srgbClr val="00AAA5"/>
                </a:solidFill>
                <a:latin typeface="Patua One" panose="02000000000000000000" pitchFamily="2" charset="0"/>
              </a:defRPr>
            </a:lvl5pPr>
          </a:lstStyle>
          <a:p>
            <a:pPr lvl="0"/>
            <a:r>
              <a:rPr lang="en-US" dirty="0"/>
              <a:t>Edit Master text styles</a:t>
            </a:r>
          </a:p>
        </p:txBody>
      </p:sp>
      <p:sp>
        <p:nvSpPr>
          <p:cNvPr id="7" name="Text Placeholder 10"/>
          <p:cNvSpPr>
            <a:spLocks noGrp="1"/>
          </p:cNvSpPr>
          <p:nvPr userDrawn="1"/>
        </p:nvSpPr>
        <p:spPr>
          <a:xfrm>
            <a:off x="0" y="6106784"/>
            <a:ext cx="12192000" cy="751216"/>
          </a:xfrm>
          <a:prstGeom prst="rect">
            <a:avLst/>
          </a:prstGeom>
          <a:solidFill>
            <a:srgbClr val="005EB8"/>
          </a:solidFill>
        </p:spPr>
        <p:txBody>
          <a:bodyPr>
            <a:noAutofit/>
          </a:bodyPr>
          <a:lstStyle/>
          <a:p>
            <a:pPr marL="1219170" indent="609585">
              <a:spcAft>
                <a:spcPts val="0"/>
              </a:spcAft>
            </a:pPr>
            <a:r>
              <a:rPr lang="en-GB" sz="1067" kern="1200" dirty="0">
                <a:solidFill>
                  <a:srgbClr val="FFFFFF"/>
                </a:solidFill>
                <a:effectLst/>
                <a:latin typeface="Bahnschrift SemiLight" panose="020B0502040204020203" pitchFamily="34" charset="0"/>
                <a:ea typeface="Yu Gothic Light" panose="020B0300000000000000" pitchFamily="34" charset="-128"/>
                <a:cs typeface="+mn-cs"/>
              </a:rPr>
              <a:t> </a:t>
            </a:r>
            <a:r>
              <a:rPr lang="en-US" sz="1067" kern="1200" dirty="0">
                <a:solidFill>
                  <a:srgbClr val="FFFFFF"/>
                </a:solidFill>
                <a:effectLst/>
                <a:latin typeface="Bahnschrift SemiLight" panose="020B0502040204020203" pitchFamily="34" charset="0"/>
                <a:ea typeface="Yu Gothic Light" panose="020B0300000000000000" pitchFamily="34" charset="-128"/>
                <a:cs typeface="+mn-cs"/>
              </a:rPr>
              <a:t>    	</a:t>
            </a:r>
            <a:r>
              <a:rPr lang="en-US" sz="1067" kern="1200" baseline="0" dirty="0">
                <a:solidFill>
                  <a:srgbClr val="FFFFFF"/>
                </a:solidFill>
                <a:effectLst/>
                <a:latin typeface="Bahnschrift SemiLight" panose="020B0502040204020203" pitchFamily="34" charset="0"/>
                <a:ea typeface="Yu Gothic Light" panose="020B0300000000000000" pitchFamily="34" charset="-128"/>
                <a:cs typeface="+mn-cs"/>
              </a:rPr>
              <a:t>                                                 </a:t>
            </a:r>
            <a:r>
              <a:rPr lang="en-US" sz="1067" b="1" kern="1200" dirty="0">
                <a:solidFill>
                  <a:srgbClr val="FFFFFF"/>
                </a:solidFill>
                <a:effectLst/>
                <a:latin typeface="Bahnschrift SemiLight" panose="020B0502040204020203" pitchFamily="34" charset="0"/>
                <a:ea typeface="Yu Gothic Light" panose="020B0300000000000000" pitchFamily="34" charset="-128"/>
                <a:cs typeface="Segoe UI Light" panose="020B0502040204020203" pitchFamily="34" charset="0"/>
              </a:rPr>
              <a:t>The North West London CAMHS Provider Collaborative</a:t>
            </a:r>
          </a:p>
          <a:p>
            <a:pPr marL="1219170" indent="609585">
              <a:spcAft>
                <a:spcPts val="0"/>
              </a:spcAft>
            </a:pPr>
            <a:endParaRPr lang="en-US" sz="1067" b="1" kern="1200" dirty="0">
              <a:solidFill>
                <a:srgbClr val="FFFFFF"/>
              </a:solidFill>
              <a:effectLst/>
              <a:latin typeface="Bahnschrift SemiLight" panose="020B0502040204020203" pitchFamily="34" charset="0"/>
              <a:ea typeface="Yu Gothic Light" panose="020B0300000000000000" pitchFamily="34" charset="-128"/>
              <a:cs typeface="Segoe UI Light" panose="020B0502040204020203" pitchFamily="34" charset="0"/>
            </a:endParaRPr>
          </a:p>
          <a:p>
            <a:pPr marL="1219170" indent="609585">
              <a:spcAft>
                <a:spcPts val="0"/>
              </a:spcAft>
            </a:pPr>
            <a:r>
              <a:rPr lang="en-US" sz="1067" b="1" kern="1200" baseline="0" dirty="0">
                <a:solidFill>
                  <a:srgbClr val="FFFFFF"/>
                </a:solidFill>
                <a:effectLst/>
                <a:latin typeface="Bahnschrift SemiLight" panose="020B0502040204020203" pitchFamily="34" charset="0"/>
                <a:ea typeface="Yu Gothic Light" panose="020B0300000000000000" pitchFamily="34" charset="-128"/>
                <a:cs typeface="Segoe UI Light" panose="020B0502040204020203" pitchFamily="34" charset="0"/>
              </a:rPr>
              <a:t>                                                </a:t>
            </a:r>
            <a:r>
              <a:rPr lang="en-US" sz="1067" kern="1200" dirty="0">
                <a:solidFill>
                  <a:srgbClr val="FFFFFF"/>
                </a:solidFill>
                <a:effectLst/>
                <a:latin typeface="Bahnschrift SemiLight" panose="020B0502040204020203" pitchFamily="34" charset="0"/>
                <a:ea typeface="Yu Gothic Light" panose="020B0300000000000000" pitchFamily="34" charset="-128"/>
                <a:cs typeface="Segoe UI Light" panose="020B0502040204020203" pitchFamily="34" charset="0"/>
              </a:rPr>
              <a:t>West London NHS Trust &amp; Central North West London NHS Foundation Trust  </a:t>
            </a:r>
            <a:endParaRPr lang="en-GB" sz="1067" dirty="0">
              <a:effectLst/>
              <a:latin typeface="Bahnschrift SemiLight" panose="020B0502040204020203" pitchFamily="34" charset="0"/>
              <a:ea typeface="Yu Gothic Light" panose="020B0300000000000000" pitchFamily="34" charset="-128"/>
              <a:cs typeface="Segoe UI Light" panose="020B0502040204020203" pitchFamily="34" charset="0"/>
            </a:endParaRPr>
          </a:p>
          <a:p>
            <a:pPr marL="609585" indent="609585">
              <a:spcAft>
                <a:spcPts val="0"/>
              </a:spcAft>
            </a:pPr>
            <a:r>
              <a:rPr lang="en-US" sz="1067" kern="1200" dirty="0">
                <a:solidFill>
                  <a:srgbClr val="FFFFFF"/>
                </a:solidFill>
                <a:effectLst/>
                <a:latin typeface="Bahnschrift SemiLight" panose="020B0502040204020203" pitchFamily="34" charset="0"/>
                <a:ea typeface="Yu Gothic Light" panose="020B0300000000000000" pitchFamily="34" charset="-128"/>
                <a:cs typeface="+mn-cs"/>
              </a:rPr>
              <a:t> </a:t>
            </a:r>
            <a:endParaRPr lang="en-GB" sz="1067" dirty="0">
              <a:effectLst/>
              <a:latin typeface="Bahnschrift SemiLight" panose="020B0502040204020203" pitchFamily="34" charset="0"/>
              <a:ea typeface="Yu Gothic Light" panose="020B0300000000000000" pitchFamily="34" charset="-128"/>
              <a:cs typeface="Arial" panose="020B0604020202020204" pitchFamily="34" charset="0"/>
            </a:endParaRPr>
          </a:p>
          <a:p>
            <a:pPr marL="609585" indent="609585">
              <a:spcAft>
                <a:spcPts val="0"/>
              </a:spcAft>
            </a:pPr>
            <a:r>
              <a:rPr lang="en-US" sz="1067" kern="1200" dirty="0">
                <a:solidFill>
                  <a:srgbClr val="FFFFFF"/>
                </a:solidFill>
                <a:effectLst/>
                <a:latin typeface="Bahnschrift SemiLight" panose="020B0502040204020203" pitchFamily="34" charset="0"/>
                <a:ea typeface="Yu Gothic Light" panose="020B0300000000000000" pitchFamily="34" charset="-128"/>
                <a:cs typeface="+mn-cs"/>
              </a:rPr>
              <a:t> </a:t>
            </a:r>
            <a:endParaRPr lang="en-GB" sz="1067" dirty="0">
              <a:effectLst/>
              <a:latin typeface="Bahnschrift SemiLight" panose="020B0502040204020203" pitchFamily="34" charset="0"/>
              <a:ea typeface="Yu Gothic Light" panose="020B0300000000000000" pitchFamily="34" charset="-128"/>
              <a:cs typeface="Arial" panose="020B0604020202020204" pitchFamily="34" charset="0"/>
            </a:endParaRPr>
          </a:p>
          <a:p>
            <a:pPr marL="609585" indent="609585">
              <a:spcAft>
                <a:spcPts val="0"/>
              </a:spcAft>
            </a:pPr>
            <a:r>
              <a:rPr lang="en-GB" sz="1067" dirty="0">
                <a:solidFill>
                  <a:srgbClr val="FFFFFF"/>
                </a:solidFill>
                <a:effectLst/>
                <a:latin typeface="Bahnschrift SemiLight" panose="020B0502040204020203" pitchFamily="34" charset="0"/>
                <a:ea typeface="Yu Gothic Light" panose="020B0300000000000000" pitchFamily="34" charset="-128"/>
                <a:cs typeface="Arial" panose="020B0604020202020204" pitchFamily="34" charset="0"/>
              </a:rPr>
              <a:t> </a:t>
            </a:r>
            <a:endParaRPr lang="en-GB" sz="1067" dirty="0">
              <a:effectLst/>
              <a:latin typeface="Bahnschrift SemiLight" panose="020B0502040204020203"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3997009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F8E04-4CD6-48B0-B4A8-EF55AA4800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5874FB-C04D-4173-A186-1A3E284101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2878AF-8425-4115-AA19-E18B6DDACC34}"/>
              </a:ext>
            </a:extLst>
          </p:cNvPr>
          <p:cNvSpPr>
            <a:spLocks noGrp="1"/>
          </p:cNvSpPr>
          <p:nvPr>
            <p:ph type="dt" sz="half" idx="10"/>
          </p:nvPr>
        </p:nvSpPr>
        <p:spPr/>
        <p:txBody>
          <a:bodyPr/>
          <a:lstStyle/>
          <a:p>
            <a:fld id="{C29AD029-88CC-439D-8D77-5A7CCDF56B1F}" type="datetimeFigureOut">
              <a:rPr lang="en-GB" smtClean="0"/>
              <a:t>30/11/2022</a:t>
            </a:fld>
            <a:endParaRPr lang="en-GB" dirty="0"/>
          </a:p>
        </p:txBody>
      </p:sp>
      <p:sp>
        <p:nvSpPr>
          <p:cNvPr id="5" name="Footer Placeholder 4">
            <a:extLst>
              <a:ext uri="{FF2B5EF4-FFF2-40B4-BE49-F238E27FC236}">
                <a16:creationId xmlns:a16="http://schemas.microsoft.com/office/drawing/2014/main" id="{1D8C92F2-724A-4E64-8E71-D1F91D94FCB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C653E1A-C33E-4347-99A5-BFD8CB17372B}"/>
              </a:ext>
            </a:extLst>
          </p:cNvPr>
          <p:cNvSpPr>
            <a:spLocks noGrp="1"/>
          </p:cNvSpPr>
          <p:nvPr>
            <p:ph type="sldNum" sz="quarter" idx="12"/>
          </p:nvPr>
        </p:nvSpPr>
        <p:spPr/>
        <p:txBody>
          <a:bodyPr/>
          <a:lstStyle/>
          <a:p>
            <a:fld id="{6B7BAC40-D537-422D-9B67-8429C54DA4DA}" type="slidenum">
              <a:rPr lang="en-GB" smtClean="0"/>
              <a:t>‹#›</a:t>
            </a:fld>
            <a:endParaRPr lang="en-GB" dirty="0"/>
          </a:p>
        </p:txBody>
      </p:sp>
    </p:spTree>
    <p:extLst>
      <p:ext uri="{BB962C8B-B14F-4D97-AF65-F5344CB8AC3E}">
        <p14:creationId xmlns:p14="http://schemas.microsoft.com/office/powerpoint/2010/main" val="2750215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7870" y="1447503"/>
            <a:ext cx="10625912" cy="1370586"/>
          </a:xfrm>
        </p:spPr>
        <p:txBody>
          <a:bodyPr anchor="t">
            <a:noAutofit/>
          </a:bodyPr>
          <a:lstStyle>
            <a:lvl1pPr algn="l">
              <a:defRPr sz="5080" b="1" i="0">
                <a:solidFill>
                  <a:schemeClr val="bg1"/>
                </a:solidFill>
                <a:latin typeface="Frutiger CE 45 Light" panose="02000403040000020004" pitchFamily="2" charset="0"/>
              </a:defRPr>
            </a:lvl1pPr>
          </a:lstStyle>
          <a:p>
            <a:r>
              <a:rPr lang="en-GB" dirty="0"/>
              <a:t>Add heading or presentation title here.</a:t>
            </a:r>
            <a:endParaRPr lang="en-US" dirty="0"/>
          </a:p>
        </p:txBody>
      </p:sp>
      <p:sp>
        <p:nvSpPr>
          <p:cNvPr id="3" name="Subtitle 2"/>
          <p:cNvSpPr>
            <a:spLocks noGrp="1"/>
          </p:cNvSpPr>
          <p:nvPr>
            <p:ph type="subTitle" idx="1" hasCustomPrompt="1"/>
          </p:nvPr>
        </p:nvSpPr>
        <p:spPr>
          <a:xfrm>
            <a:off x="1107872" y="3042108"/>
            <a:ext cx="9143999" cy="397261"/>
          </a:xfrm>
        </p:spPr>
        <p:txBody>
          <a:bodyPr anchor="t">
            <a:noAutofit/>
          </a:bodyPr>
          <a:lstStyle>
            <a:lvl1pPr marL="0" indent="0" algn="l">
              <a:lnSpc>
                <a:spcPct val="100000"/>
              </a:lnSpc>
              <a:buNone/>
              <a:defRPr sz="1633" b="1" i="0">
                <a:solidFill>
                  <a:srgbClr val="3B2767"/>
                </a:solidFill>
                <a:latin typeface="Frutiger LT 45 Light" panose="020B0500000000000000" pitchFamily="34" charset="0"/>
              </a:defRPr>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GB" dirty="0"/>
              <a:t>Any subtitle information should be written here.</a:t>
            </a:r>
            <a:endParaRPr lang="en-US" dirty="0"/>
          </a:p>
        </p:txBody>
      </p:sp>
    </p:spTree>
    <p:extLst>
      <p:ext uri="{BB962C8B-B14F-4D97-AF65-F5344CB8AC3E}">
        <p14:creationId xmlns:p14="http://schemas.microsoft.com/office/powerpoint/2010/main" val="1337548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24104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748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1" y="3886201"/>
            <a:ext cx="8534400" cy="1752600"/>
          </a:xfrm>
        </p:spPr>
        <p:txBody>
          <a:bodyPr/>
          <a:lstStyle>
            <a:lvl1pPr marL="0" indent="0" algn="ctr">
              <a:buNone/>
              <a:defRPr>
                <a:solidFill>
                  <a:schemeClr val="tx1">
                    <a:tint val="75000"/>
                  </a:schemeClr>
                </a:solidFill>
              </a:defRPr>
            </a:lvl1pPr>
            <a:lvl2pPr marL="457203" indent="0" algn="ctr">
              <a:buNone/>
              <a:defRPr>
                <a:solidFill>
                  <a:schemeClr val="tx1">
                    <a:tint val="75000"/>
                  </a:schemeClr>
                </a:solidFill>
              </a:defRPr>
            </a:lvl2pPr>
            <a:lvl3pPr marL="914406" indent="0" algn="ctr">
              <a:buNone/>
              <a:defRPr>
                <a:solidFill>
                  <a:schemeClr val="tx1">
                    <a:tint val="75000"/>
                  </a:schemeClr>
                </a:solidFill>
              </a:defRPr>
            </a:lvl3pPr>
            <a:lvl4pPr marL="1371609" indent="0" algn="ctr">
              <a:buNone/>
              <a:defRPr>
                <a:solidFill>
                  <a:schemeClr val="tx1">
                    <a:tint val="75000"/>
                  </a:schemeClr>
                </a:solidFill>
              </a:defRPr>
            </a:lvl4pPr>
            <a:lvl5pPr marL="1828812" indent="0" algn="ctr">
              <a:buNone/>
              <a:defRPr>
                <a:solidFill>
                  <a:schemeClr val="tx1">
                    <a:tint val="75000"/>
                  </a:schemeClr>
                </a:solidFill>
              </a:defRPr>
            </a:lvl5pPr>
            <a:lvl6pPr marL="2286015" indent="0" algn="ctr">
              <a:buNone/>
              <a:defRPr>
                <a:solidFill>
                  <a:schemeClr val="tx1">
                    <a:tint val="75000"/>
                  </a:schemeClr>
                </a:solidFill>
              </a:defRPr>
            </a:lvl6pPr>
            <a:lvl7pPr marL="2743218" indent="0" algn="ctr">
              <a:buNone/>
              <a:defRPr>
                <a:solidFill>
                  <a:schemeClr val="tx1">
                    <a:tint val="75000"/>
                  </a:schemeClr>
                </a:solidFill>
              </a:defRPr>
            </a:lvl7pPr>
            <a:lvl8pPr marL="3200421" indent="0" algn="ctr">
              <a:buNone/>
              <a:defRPr>
                <a:solidFill>
                  <a:schemeClr val="tx1">
                    <a:tint val="75000"/>
                  </a:schemeClr>
                </a:solidFill>
              </a:defRPr>
            </a:lvl8pPr>
            <a:lvl9pPr marL="3657624"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p>
            <a:fld id="{6404EEE4-A790-47D5-BE02-CF5D6382A82F}" type="slidenum">
              <a:rPr lang="en-GB" smtClean="0"/>
              <a:t>‹#›</a:t>
            </a:fld>
            <a:endParaRPr lang="en-GB"/>
          </a:p>
        </p:txBody>
      </p:sp>
    </p:spTree>
    <p:extLst>
      <p:ext uri="{BB962C8B-B14F-4D97-AF65-F5344CB8AC3E}">
        <p14:creationId xmlns:p14="http://schemas.microsoft.com/office/powerpoint/2010/main" val="271127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70C26-4B22-4616-A1FC-2602D40960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354D73-CFF3-4572-8C77-86C20051C1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9A59E7-4EEC-415B-BDDE-F32F1A4FDE75}"/>
              </a:ext>
            </a:extLst>
          </p:cNvPr>
          <p:cNvSpPr>
            <a:spLocks noGrp="1"/>
          </p:cNvSpPr>
          <p:nvPr>
            <p:ph type="dt" sz="half" idx="10"/>
          </p:nvPr>
        </p:nvSpPr>
        <p:spPr/>
        <p:txBody>
          <a:bodyPr/>
          <a:lstStyle/>
          <a:p>
            <a:fld id="{6FE8C025-CD7A-4966-867E-81CF82B15267}" type="datetime2">
              <a:rPr lang="en-US" smtClean="0"/>
              <a:t>Wednesday, November 30, 2022</a:t>
            </a:fld>
            <a:endParaRPr lang="en-US"/>
          </a:p>
        </p:txBody>
      </p:sp>
      <p:sp>
        <p:nvSpPr>
          <p:cNvPr id="5" name="Footer Placeholder 4">
            <a:extLst>
              <a:ext uri="{FF2B5EF4-FFF2-40B4-BE49-F238E27FC236}">
                <a16:creationId xmlns:a16="http://schemas.microsoft.com/office/drawing/2014/main" id="{1665D138-E8FC-44C9-92DB-9EFB14D7F24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866697FE-EDD2-48A3-A596-9F43C1842B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273568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6404EEE4-A790-47D5-BE02-CF5D6382A82F}" type="slidenum">
              <a:rPr lang="en-GB" smtClean="0"/>
              <a:t>‹#›</a:t>
            </a:fld>
            <a:endParaRPr lang="en-GB"/>
          </a:p>
        </p:txBody>
      </p:sp>
    </p:spTree>
    <p:extLst>
      <p:ext uri="{BB962C8B-B14F-4D97-AF65-F5344CB8AC3E}">
        <p14:creationId xmlns:p14="http://schemas.microsoft.com/office/powerpoint/2010/main" val="3768769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000">
                <a:solidFill>
                  <a:schemeClr val="tx1">
                    <a:tint val="75000"/>
                  </a:schemeClr>
                </a:solidFill>
              </a:defRPr>
            </a:lvl1pPr>
            <a:lvl2pPr marL="457203" indent="0">
              <a:buNone/>
              <a:defRPr sz="1800">
                <a:solidFill>
                  <a:schemeClr val="tx1">
                    <a:tint val="75000"/>
                  </a:schemeClr>
                </a:solidFill>
              </a:defRPr>
            </a:lvl2pPr>
            <a:lvl3pPr marL="914406" indent="0">
              <a:buNone/>
              <a:defRPr sz="1600">
                <a:solidFill>
                  <a:schemeClr val="tx1">
                    <a:tint val="75000"/>
                  </a:schemeClr>
                </a:solidFill>
              </a:defRPr>
            </a:lvl3pPr>
            <a:lvl4pPr marL="1371609" indent="0">
              <a:buNone/>
              <a:defRPr sz="1400">
                <a:solidFill>
                  <a:schemeClr val="tx1">
                    <a:tint val="75000"/>
                  </a:schemeClr>
                </a:solidFill>
              </a:defRPr>
            </a:lvl4pPr>
            <a:lvl5pPr marL="1828812" indent="0">
              <a:buNone/>
              <a:defRPr sz="1400">
                <a:solidFill>
                  <a:schemeClr val="tx1">
                    <a:tint val="75000"/>
                  </a:schemeClr>
                </a:solidFill>
              </a:defRPr>
            </a:lvl5pPr>
            <a:lvl6pPr marL="2286015" indent="0">
              <a:buNone/>
              <a:defRPr sz="1400">
                <a:solidFill>
                  <a:schemeClr val="tx1">
                    <a:tint val="75000"/>
                  </a:schemeClr>
                </a:solidFill>
              </a:defRPr>
            </a:lvl6pPr>
            <a:lvl7pPr marL="2743218" indent="0">
              <a:buNone/>
              <a:defRPr sz="1400">
                <a:solidFill>
                  <a:schemeClr val="tx1">
                    <a:tint val="75000"/>
                  </a:schemeClr>
                </a:solidFill>
              </a:defRPr>
            </a:lvl7pPr>
            <a:lvl8pPr marL="3200421" indent="0">
              <a:buNone/>
              <a:defRPr sz="1400">
                <a:solidFill>
                  <a:schemeClr val="tx1">
                    <a:tint val="75000"/>
                  </a:schemeClr>
                </a:solidFill>
              </a:defRPr>
            </a:lvl8pPr>
            <a:lvl9pPr marL="3657624"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404EEE4-A790-47D5-BE02-CF5D6382A82F}" type="slidenum">
              <a:rPr lang="en-GB" smtClean="0"/>
              <a:t>‹#›</a:t>
            </a:fld>
            <a:endParaRPr lang="en-GB"/>
          </a:p>
        </p:txBody>
      </p:sp>
    </p:spTree>
    <p:extLst>
      <p:ext uri="{BB962C8B-B14F-4D97-AF65-F5344CB8AC3E}">
        <p14:creationId xmlns:p14="http://schemas.microsoft.com/office/powerpoint/2010/main" val="4219195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1"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6404EEE4-A790-47D5-BE02-CF5D6382A82F}" type="slidenum">
              <a:rPr lang="en-GB" smtClean="0"/>
              <a:t>‹#›</a:t>
            </a:fld>
            <a:endParaRPr lang="en-GB"/>
          </a:p>
        </p:txBody>
      </p:sp>
    </p:spTree>
    <p:extLst>
      <p:ext uri="{BB962C8B-B14F-4D97-AF65-F5344CB8AC3E}">
        <p14:creationId xmlns:p14="http://schemas.microsoft.com/office/powerpoint/2010/main" val="268145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7" y="1535114"/>
            <a:ext cx="5389034" cy="63976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6404EEE4-A790-47D5-BE02-CF5D6382A82F}" type="slidenum">
              <a:rPr lang="en-GB" smtClean="0"/>
              <a:t>‹#›</a:t>
            </a:fld>
            <a:endParaRPr lang="en-GB"/>
          </a:p>
        </p:txBody>
      </p:sp>
    </p:spTree>
    <p:extLst>
      <p:ext uri="{BB962C8B-B14F-4D97-AF65-F5344CB8AC3E}">
        <p14:creationId xmlns:p14="http://schemas.microsoft.com/office/powerpoint/2010/main" val="3151850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6404EEE4-A790-47D5-BE02-CF5D6382A82F}" type="slidenum">
              <a:rPr lang="en-GB" smtClean="0"/>
              <a:t>‹#›</a:t>
            </a:fld>
            <a:endParaRPr lang="en-GB"/>
          </a:p>
        </p:txBody>
      </p:sp>
    </p:spTree>
    <p:extLst>
      <p:ext uri="{BB962C8B-B14F-4D97-AF65-F5344CB8AC3E}">
        <p14:creationId xmlns:p14="http://schemas.microsoft.com/office/powerpoint/2010/main" val="2841033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404EEE4-A790-47D5-BE02-CF5D6382A82F}" type="slidenum">
              <a:rPr lang="en-GB" smtClean="0"/>
              <a:t>‹#›</a:t>
            </a:fld>
            <a:endParaRPr lang="en-GB"/>
          </a:p>
        </p:txBody>
      </p:sp>
    </p:spTree>
    <p:extLst>
      <p:ext uri="{BB962C8B-B14F-4D97-AF65-F5344CB8AC3E}">
        <p14:creationId xmlns:p14="http://schemas.microsoft.com/office/powerpoint/2010/main" val="2425303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31837"/>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4" y="720139"/>
            <a:ext cx="6815666" cy="5406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978103"/>
            <a:ext cx="4011084" cy="4148061"/>
          </a:xfrm>
        </p:spPr>
        <p:txBody>
          <a:bodyPr/>
          <a:lstStyle>
            <a:lvl1pPr marL="0" indent="0">
              <a:buNone/>
              <a:defRPr sz="14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404EEE4-A790-47D5-BE02-CF5D6382A82F}" type="slidenum">
              <a:rPr lang="en-GB" smtClean="0"/>
              <a:t>‹#›</a:t>
            </a:fld>
            <a:endParaRPr lang="en-GB"/>
          </a:p>
        </p:txBody>
      </p:sp>
    </p:spTree>
    <p:extLst>
      <p:ext uri="{BB962C8B-B14F-4D97-AF65-F5344CB8AC3E}">
        <p14:creationId xmlns:p14="http://schemas.microsoft.com/office/powerpoint/2010/main" val="890233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404EEE4-A790-47D5-BE02-CF5D6382A82F}" type="slidenum">
              <a:rPr lang="en-GB" smtClean="0"/>
              <a:t>‹#›</a:t>
            </a:fld>
            <a:endParaRPr lang="en-GB"/>
          </a:p>
        </p:txBody>
      </p:sp>
    </p:spTree>
    <p:extLst>
      <p:ext uri="{BB962C8B-B14F-4D97-AF65-F5344CB8AC3E}">
        <p14:creationId xmlns:p14="http://schemas.microsoft.com/office/powerpoint/2010/main" val="4088653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6404EEE4-A790-47D5-BE02-CF5D6382A82F}" type="slidenum">
              <a:rPr lang="en-GB" smtClean="0"/>
              <a:t>‹#›</a:t>
            </a:fld>
            <a:endParaRPr lang="en-GB"/>
          </a:p>
        </p:txBody>
      </p:sp>
    </p:spTree>
    <p:extLst>
      <p:ext uri="{BB962C8B-B14F-4D97-AF65-F5344CB8AC3E}">
        <p14:creationId xmlns:p14="http://schemas.microsoft.com/office/powerpoint/2010/main" val="3217208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199" y="738370"/>
            <a:ext cx="2859677" cy="530532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738370"/>
            <a:ext cx="8026400" cy="530532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6404EEE4-A790-47D5-BE02-CF5D6382A82F}" type="slidenum">
              <a:rPr lang="en-GB" smtClean="0"/>
              <a:t>‹#›</a:t>
            </a:fld>
            <a:endParaRPr lang="en-GB"/>
          </a:p>
        </p:txBody>
      </p:sp>
    </p:spTree>
    <p:extLst>
      <p:ext uri="{BB962C8B-B14F-4D97-AF65-F5344CB8AC3E}">
        <p14:creationId xmlns:p14="http://schemas.microsoft.com/office/powerpoint/2010/main" val="87307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83007-CB5D-43C3-8E01-9E76DEE1B9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2E4433-ABB2-4E4D-8947-1CED36835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92B456-67E5-4907-834C-DB641826E7C3}"/>
              </a:ext>
            </a:extLst>
          </p:cNvPr>
          <p:cNvSpPr>
            <a:spLocks noGrp="1"/>
          </p:cNvSpPr>
          <p:nvPr>
            <p:ph type="dt" sz="half" idx="10"/>
          </p:nvPr>
        </p:nvSpPr>
        <p:spPr/>
        <p:txBody>
          <a:bodyPr/>
          <a:lstStyle/>
          <a:p>
            <a:fld id="{FE809929-0719-4517-94D6-FDF7F99E70F6}" type="datetime2">
              <a:rPr lang="en-US" smtClean="0"/>
              <a:t>Wednesday, November 30, 2022</a:t>
            </a:fld>
            <a:endParaRPr lang="en-US"/>
          </a:p>
        </p:txBody>
      </p:sp>
      <p:sp>
        <p:nvSpPr>
          <p:cNvPr id="5" name="Footer Placeholder 4">
            <a:extLst>
              <a:ext uri="{FF2B5EF4-FFF2-40B4-BE49-F238E27FC236}">
                <a16:creationId xmlns:a16="http://schemas.microsoft.com/office/drawing/2014/main" id="{A318359F-CED0-457D-A089-23EF1060EE9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1E9DAB03-D1FD-4132-B28E-29A2692224A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26298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599385" y="3660488"/>
            <a:ext cx="105156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US"/>
              <a:t>Presentation title</a:t>
            </a:r>
          </a:p>
        </p:txBody>
      </p:sp>
      <p:sp>
        <p:nvSpPr>
          <p:cNvPr id="11" name="Subtitle 2"/>
          <p:cNvSpPr>
            <a:spLocks noGrp="1"/>
          </p:cNvSpPr>
          <p:nvPr>
            <p:ph type="subTitle" idx="1" hasCustomPrompt="1"/>
          </p:nvPr>
        </p:nvSpPr>
        <p:spPr>
          <a:xfrm>
            <a:off x="618301" y="4364955"/>
            <a:ext cx="9144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9" name="Picture 8" descr="A picture containing clipart&#10;&#10;Description generated with very high confidence">
            <a:extLst>
              <a:ext uri="{FF2B5EF4-FFF2-40B4-BE49-F238E27FC236}">
                <a16:creationId xmlns:a16="http://schemas.microsoft.com/office/drawing/2014/main" id="{97959884-1B4F-43C5-92F7-E44DF373C9BF}"/>
              </a:ext>
            </a:extLst>
          </p:cNvPr>
          <p:cNvPicPr>
            <a:picLocks noChangeAspect="1"/>
          </p:cNvPicPr>
          <p:nvPr userDrawn="1"/>
        </p:nvPicPr>
        <p:blipFill>
          <a:blip r:embed="rId2"/>
          <a:stretch>
            <a:fillRect/>
          </a:stretch>
        </p:blipFill>
        <p:spPr>
          <a:xfrm>
            <a:off x="10261546" y="293024"/>
            <a:ext cx="1440873" cy="436418"/>
          </a:xfrm>
          <a:prstGeom prst="rect">
            <a:avLst/>
          </a:prstGeom>
        </p:spPr>
      </p:pic>
      <p:pic>
        <p:nvPicPr>
          <p:cNvPr id="5" name="Content Placeholder 16">
            <a:extLst>
              <a:ext uri="{FF2B5EF4-FFF2-40B4-BE49-F238E27FC236}">
                <a16:creationId xmlns:a16="http://schemas.microsoft.com/office/drawing/2014/main" id="{5FDDE1C8-218E-4901-92BB-E0ADB27DCE4B}"/>
              </a:ext>
            </a:extLst>
          </p:cNvPr>
          <p:cNvPicPr>
            <a:picLocks noChangeAspect="1"/>
          </p:cNvPicPr>
          <p:nvPr userDrawn="1"/>
        </p:nvPicPr>
        <p:blipFill>
          <a:blip r:embed="rId3"/>
          <a:stretch>
            <a:fillRect/>
          </a:stretch>
        </p:blipFill>
        <p:spPr>
          <a:xfrm>
            <a:off x="0" y="6345237"/>
            <a:ext cx="12192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userDrawn="1"/>
        </p:nvSpPr>
        <p:spPr>
          <a:xfrm>
            <a:off x="3434080" y="5792942"/>
            <a:ext cx="532384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80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6403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121964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F5FF-0F8E-4146-84A1-4CA86B0789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AE02D4-639B-46CC-B958-ECBC39FC82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6409BE5-BD1C-4C66-B99C-0A18419679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A2820D9-6F59-45DD-A157-D0756E729667}"/>
              </a:ext>
            </a:extLst>
          </p:cNvPr>
          <p:cNvSpPr>
            <a:spLocks noGrp="1"/>
          </p:cNvSpPr>
          <p:nvPr>
            <p:ph type="dt" sz="half" idx="10"/>
          </p:nvPr>
        </p:nvSpPr>
        <p:spPr/>
        <p:txBody>
          <a:bodyPr/>
          <a:lstStyle/>
          <a:p>
            <a:fld id="{20E95673-5512-4AAA-9AEB-E00C61EC65D5}" type="datetime2">
              <a:rPr lang="en-US" smtClean="0"/>
              <a:t>Wednesday, November 30, 2022</a:t>
            </a:fld>
            <a:endParaRPr lang="en-US"/>
          </a:p>
        </p:txBody>
      </p:sp>
      <p:sp>
        <p:nvSpPr>
          <p:cNvPr id="6" name="Footer Placeholder 5">
            <a:extLst>
              <a:ext uri="{FF2B5EF4-FFF2-40B4-BE49-F238E27FC236}">
                <a16:creationId xmlns:a16="http://schemas.microsoft.com/office/drawing/2014/main" id="{02FDDCC7-4719-41D4-86DC-4BBE089D879A}"/>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7C0A86-13C3-422C-ADFF-6A6CF87BF176}"/>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58511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E2BFD-89C6-4F9D-87FC-EF02B157F3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B93BD8-C1E7-46E8-96FC-ED246A4A98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90EC3E-090C-403A-9126-BD1F6B360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C2487F4-926C-42A4-B798-2889A89C6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717538-398C-4F2D-9B92-B096B25502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DA644FB-4AFA-4565-9C7C-680ED3282225}"/>
              </a:ext>
            </a:extLst>
          </p:cNvPr>
          <p:cNvSpPr>
            <a:spLocks noGrp="1"/>
          </p:cNvSpPr>
          <p:nvPr>
            <p:ph type="dt" sz="half" idx="10"/>
          </p:nvPr>
        </p:nvSpPr>
        <p:spPr/>
        <p:txBody>
          <a:bodyPr/>
          <a:lstStyle/>
          <a:p>
            <a:fld id="{C13138FA-2E87-4873-8BBA-13E447C9A99A}" type="datetime2">
              <a:rPr lang="en-US" smtClean="0"/>
              <a:t>Wednesday, November 30, 2022</a:t>
            </a:fld>
            <a:endParaRPr lang="en-US"/>
          </a:p>
        </p:txBody>
      </p:sp>
      <p:sp>
        <p:nvSpPr>
          <p:cNvPr id="8" name="Footer Placeholder 7">
            <a:extLst>
              <a:ext uri="{FF2B5EF4-FFF2-40B4-BE49-F238E27FC236}">
                <a16:creationId xmlns:a16="http://schemas.microsoft.com/office/drawing/2014/main" id="{19091AD6-1F0B-4846-9534-3315DD49AC39}"/>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5DC1E59-F544-4888-A9AE-885C70BFD9DE}"/>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0223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E6C63-C372-4C68-81B8-5B9D57E993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BE37C1-B0DB-400A-AF73-5B2824C79AD1}"/>
              </a:ext>
            </a:extLst>
          </p:cNvPr>
          <p:cNvSpPr>
            <a:spLocks noGrp="1"/>
          </p:cNvSpPr>
          <p:nvPr>
            <p:ph type="dt" sz="half" idx="10"/>
          </p:nvPr>
        </p:nvSpPr>
        <p:spPr/>
        <p:txBody>
          <a:bodyPr/>
          <a:lstStyle/>
          <a:p>
            <a:fld id="{D75BB40A-97BD-4BFB-B639-0BFF95FDE8B7}" type="datetime2">
              <a:rPr lang="en-US" smtClean="0"/>
              <a:t>Wednesday, November 30, 2022</a:t>
            </a:fld>
            <a:endParaRPr lang="en-US"/>
          </a:p>
        </p:txBody>
      </p:sp>
      <p:sp>
        <p:nvSpPr>
          <p:cNvPr id="4" name="Footer Placeholder 3">
            <a:extLst>
              <a:ext uri="{FF2B5EF4-FFF2-40B4-BE49-F238E27FC236}">
                <a16:creationId xmlns:a16="http://schemas.microsoft.com/office/drawing/2014/main" id="{69565C9B-EA57-4CB1-86D2-993AE191CCD8}"/>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CF4BCEB2-9620-4CB9-80BA-5C5F8C7C30E9}"/>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12001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59C3F-CFCA-4A73-B2C3-AA3AAC9EA912}"/>
              </a:ext>
            </a:extLst>
          </p:cNvPr>
          <p:cNvSpPr>
            <a:spLocks noGrp="1"/>
          </p:cNvSpPr>
          <p:nvPr>
            <p:ph type="dt" sz="half" idx="10"/>
          </p:nvPr>
        </p:nvSpPr>
        <p:spPr/>
        <p:txBody>
          <a:bodyPr/>
          <a:lstStyle/>
          <a:p>
            <a:fld id="{9EE9E0E3-ECF6-4CFE-8698-AEFEBCECC3C0}" type="datetime2">
              <a:rPr lang="en-US" smtClean="0"/>
              <a:t>Wednesday, November 30, 2022</a:t>
            </a:fld>
            <a:endParaRPr lang="en-US"/>
          </a:p>
        </p:txBody>
      </p:sp>
      <p:sp>
        <p:nvSpPr>
          <p:cNvPr id="3" name="Footer Placeholder 2">
            <a:extLst>
              <a:ext uri="{FF2B5EF4-FFF2-40B4-BE49-F238E27FC236}">
                <a16:creationId xmlns:a16="http://schemas.microsoft.com/office/drawing/2014/main" id="{72DA1606-BB3D-4435-957E-E088F74BDB86}"/>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84ECF986-89D6-493D-984B-C63C28CB542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85724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C5995-7824-49EC-822B-0B3BC33921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6D7D31F-D26C-41A4-ADBA-B3942C98A7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A74F4B6-E302-4426-87F8-501B7BAF95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279C0E-7650-4473-B5FF-B24723963904}"/>
              </a:ext>
            </a:extLst>
          </p:cNvPr>
          <p:cNvSpPr>
            <a:spLocks noGrp="1"/>
          </p:cNvSpPr>
          <p:nvPr>
            <p:ph type="dt" sz="half" idx="10"/>
          </p:nvPr>
        </p:nvSpPr>
        <p:spPr/>
        <p:txBody>
          <a:bodyPr/>
          <a:lstStyle/>
          <a:p>
            <a:fld id="{251462FC-960E-4740-921F-B36862979F21}" type="datetime2">
              <a:rPr lang="en-US" smtClean="0"/>
              <a:t>Wednesday, November 30, 2022</a:t>
            </a:fld>
            <a:endParaRPr lang="en-US"/>
          </a:p>
        </p:txBody>
      </p:sp>
      <p:sp>
        <p:nvSpPr>
          <p:cNvPr id="6" name="Footer Placeholder 5">
            <a:extLst>
              <a:ext uri="{FF2B5EF4-FFF2-40B4-BE49-F238E27FC236}">
                <a16:creationId xmlns:a16="http://schemas.microsoft.com/office/drawing/2014/main" id="{39BA724B-2DAE-4C81-B785-F780EB69106D}"/>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EA14D7B7-7D8C-477D-8B6A-F04A8AF852EE}"/>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1650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5004-E217-4CDF-BA50-1F7B1B26C6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21ABB23-8DFD-4F0D-9AE9-ED78B8811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5D232C-BEEB-40CD-916B-BD987779C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7D8EED-7ED6-4EDB-8DB9-F2C3EE60ED3A}"/>
              </a:ext>
            </a:extLst>
          </p:cNvPr>
          <p:cNvSpPr>
            <a:spLocks noGrp="1"/>
          </p:cNvSpPr>
          <p:nvPr>
            <p:ph type="dt" sz="half" idx="10"/>
          </p:nvPr>
        </p:nvSpPr>
        <p:spPr/>
        <p:txBody>
          <a:bodyPr/>
          <a:lstStyle/>
          <a:p>
            <a:fld id="{E50BC9E2-CB44-4C05-9BB5-496C18A241E0}" type="datetime2">
              <a:rPr lang="en-US" smtClean="0"/>
              <a:t>Wednesday, November 30, 2022</a:t>
            </a:fld>
            <a:endParaRPr lang="en-US"/>
          </a:p>
        </p:txBody>
      </p:sp>
      <p:sp>
        <p:nvSpPr>
          <p:cNvPr id="6" name="Footer Placeholder 5">
            <a:extLst>
              <a:ext uri="{FF2B5EF4-FFF2-40B4-BE49-F238E27FC236}">
                <a16:creationId xmlns:a16="http://schemas.microsoft.com/office/drawing/2014/main" id="{1556B482-8D51-44C8-AB56-3651E5DFE17D}"/>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26DA2F35-3074-4D80-8FA0-559D05BD136B}"/>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46098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5.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0D586-2CE2-4F4D-91AB-19CD9F25C5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7809DF-7D39-4E10-9FF0-FC0823442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BD3A41-AF10-4CBC-97AE-A9244C4CD0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Wednesday, November 30, 2022</a:t>
            </a:fld>
            <a:endParaRPr lang="en-US" dirty="0"/>
          </a:p>
        </p:txBody>
      </p:sp>
      <p:sp>
        <p:nvSpPr>
          <p:cNvPr id="5" name="Footer Placeholder 4">
            <a:extLst>
              <a:ext uri="{FF2B5EF4-FFF2-40B4-BE49-F238E27FC236}">
                <a16:creationId xmlns:a16="http://schemas.microsoft.com/office/drawing/2014/main" id="{7F517735-E1F6-4A29-9830-C3A354501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DBB249E2-899E-439E-8DBD-AE906CE909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27873378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lide Number Placeholder 5"/>
          <p:cNvSpPr txBox="1">
            <a:spLocks/>
          </p:cNvSpPr>
          <p:nvPr userDrawn="1"/>
        </p:nvSpPr>
        <p:spPr>
          <a:xfrm>
            <a:off x="-1776875" y="6261315"/>
            <a:ext cx="5636768" cy="365125"/>
          </a:xfrm>
          <a:prstGeom prst="rect">
            <a:avLst/>
          </a:prstGeom>
        </p:spPr>
        <p:txBody>
          <a:bodyPr/>
          <a:lstStyle>
            <a:defPPr>
              <a:defRPr lang="en-US"/>
            </a:defPPr>
            <a:lvl1pPr marL="0" algn="l" defTabSz="913838" rtl="0" eaLnBrk="1" latinLnBrk="0" hangingPunct="1">
              <a:defRPr sz="1800" kern="1200">
                <a:solidFill>
                  <a:schemeClr val="tx1"/>
                </a:solidFill>
                <a:latin typeface="+mn-lt"/>
                <a:ea typeface="+mn-ea"/>
                <a:cs typeface="+mn-cs"/>
              </a:defRPr>
            </a:lvl1pPr>
            <a:lvl2pPr marL="456902" algn="l" defTabSz="913838" rtl="0" eaLnBrk="1" latinLnBrk="0" hangingPunct="1">
              <a:defRPr sz="1800" kern="1200">
                <a:solidFill>
                  <a:schemeClr val="tx1"/>
                </a:solidFill>
                <a:latin typeface="+mn-lt"/>
                <a:ea typeface="+mn-ea"/>
                <a:cs typeface="+mn-cs"/>
              </a:defRPr>
            </a:lvl2pPr>
            <a:lvl3pPr marL="913838" algn="l" defTabSz="913838" rtl="0" eaLnBrk="1" latinLnBrk="0" hangingPunct="1">
              <a:defRPr sz="1800" kern="1200">
                <a:solidFill>
                  <a:schemeClr val="tx1"/>
                </a:solidFill>
                <a:latin typeface="+mn-lt"/>
                <a:ea typeface="+mn-ea"/>
                <a:cs typeface="+mn-cs"/>
              </a:defRPr>
            </a:lvl3pPr>
            <a:lvl4pPr marL="1370750" algn="l" defTabSz="913838" rtl="0" eaLnBrk="1" latinLnBrk="0" hangingPunct="1">
              <a:defRPr sz="1800" kern="1200">
                <a:solidFill>
                  <a:schemeClr val="tx1"/>
                </a:solidFill>
                <a:latin typeface="+mn-lt"/>
                <a:ea typeface="+mn-ea"/>
                <a:cs typeface="+mn-cs"/>
              </a:defRPr>
            </a:lvl4pPr>
            <a:lvl5pPr marL="1827674" algn="l" defTabSz="913838" rtl="0" eaLnBrk="1" latinLnBrk="0" hangingPunct="1">
              <a:defRPr sz="1800" kern="1200">
                <a:solidFill>
                  <a:schemeClr val="tx1"/>
                </a:solidFill>
                <a:latin typeface="+mn-lt"/>
                <a:ea typeface="+mn-ea"/>
                <a:cs typeface="+mn-cs"/>
              </a:defRPr>
            </a:lvl5pPr>
            <a:lvl6pPr marL="2284575" algn="l" defTabSz="913838" rtl="0" eaLnBrk="1" latinLnBrk="0" hangingPunct="1">
              <a:defRPr sz="1800" kern="1200">
                <a:solidFill>
                  <a:schemeClr val="tx1"/>
                </a:solidFill>
                <a:latin typeface="+mn-lt"/>
                <a:ea typeface="+mn-ea"/>
                <a:cs typeface="+mn-cs"/>
              </a:defRPr>
            </a:lvl6pPr>
            <a:lvl7pPr marL="2741477" algn="l" defTabSz="913838" rtl="0" eaLnBrk="1" latinLnBrk="0" hangingPunct="1">
              <a:defRPr sz="1800" kern="1200">
                <a:solidFill>
                  <a:schemeClr val="tx1"/>
                </a:solidFill>
                <a:latin typeface="+mn-lt"/>
                <a:ea typeface="+mn-ea"/>
                <a:cs typeface="+mn-cs"/>
              </a:defRPr>
            </a:lvl7pPr>
            <a:lvl8pPr marL="3198400" algn="l" defTabSz="913838" rtl="0" eaLnBrk="1" latinLnBrk="0" hangingPunct="1">
              <a:defRPr sz="1800" kern="1200">
                <a:solidFill>
                  <a:schemeClr val="tx1"/>
                </a:solidFill>
                <a:latin typeface="+mn-lt"/>
                <a:ea typeface="+mn-ea"/>
                <a:cs typeface="+mn-cs"/>
              </a:defRPr>
            </a:lvl8pPr>
            <a:lvl9pPr marL="3655313" algn="l" defTabSz="913838" rtl="0" eaLnBrk="1" latinLnBrk="0" hangingPunct="1">
              <a:defRPr sz="1800" kern="1200">
                <a:solidFill>
                  <a:schemeClr val="tx1"/>
                </a:solidFill>
                <a:latin typeface="+mn-lt"/>
                <a:ea typeface="+mn-ea"/>
                <a:cs typeface="+mn-cs"/>
              </a:defRPr>
            </a:lvl9pPr>
          </a:lstStyle>
          <a:p>
            <a:pPr algn="r"/>
            <a:endParaRPr lang="en-GB" sz="1467" dirty="0">
              <a:solidFill>
                <a:srgbClr val="FFC000"/>
              </a:solidFill>
              <a:latin typeface="Patua One" panose="02000000000000000000" pitchFamily="2" charset="0"/>
            </a:endParaRPr>
          </a:p>
        </p:txBody>
      </p:sp>
      <p:pic>
        <p:nvPicPr>
          <p:cNvPr id="4" name="Picture 3"/>
          <p:cNvPicPr>
            <a:picLocks noChangeAspect="1"/>
          </p:cNvPicPr>
          <p:nvPr userDrawn="1"/>
        </p:nvPicPr>
        <p:blipFill>
          <a:blip r:embed="rId6"/>
          <a:stretch>
            <a:fillRect/>
          </a:stretch>
        </p:blipFill>
        <p:spPr>
          <a:xfrm>
            <a:off x="8259522" y="164637"/>
            <a:ext cx="3678727" cy="960107"/>
          </a:xfrm>
          <a:prstGeom prst="rect">
            <a:avLst/>
          </a:prstGeom>
        </p:spPr>
      </p:pic>
    </p:spTree>
    <p:extLst>
      <p:ext uri="{BB962C8B-B14F-4D97-AF65-F5344CB8AC3E}">
        <p14:creationId xmlns:p14="http://schemas.microsoft.com/office/powerpoint/2010/main" val="48665336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hf sldNum="0" hdr="0" ftr="0" dt="0"/>
  <p:txStyles>
    <p:titleStyle>
      <a:lvl1pPr algn="ctr" defTabSz="1218420" rtl="0" eaLnBrk="1" latinLnBrk="0" hangingPunct="1">
        <a:spcBef>
          <a:spcPct val="0"/>
        </a:spcBef>
        <a:buNone/>
        <a:defRPr sz="5867" kern="1200">
          <a:solidFill>
            <a:schemeClr val="tx1"/>
          </a:solidFill>
          <a:latin typeface="+mj-lt"/>
          <a:ea typeface="+mj-ea"/>
          <a:cs typeface="+mj-cs"/>
        </a:defRPr>
      </a:lvl1pPr>
    </p:titleStyle>
    <p:bodyStyle>
      <a:lvl1pPr marL="456891" indent="-456891" algn="l" defTabSz="121842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89974" indent="-380757" algn="l" defTabSz="121842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013" indent="-304592" algn="l" defTabSz="12184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213" indent="-304592" algn="l" defTabSz="121842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1430" indent="-304592" algn="l" defTabSz="121842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0616" indent="-304592" algn="l" defTabSz="121842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59834" indent="-304592" algn="l" defTabSz="121842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69036" indent="-304592" algn="l" defTabSz="121842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78237" indent="-304592" algn="l" defTabSz="121842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420" rtl="0" eaLnBrk="1" latinLnBrk="0" hangingPunct="1">
        <a:defRPr sz="2400" kern="1200">
          <a:solidFill>
            <a:schemeClr val="tx1"/>
          </a:solidFill>
          <a:latin typeface="+mn-lt"/>
          <a:ea typeface="+mn-ea"/>
          <a:cs typeface="+mn-cs"/>
        </a:defRPr>
      </a:lvl1pPr>
      <a:lvl2pPr marL="609187" algn="l" defTabSz="1218420" rtl="0" eaLnBrk="1" latinLnBrk="0" hangingPunct="1">
        <a:defRPr sz="2400" kern="1200">
          <a:solidFill>
            <a:schemeClr val="tx1"/>
          </a:solidFill>
          <a:latin typeface="+mn-lt"/>
          <a:ea typeface="+mn-ea"/>
          <a:cs typeface="+mn-cs"/>
        </a:defRPr>
      </a:lvl2pPr>
      <a:lvl3pPr marL="1218420" algn="l" defTabSz="1218420" rtl="0" eaLnBrk="1" latinLnBrk="0" hangingPunct="1">
        <a:defRPr sz="2400" kern="1200">
          <a:solidFill>
            <a:schemeClr val="tx1"/>
          </a:solidFill>
          <a:latin typeface="+mn-lt"/>
          <a:ea typeface="+mn-ea"/>
          <a:cs typeface="+mn-cs"/>
        </a:defRPr>
      </a:lvl3pPr>
      <a:lvl4pPr marL="1827621" algn="l" defTabSz="1218420" rtl="0" eaLnBrk="1" latinLnBrk="0" hangingPunct="1">
        <a:defRPr sz="2400" kern="1200">
          <a:solidFill>
            <a:schemeClr val="tx1"/>
          </a:solidFill>
          <a:latin typeface="+mn-lt"/>
          <a:ea typeface="+mn-ea"/>
          <a:cs typeface="+mn-cs"/>
        </a:defRPr>
      </a:lvl4pPr>
      <a:lvl5pPr marL="2436838" algn="l" defTabSz="1218420" rtl="0" eaLnBrk="1" latinLnBrk="0" hangingPunct="1">
        <a:defRPr sz="2400" kern="1200">
          <a:solidFill>
            <a:schemeClr val="tx1"/>
          </a:solidFill>
          <a:latin typeface="+mn-lt"/>
          <a:ea typeface="+mn-ea"/>
          <a:cs typeface="+mn-cs"/>
        </a:defRPr>
      </a:lvl5pPr>
      <a:lvl6pPr marL="3046024" algn="l" defTabSz="1218420" rtl="0" eaLnBrk="1" latinLnBrk="0" hangingPunct="1">
        <a:defRPr sz="2400" kern="1200">
          <a:solidFill>
            <a:schemeClr val="tx1"/>
          </a:solidFill>
          <a:latin typeface="+mn-lt"/>
          <a:ea typeface="+mn-ea"/>
          <a:cs typeface="+mn-cs"/>
        </a:defRPr>
      </a:lvl6pPr>
      <a:lvl7pPr marL="3655211" algn="l" defTabSz="1218420" rtl="0" eaLnBrk="1" latinLnBrk="0" hangingPunct="1">
        <a:defRPr sz="2400" kern="1200">
          <a:solidFill>
            <a:schemeClr val="tx1"/>
          </a:solidFill>
          <a:latin typeface="+mn-lt"/>
          <a:ea typeface="+mn-ea"/>
          <a:cs typeface="+mn-cs"/>
        </a:defRPr>
      </a:lvl7pPr>
      <a:lvl8pPr marL="4264427" algn="l" defTabSz="1218420" rtl="0" eaLnBrk="1" latinLnBrk="0" hangingPunct="1">
        <a:defRPr sz="2400" kern="1200">
          <a:solidFill>
            <a:schemeClr val="tx1"/>
          </a:solidFill>
          <a:latin typeface="+mn-lt"/>
          <a:ea typeface="+mn-ea"/>
          <a:cs typeface="+mn-cs"/>
        </a:defRPr>
      </a:lvl8pPr>
      <a:lvl9pPr marL="4873629" algn="l" defTabSz="121842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9CA0F-874E-7C40-958A-26D41DF2DB6C}" type="datetimeFigureOut">
              <a:rPr lang="en-US" smtClean="0"/>
              <a:t>11/30/2022</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21848-6ABB-1044-8BC7-C9B96B7AFB19}" type="slidenum">
              <a:rPr lang="en-US" smtClean="0"/>
              <a:t>‹#›</a:t>
            </a:fld>
            <a:endParaRPr lang="en-US"/>
          </a:p>
        </p:txBody>
      </p:sp>
      <p:pic>
        <p:nvPicPr>
          <p:cNvPr id="7" name="Picture 6">
            <a:extLst>
              <a:ext uri="{FF2B5EF4-FFF2-40B4-BE49-F238E27FC236}">
                <a16:creationId xmlns:a16="http://schemas.microsoft.com/office/drawing/2014/main" id="{2A3B5304-E52E-7D45-96D0-9F69C6477950}"/>
              </a:ext>
            </a:extLst>
          </p:cNvPr>
          <p:cNvPicPr>
            <a:picLocks noChangeAspect="1"/>
          </p:cNvPicPr>
          <p:nvPr userDrawn="1"/>
        </p:nvPicPr>
        <p:blipFill>
          <a:blip r:embed="rId5"/>
          <a:stretch>
            <a:fillRect/>
          </a:stretch>
        </p:blipFill>
        <p:spPr>
          <a:xfrm>
            <a:off x="6335" y="1440"/>
            <a:ext cx="12179328" cy="6855120"/>
          </a:xfrm>
          <a:prstGeom prst="rect">
            <a:avLst/>
          </a:prstGeom>
        </p:spPr>
      </p:pic>
      <p:pic>
        <p:nvPicPr>
          <p:cNvPr id="9" name="Picture 8">
            <a:extLst>
              <a:ext uri="{FF2B5EF4-FFF2-40B4-BE49-F238E27FC236}">
                <a16:creationId xmlns:a16="http://schemas.microsoft.com/office/drawing/2014/main" id="{998C40A5-DE14-4A4D-B7C1-48FB49521FF5}"/>
              </a:ext>
            </a:extLst>
          </p:cNvPr>
          <p:cNvPicPr>
            <a:picLocks noChangeAspect="1"/>
          </p:cNvPicPr>
          <p:nvPr userDrawn="1"/>
        </p:nvPicPr>
        <p:blipFill>
          <a:blip r:embed="rId6"/>
          <a:stretch>
            <a:fillRect/>
          </a:stretch>
        </p:blipFill>
        <p:spPr>
          <a:xfrm>
            <a:off x="6335" y="1440"/>
            <a:ext cx="12179328" cy="6855120"/>
          </a:xfrm>
          <a:prstGeom prst="rect">
            <a:avLst/>
          </a:prstGeom>
        </p:spPr>
      </p:pic>
    </p:spTree>
    <p:extLst>
      <p:ext uri="{BB962C8B-B14F-4D97-AF65-F5344CB8AC3E}">
        <p14:creationId xmlns:p14="http://schemas.microsoft.com/office/powerpoint/2010/main" val="32455442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Lst>
  <p:txStyles>
    <p:titleStyle>
      <a:lvl1pPr algn="l" defTabSz="9144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56C452F-D162-4BF3-AEBF-7794FBA99B6C}"/>
              </a:ext>
            </a:extLst>
          </p:cNvPr>
          <p:cNvGrpSpPr/>
          <p:nvPr userDrawn="1"/>
        </p:nvGrpSpPr>
        <p:grpSpPr>
          <a:xfrm>
            <a:off x="12672" y="0"/>
            <a:ext cx="12179328" cy="6855120"/>
            <a:chOff x="11113" y="0"/>
            <a:chExt cx="10680700" cy="7556500"/>
          </a:xfrm>
        </p:grpSpPr>
        <p:pic>
          <p:nvPicPr>
            <p:cNvPr id="8" name="Picture 7">
              <a:extLst>
                <a:ext uri="{FF2B5EF4-FFF2-40B4-BE49-F238E27FC236}">
                  <a16:creationId xmlns:a16="http://schemas.microsoft.com/office/drawing/2014/main" id="{C7DB2CF5-A944-4FBC-A9C5-48E883BE3071}"/>
                </a:ext>
              </a:extLst>
            </p:cNvPr>
            <p:cNvPicPr>
              <a:picLocks noChangeAspect="1"/>
            </p:cNvPicPr>
            <p:nvPr userDrawn="1"/>
          </p:nvPicPr>
          <p:blipFill>
            <a:blip r:embed="rId13"/>
            <a:stretch>
              <a:fillRect/>
            </a:stretch>
          </p:blipFill>
          <p:spPr>
            <a:xfrm>
              <a:off x="11113" y="0"/>
              <a:ext cx="10680700" cy="7556500"/>
            </a:xfrm>
            <a:prstGeom prst="rect">
              <a:avLst/>
            </a:prstGeom>
          </p:spPr>
        </p:pic>
        <p:sp>
          <p:nvSpPr>
            <p:cNvPr id="9" name="Rectangle 8">
              <a:extLst>
                <a:ext uri="{FF2B5EF4-FFF2-40B4-BE49-F238E27FC236}">
                  <a16:creationId xmlns:a16="http://schemas.microsoft.com/office/drawing/2014/main" id="{FC1AFA5B-D82C-4911-B0EE-199BBC6AE644}"/>
                </a:ext>
              </a:extLst>
            </p:cNvPr>
            <p:cNvSpPr/>
            <p:nvPr userDrawn="1"/>
          </p:nvSpPr>
          <p:spPr>
            <a:xfrm>
              <a:off x="291402" y="6571622"/>
              <a:ext cx="3928906" cy="837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sp>
        <p:nvSpPr>
          <p:cNvPr id="2" name="Title Placeholder 1"/>
          <p:cNvSpPr>
            <a:spLocks noGrp="1"/>
          </p:cNvSpPr>
          <p:nvPr>
            <p:ph type="title"/>
          </p:nvPr>
        </p:nvSpPr>
        <p:spPr>
          <a:xfrm>
            <a:off x="609601" y="529874"/>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1" y="1896062"/>
            <a:ext cx="10972800" cy="4089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13682" y="6119344"/>
            <a:ext cx="6581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4EEE4-A790-47D5-BE02-CF5D6382A82F}" type="slidenum">
              <a:rPr lang="en-GB" smtClean="0"/>
              <a:pPr/>
              <a:t>‹#›</a:t>
            </a:fld>
            <a:endParaRPr lang="en-GB" dirty="0"/>
          </a:p>
        </p:txBody>
      </p:sp>
    </p:spTree>
    <p:extLst>
      <p:ext uri="{BB962C8B-B14F-4D97-AF65-F5344CB8AC3E}">
        <p14:creationId xmlns:p14="http://schemas.microsoft.com/office/powerpoint/2010/main" val="59956610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6" rtl="0" eaLnBrk="1" latinLnBrk="0" hangingPunct="1">
        <a:spcBef>
          <a:spcPct val="0"/>
        </a:spcBef>
        <a:buNone/>
        <a:defRPr sz="4400" kern="1200">
          <a:solidFill>
            <a:schemeClr val="tx1"/>
          </a:solidFill>
          <a:latin typeface="+mj-lt"/>
          <a:ea typeface="+mj-ea"/>
          <a:cs typeface="+mj-cs"/>
        </a:defRPr>
      </a:lvl1pPr>
    </p:titleStyle>
    <p:bodyStyle>
      <a:lvl1pPr marL="342903" indent="-342903" algn="l" defTabSz="9144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5" indent="-285752" algn="l" defTabSz="9144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8" indent="-228602" algn="l" defTabSz="9144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10" indent="-228602" algn="l" defTabSz="9144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13" indent="-228602" algn="l" defTabSz="9144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17" indent="-228602" algn="l" defTabSz="9144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9" indent="-228602" algn="l" defTabSz="9144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23" indent="-228602" algn="l" defTabSz="9144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25" indent="-228602" algn="l" defTabSz="9144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 |</a:t>
            </a:r>
          </a:p>
        </p:txBody>
      </p:sp>
      <p:sp>
        <p:nvSpPr>
          <p:cNvPr id="10"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2483597877"/>
      </p:ext>
    </p:extLst>
  </p:cSld>
  <p:clrMap bg1="lt1" tx1="dk1" bg2="lt2" tx2="dk2" accent1="accent1" accent2="accent2" accent3="accent3" accent4="accent4" accent5="accent5" accent6="accent6" hlink="hlink" folHlink="folHlink"/>
  <p:sldLayoutIdLst>
    <p:sldLayoutId id="2147483748" r:id="rId1"/>
    <p:sldLayoutId id="2147483749"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1.jp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een and white logo&#10;&#10;Description automatically generated with low confidence">
            <a:extLst>
              <a:ext uri="{FF2B5EF4-FFF2-40B4-BE49-F238E27FC236}">
                <a16:creationId xmlns:a16="http://schemas.microsoft.com/office/drawing/2014/main" id="{56671816-FBA7-4E78-B954-2444CDE1EA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91" b="6778"/>
          <a:stretch/>
        </p:blipFill>
        <p:spPr>
          <a:xfrm>
            <a:off x="0" y="-118663"/>
            <a:ext cx="12192000" cy="2651182"/>
          </a:xfrm>
        </p:spPr>
      </p:pic>
      <p:sp>
        <p:nvSpPr>
          <p:cNvPr id="6" name="TextBox 5">
            <a:extLst>
              <a:ext uri="{FF2B5EF4-FFF2-40B4-BE49-F238E27FC236}">
                <a16:creationId xmlns:a16="http://schemas.microsoft.com/office/drawing/2014/main" id="{5A04F67F-061A-4A2E-B8AC-CB7313E96269}"/>
              </a:ext>
            </a:extLst>
          </p:cNvPr>
          <p:cNvSpPr txBox="1"/>
          <p:nvPr/>
        </p:nvSpPr>
        <p:spPr>
          <a:xfrm>
            <a:off x="317430" y="2714448"/>
            <a:ext cx="11538857" cy="1318181"/>
          </a:xfrm>
          <a:prstGeom prst="rect">
            <a:avLst/>
          </a:prstGeom>
          <a:noFill/>
          <a:ln w="38100">
            <a:noFill/>
          </a:ln>
        </p:spPr>
        <p:txBody>
          <a:bodyPr wrap="square" rtlCol="0">
            <a:spAutoFit/>
          </a:bodyPr>
          <a:lstStyle/>
          <a:p>
            <a:pPr algn="ctr">
              <a:lnSpc>
                <a:spcPct val="150000"/>
              </a:lnSpc>
            </a:pPr>
            <a:r>
              <a:rPr lang="en-GB" sz="2800" b="1" dirty="0">
                <a:solidFill>
                  <a:srgbClr val="29514A"/>
                </a:solidFill>
              </a:rPr>
              <a:t>Welcome to this Provider Collaboration webinar</a:t>
            </a:r>
            <a:r>
              <a:rPr lang="en-GB" sz="2800" b="1" dirty="0">
                <a:solidFill>
                  <a:srgbClr val="29514A"/>
                </a:solidFill>
                <a:ea typeface="MS PGothic" panose="020B0600070205080204" pitchFamily="34" charset="-128"/>
              </a:rPr>
              <a:t> </a:t>
            </a:r>
          </a:p>
          <a:p>
            <a:pPr algn="ctr">
              <a:lnSpc>
                <a:spcPct val="150000"/>
              </a:lnSpc>
            </a:pPr>
            <a:r>
              <a:rPr lang="en-GB" sz="2800" b="1" dirty="0">
                <a:solidFill>
                  <a:srgbClr val="29514A"/>
                </a:solidFill>
              </a:rPr>
              <a:t> Wednesday 30 November, 10.00am-11.15am</a:t>
            </a:r>
          </a:p>
        </p:txBody>
      </p:sp>
      <p:sp>
        <p:nvSpPr>
          <p:cNvPr id="2" name="TextBox 1">
            <a:extLst>
              <a:ext uri="{FF2B5EF4-FFF2-40B4-BE49-F238E27FC236}">
                <a16:creationId xmlns:a16="http://schemas.microsoft.com/office/drawing/2014/main" id="{280A0AAA-2606-4467-8F96-F0D5ACB18FBE}"/>
              </a:ext>
            </a:extLst>
          </p:cNvPr>
          <p:cNvSpPr txBox="1"/>
          <p:nvPr/>
        </p:nvSpPr>
        <p:spPr>
          <a:xfrm>
            <a:off x="373603" y="4493217"/>
            <a:ext cx="11426510" cy="830997"/>
          </a:xfrm>
          <a:prstGeom prst="rect">
            <a:avLst/>
          </a:prstGeom>
          <a:noFill/>
        </p:spPr>
        <p:txBody>
          <a:bodyPr wrap="square" rtlCol="0">
            <a:spAutoFit/>
          </a:bodyPr>
          <a:lstStyle/>
          <a:p>
            <a:pPr algn="ctr"/>
            <a:r>
              <a:rPr lang="en-GB" sz="2400" dirty="0"/>
              <a:t>This virtual event is interactive. </a:t>
            </a:r>
          </a:p>
          <a:p>
            <a:pPr algn="ctr"/>
            <a:r>
              <a:rPr lang="en-GB" sz="2400" dirty="0"/>
              <a:t>Please ensure your camera is on and that you are ready to participate.</a:t>
            </a:r>
          </a:p>
        </p:txBody>
      </p:sp>
      <p:pic>
        <p:nvPicPr>
          <p:cNvPr id="3" name="Picture 2">
            <a:extLst>
              <a:ext uri="{FF2B5EF4-FFF2-40B4-BE49-F238E27FC236}">
                <a16:creationId xmlns:a16="http://schemas.microsoft.com/office/drawing/2014/main" id="{AB31C1CA-FCE0-4EBF-0CB3-7A0339324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6457" y="6053004"/>
            <a:ext cx="1989454" cy="7402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9BC83F3F-1CEE-26E8-0CDD-6C53ADD3E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253" y="6053004"/>
            <a:ext cx="3713204" cy="868133"/>
          </a:xfrm>
          <a:prstGeom prst="rect">
            <a:avLst/>
          </a:prstGeom>
        </p:spPr>
      </p:pic>
    </p:spTree>
    <p:extLst>
      <p:ext uri="{BB962C8B-B14F-4D97-AF65-F5344CB8AC3E}">
        <p14:creationId xmlns:p14="http://schemas.microsoft.com/office/powerpoint/2010/main" val="2620276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5360" y="260648"/>
            <a:ext cx="7488832" cy="611613"/>
          </a:xfrm>
        </p:spPr>
        <p:txBody>
          <a:bodyPr/>
          <a:lstStyle/>
          <a:p>
            <a:r>
              <a:rPr lang="en-GB" spc="-9" dirty="0"/>
              <a:t>About the NWL CAMHS PC </a:t>
            </a:r>
            <a:endParaRPr lang="en-GB" dirty="0"/>
          </a:p>
        </p:txBody>
      </p:sp>
      <p:sp>
        <p:nvSpPr>
          <p:cNvPr id="3" name="TextBox 2"/>
          <p:cNvSpPr txBox="1"/>
          <p:nvPr/>
        </p:nvSpPr>
        <p:spPr>
          <a:xfrm>
            <a:off x="239350" y="1124745"/>
            <a:ext cx="11713301" cy="4805546"/>
          </a:xfrm>
          <a:prstGeom prst="rect">
            <a:avLst/>
          </a:prstGeom>
          <a:noFill/>
        </p:spPr>
        <p:txBody>
          <a:bodyPr wrap="square" rtlCol="0">
            <a:spAutoFit/>
          </a:bodyPr>
          <a:lstStyle/>
          <a:p>
            <a:pPr marL="380990" indent="-380990" defTabSz="1218420">
              <a:lnSpc>
                <a:spcPct val="200000"/>
              </a:lnSpc>
              <a:spcBef>
                <a:spcPts val="359"/>
              </a:spcBef>
              <a:buClr>
                <a:srgbClr val="005EB8"/>
              </a:buClr>
              <a:buFont typeface="Wingdings" panose="05000000000000000000" pitchFamily="2" charset="2"/>
              <a:buChar char="¤"/>
              <a:tabLst>
                <a:tab pos="271443" algn="l"/>
                <a:tab pos="272019" algn="l"/>
              </a:tabLst>
            </a:pPr>
            <a:r>
              <a:rPr lang="en-GB" sz="1867" dirty="0">
                <a:solidFill>
                  <a:prstClr val="black"/>
                </a:solidFill>
                <a:latin typeface="Arial" panose="020B0604020202020204" pitchFamily="34" charset="0"/>
                <a:cs typeface="Arial" panose="020B0604020202020204" pitchFamily="34" charset="0"/>
              </a:rPr>
              <a:t>Initially set up as part of the NMoC pilot in 2016          NWL CAMHS  Provider Collaborative on the 1st October 2020 – first wave.</a:t>
            </a:r>
          </a:p>
          <a:p>
            <a:pPr marL="380990" indent="-380990" defTabSz="1218420">
              <a:lnSpc>
                <a:spcPct val="200000"/>
              </a:lnSpc>
              <a:spcBef>
                <a:spcPts val="359"/>
              </a:spcBef>
              <a:buClr>
                <a:srgbClr val="005EB8"/>
              </a:buClr>
              <a:buFont typeface="Wingdings" panose="05000000000000000000" pitchFamily="2" charset="2"/>
              <a:buChar char="¤"/>
              <a:tabLst>
                <a:tab pos="271443" algn="l"/>
                <a:tab pos="272019" algn="l"/>
              </a:tabLst>
            </a:pPr>
            <a:r>
              <a:rPr lang="en-GB" sz="1867" dirty="0">
                <a:solidFill>
                  <a:prstClr val="black"/>
                </a:solidFill>
                <a:latin typeface="Arial" panose="020B0604020202020204" pitchFamily="34" charset="0"/>
                <a:cs typeface="Arial" panose="020B0604020202020204" pitchFamily="34" charset="0"/>
              </a:rPr>
              <a:t>Responsible for CAMHS T4 inpatient &amp; Crises/Urgent Care  pathway </a:t>
            </a:r>
          </a:p>
          <a:p>
            <a:pPr marL="380990" indent="-380990" defTabSz="1218420">
              <a:lnSpc>
                <a:spcPct val="200000"/>
              </a:lnSpc>
              <a:spcBef>
                <a:spcPts val="359"/>
              </a:spcBef>
              <a:buClr>
                <a:srgbClr val="005EB8"/>
              </a:buClr>
              <a:buFont typeface="Wingdings" panose="05000000000000000000" pitchFamily="2" charset="2"/>
              <a:buChar char="¤"/>
              <a:tabLst>
                <a:tab pos="271443" algn="l"/>
                <a:tab pos="272019" algn="l"/>
              </a:tabLst>
            </a:pPr>
            <a:r>
              <a:rPr lang="en-GB" sz="1867" dirty="0">
                <a:solidFill>
                  <a:prstClr val="black"/>
                </a:solidFill>
                <a:latin typeface="Arial" panose="020B0604020202020204" pitchFamily="34" charset="0"/>
                <a:cs typeface="Arial" panose="020B0604020202020204" pitchFamily="34" charset="0"/>
              </a:rPr>
              <a:t>Current budget of c£18m</a:t>
            </a:r>
          </a:p>
          <a:p>
            <a:pPr marL="198274" indent="-380990" defTabSz="1218420">
              <a:lnSpc>
                <a:spcPct val="200000"/>
              </a:lnSpc>
              <a:spcBef>
                <a:spcPts val="359"/>
              </a:spcBef>
              <a:buClr>
                <a:srgbClr val="005EB8"/>
              </a:buClr>
              <a:buFont typeface="Wingdings" panose="05000000000000000000" pitchFamily="2" charset="2"/>
              <a:buChar char="¤"/>
              <a:tabLst>
                <a:tab pos="271443" algn="l"/>
                <a:tab pos="272019" algn="l"/>
              </a:tabLst>
            </a:pPr>
            <a:r>
              <a:rPr lang="en-GB" sz="1867" dirty="0">
                <a:solidFill>
                  <a:prstClr val="black"/>
                </a:solidFill>
                <a:latin typeface="Arial" panose="020B0604020202020204" pitchFamily="34" charset="0"/>
                <a:cs typeface="Arial" panose="020B0604020202020204" pitchFamily="34" charset="0"/>
              </a:rPr>
              <a:t>Formal partnership(risk &amp; gain share) between WL Trust (Lead) and CNWL FT- working in close partnership with the NWL ICS(ICB), the 8 NWL local authorities; 3</a:t>
            </a:r>
            <a:r>
              <a:rPr lang="en-GB" sz="1867" baseline="30000" dirty="0">
                <a:solidFill>
                  <a:prstClr val="black"/>
                </a:solidFill>
                <a:latin typeface="Arial" panose="020B0604020202020204" pitchFamily="34" charset="0"/>
                <a:cs typeface="Arial" panose="020B0604020202020204" pitchFamily="34" charset="0"/>
              </a:rPr>
              <a:t>rd</a:t>
            </a:r>
            <a:r>
              <a:rPr lang="en-GB" sz="1867" dirty="0">
                <a:solidFill>
                  <a:prstClr val="black"/>
                </a:solidFill>
                <a:latin typeface="Arial" panose="020B0604020202020204" pitchFamily="34" charset="0"/>
                <a:cs typeface="Arial" panose="020B0604020202020204" pitchFamily="34" charset="0"/>
              </a:rPr>
              <a:t> sector organisations; NWL Acute Trusts and ISPs such as the Priory Group.</a:t>
            </a:r>
          </a:p>
          <a:p>
            <a:pPr marL="380990" indent="-380990" defTabSz="1218420">
              <a:lnSpc>
                <a:spcPct val="200000"/>
              </a:lnSpc>
              <a:spcBef>
                <a:spcPts val="359"/>
              </a:spcBef>
              <a:buClr>
                <a:srgbClr val="005EB8"/>
              </a:buClr>
              <a:buFont typeface="Wingdings" panose="05000000000000000000" pitchFamily="2" charset="2"/>
              <a:buChar char="¤"/>
              <a:tabLst>
                <a:tab pos="271443" algn="l"/>
                <a:tab pos="272019" algn="l"/>
              </a:tabLst>
            </a:pPr>
            <a:r>
              <a:rPr lang="en-GB" sz="1867" dirty="0">
                <a:solidFill>
                  <a:prstClr val="black"/>
                </a:solidFill>
                <a:latin typeface="Arial" panose="020B0604020202020204" pitchFamily="34" charset="0"/>
                <a:cs typeface="Arial" panose="020B0604020202020204" pitchFamily="34" charset="0"/>
              </a:rPr>
              <a:t>1 of 3 CAMHS PC in London and works closely with the other 2 PC  = pan London solutions</a:t>
            </a:r>
          </a:p>
        </p:txBody>
      </p:sp>
      <p:sp>
        <p:nvSpPr>
          <p:cNvPr id="5" name="Freeform 69"/>
          <p:cNvSpPr>
            <a:spLocks noEditPoints="1"/>
          </p:cNvSpPr>
          <p:nvPr/>
        </p:nvSpPr>
        <p:spPr bwMode="auto">
          <a:xfrm>
            <a:off x="5807969" y="1316765"/>
            <a:ext cx="384043" cy="384043"/>
          </a:xfrm>
          <a:custGeom>
            <a:avLst/>
            <a:gdLst>
              <a:gd name="T0" fmla="*/ 206 w 268"/>
              <a:gd name="T1" fmla="*/ 111 h 222"/>
              <a:gd name="T2" fmla="*/ 203 w 268"/>
              <a:gd name="T3" fmla="*/ 119 h 222"/>
              <a:gd name="T4" fmla="*/ 108 w 268"/>
              <a:gd name="T5" fmla="*/ 214 h 222"/>
              <a:gd name="T6" fmla="*/ 101 w 268"/>
              <a:gd name="T7" fmla="*/ 217 h 222"/>
              <a:gd name="T8" fmla="*/ 93 w 268"/>
              <a:gd name="T9" fmla="*/ 214 h 222"/>
              <a:gd name="T10" fmla="*/ 89 w 268"/>
              <a:gd name="T11" fmla="*/ 206 h 222"/>
              <a:gd name="T12" fmla="*/ 89 w 268"/>
              <a:gd name="T13" fmla="*/ 156 h 222"/>
              <a:gd name="T14" fmla="*/ 12 w 268"/>
              <a:gd name="T15" fmla="*/ 156 h 222"/>
              <a:gd name="T16" fmla="*/ 4 w 268"/>
              <a:gd name="T17" fmla="*/ 152 h 222"/>
              <a:gd name="T18" fmla="*/ 0 w 268"/>
              <a:gd name="T19" fmla="*/ 145 h 222"/>
              <a:gd name="T20" fmla="*/ 0 w 268"/>
              <a:gd name="T21" fmla="*/ 78 h 222"/>
              <a:gd name="T22" fmla="*/ 4 w 268"/>
              <a:gd name="T23" fmla="*/ 70 h 222"/>
              <a:gd name="T24" fmla="*/ 12 w 268"/>
              <a:gd name="T25" fmla="*/ 67 h 222"/>
              <a:gd name="T26" fmla="*/ 89 w 268"/>
              <a:gd name="T27" fmla="*/ 67 h 222"/>
              <a:gd name="T28" fmla="*/ 89 w 268"/>
              <a:gd name="T29" fmla="*/ 17 h 222"/>
              <a:gd name="T30" fmla="*/ 93 w 268"/>
              <a:gd name="T31" fmla="*/ 9 h 222"/>
              <a:gd name="T32" fmla="*/ 101 w 268"/>
              <a:gd name="T33" fmla="*/ 5 h 222"/>
              <a:gd name="T34" fmla="*/ 108 w 268"/>
              <a:gd name="T35" fmla="*/ 9 h 222"/>
              <a:gd name="T36" fmla="*/ 203 w 268"/>
              <a:gd name="T37" fmla="*/ 103 h 222"/>
              <a:gd name="T38" fmla="*/ 206 w 268"/>
              <a:gd name="T39" fmla="*/ 111 h 222"/>
              <a:gd name="T40" fmla="*/ 268 w 268"/>
              <a:gd name="T41" fmla="*/ 50 h 222"/>
              <a:gd name="T42" fmla="*/ 268 w 268"/>
              <a:gd name="T43" fmla="*/ 172 h 222"/>
              <a:gd name="T44" fmla="*/ 253 w 268"/>
              <a:gd name="T45" fmla="*/ 208 h 222"/>
              <a:gd name="T46" fmla="*/ 217 w 268"/>
              <a:gd name="T47" fmla="*/ 222 h 222"/>
              <a:gd name="T48" fmla="*/ 162 w 268"/>
              <a:gd name="T49" fmla="*/ 222 h 222"/>
              <a:gd name="T50" fmla="*/ 158 w 268"/>
              <a:gd name="T51" fmla="*/ 221 h 222"/>
              <a:gd name="T52" fmla="*/ 156 w 268"/>
              <a:gd name="T53" fmla="*/ 217 h 222"/>
              <a:gd name="T54" fmla="*/ 156 w 268"/>
              <a:gd name="T55" fmla="*/ 213 h 222"/>
              <a:gd name="T56" fmla="*/ 156 w 268"/>
              <a:gd name="T57" fmla="*/ 209 h 222"/>
              <a:gd name="T58" fmla="*/ 157 w 268"/>
              <a:gd name="T59" fmla="*/ 205 h 222"/>
              <a:gd name="T60" fmla="*/ 158 w 268"/>
              <a:gd name="T61" fmla="*/ 201 h 222"/>
              <a:gd name="T62" fmla="*/ 162 w 268"/>
              <a:gd name="T63" fmla="*/ 200 h 222"/>
              <a:gd name="T64" fmla="*/ 217 w 268"/>
              <a:gd name="T65" fmla="*/ 200 h 222"/>
              <a:gd name="T66" fmla="*/ 237 w 268"/>
              <a:gd name="T67" fmla="*/ 192 h 222"/>
              <a:gd name="T68" fmla="*/ 245 w 268"/>
              <a:gd name="T69" fmla="*/ 172 h 222"/>
              <a:gd name="T70" fmla="*/ 245 w 268"/>
              <a:gd name="T71" fmla="*/ 50 h 222"/>
              <a:gd name="T72" fmla="*/ 237 w 268"/>
              <a:gd name="T73" fmla="*/ 30 h 222"/>
              <a:gd name="T74" fmla="*/ 217 w 268"/>
              <a:gd name="T75" fmla="*/ 22 h 222"/>
              <a:gd name="T76" fmla="*/ 163 w 268"/>
              <a:gd name="T77" fmla="*/ 22 h 222"/>
              <a:gd name="T78" fmla="*/ 161 w 268"/>
              <a:gd name="T79" fmla="*/ 22 h 222"/>
              <a:gd name="T80" fmla="*/ 159 w 268"/>
              <a:gd name="T81" fmla="*/ 21 h 222"/>
              <a:gd name="T82" fmla="*/ 158 w 268"/>
              <a:gd name="T83" fmla="*/ 21 h 222"/>
              <a:gd name="T84" fmla="*/ 157 w 268"/>
              <a:gd name="T85" fmla="*/ 19 h 222"/>
              <a:gd name="T86" fmla="*/ 156 w 268"/>
              <a:gd name="T87" fmla="*/ 17 h 222"/>
              <a:gd name="T88" fmla="*/ 156 w 268"/>
              <a:gd name="T89" fmla="*/ 13 h 222"/>
              <a:gd name="T90" fmla="*/ 156 w 268"/>
              <a:gd name="T91" fmla="*/ 9 h 222"/>
              <a:gd name="T92" fmla="*/ 157 w 268"/>
              <a:gd name="T93" fmla="*/ 4 h 222"/>
              <a:gd name="T94" fmla="*/ 158 w 268"/>
              <a:gd name="T95" fmla="*/ 1 h 222"/>
              <a:gd name="T96" fmla="*/ 162 w 268"/>
              <a:gd name="T97" fmla="*/ 0 h 222"/>
              <a:gd name="T98" fmla="*/ 217 w 268"/>
              <a:gd name="T99" fmla="*/ 0 h 222"/>
              <a:gd name="T100" fmla="*/ 253 w 268"/>
              <a:gd name="T101" fmla="*/ 15 h 222"/>
              <a:gd name="T102" fmla="*/ 268 w 268"/>
              <a:gd name="T103" fmla="*/ 5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8" h="222">
                <a:moveTo>
                  <a:pt x="206" y="111"/>
                </a:moveTo>
                <a:cubicBezTo>
                  <a:pt x="206" y="114"/>
                  <a:pt x="205" y="117"/>
                  <a:pt x="203" y="119"/>
                </a:cubicBezTo>
                <a:cubicBezTo>
                  <a:pt x="108" y="214"/>
                  <a:pt x="108" y="214"/>
                  <a:pt x="108" y="214"/>
                </a:cubicBezTo>
                <a:cubicBezTo>
                  <a:pt x="106" y="216"/>
                  <a:pt x="104" y="217"/>
                  <a:pt x="101" y="217"/>
                </a:cubicBezTo>
                <a:cubicBezTo>
                  <a:pt x="98" y="217"/>
                  <a:pt x="95" y="216"/>
                  <a:pt x="93" y="214"/>
                </a:cubicBezTo>
                <a:cubicBezTo>
                  <a:pt x="91" y="211"/>
                  <a:pt x="89" y="209"/>
                  <a:pt x="89" y="206"/>
                </a:cubicBezTo>
                <a:cubicBezTo>
                  <a:pt x="89" y="156"/>
                  <a:pt x="89" y="156"/>
                  <a:pt x="89" y="156"/>
                </a:cubicBezTo>
                <a:cubicBezTo>
                  <a:pt x="12" y="156"/>
                  <a:pt x="12" y="156"/>
                  <a:pt x="12" y="156"/>
                </a:cubicBezTo>
                <a:cubicBezTo>
                  <a:pt x="9" y="156"/>
                  <a:pt x="6" y="155"/>
                  <a:pt x="4" y="152"/>
                </a:cubicBezTo>
                <a:cubicBezTo>
                  <a:pt x="2" y="150"/>
                  <a:pt x="0" y="148"/>
                  <a:pt x="0" y="145"/>
                </a:cubicBezTo>
                <a:cubicBezTo>
                  <a:pt x="0" y="78"/>
                  <a:pt x="0" y="78"/>
                  <a:pt x="0" y="78"/>
                </a:cubicBezTo>
                <a:cubicBezTo>
                  <a:pt x="0" y="75"/>
                  <a:pt x="2" y="72"/>
                  <a:pt x="4" y="70"/>
                </a:cubicBezTo>
                <a:cubicBezTo>
                  <a:pt x="6" y="68"/>
                  <a:pt x="9" y="67"/>
                  <a:pt x="12" y="67"/>
                </a:cubicBezTo>
                <a:cubicBezTo>
                  <a:pt x="89" y="67"/>
                  <a:pt x="89" y="67"/>
                  <a:pt x="89" y="67"/>
                </a:cubicBezTo>
                <a:cubicBezTo>
                  <a:pt x="89" y="17"/>
                  <a:pt x="89" y="17"/>
                  <a:pt x="89" y="17"/>
                </a:cubicBezTo>
                <a:cubicBezTo>
                  <a:pt x="89" y="14"/>
                  <a:pt x="91" y="11"/>
                  <a:pt x="93" y="9"/>
                </a:cubicBezTo>
                <a:cubicBezTo>
                  <a:pt x="95" y="7"/>
                  <a:pt x="98" y="5"/>
                  <a:pt x="101" y="5"/>
                </a:cubicBezTo>
                <a:cubicBezTo>
                  <a:pt x="104" y="5"/>
                  <a:pt x="106" y="7"/>
                  <a:pt x="108" y="9"/>
                </a:cubicBezTo>
                <a:cubicBezTo>
                  <a:pt x="203" y="103"/>
                  <a:pt x="203" y="103"/>
                  <a:pt x="203" y="103"/>
                </a:cubicBezTo>
                <a:cubicBezTo>
                  <a:pt x="205" y="106"/>
                  <a:pt x="206" y="108"/>
                  <a:pt x="206" y="111"/>
                </a:cubicBezTo>
                <a:close/>
                <a:moveTo>
                  <a:pt x="268" y="50"/>
                </a:moveTo>
                <a:cubicBezTo>
                  <a:pt x="268" y="172"/>
                  <a:pt x="268" y="172"/>
                  <a:pt x="268" y="172"/>
                </a:cubicBezTo>
                <a:cubicBezTo>
                  <a:pt x="268" y="186"/>
                  <a:pt x="263" y="198"/>
                  <a:pt x="253" y="208"/>
                </a:cubicBezTo>
                <a:cubicBezTo>
                  <a:pt x="243" y="218"/>
                  <a:pt x="231" y="222"/>
                  <a:pt x="217" y="222"/>
                </a:cubicBezTo>
                <a:cubicBezTo>
                  <a:pt x="162" y="222"/>
                  <a:pt x="162" y="222"/>
                  <a:pt x="162" y="222"/>
                </a:cubicBezTo>
                <a:cubicBezTo>
                  <a:pt x="160" y="222"/>
                  <a:pt x="159" y="222"/>
                  <a:pt x="158" y="221"/>
                </a:cubicBezTo>
                <a:cubicBezTo>
                  <a:pt x="157" y="220"/>
                  <a:pt x="156" y="218"/>
                  <a:pt x="156" y="217"/>
                </a:cubicBezTo>
                <a:cubicBezTo>
                  <a:pt x="156" y="216"/>
                  <a:pt x="156" y="215"/>
                  <a:pt x="156" y="213"/>
                </a:cubicBezTo>
                <a:cubicBezTo>
                  <a:pt x="156" y="212"/>
                  <a:pt x="156" y="210"/>
                  <a:pt x="156" y="209"/>
                </a:cubicBezTo>
                <a:cubicBezTo>
                  <a:pt x="156" y="208"/>
                  <a:pt x="156" y="206"/>
                  <a:pt x="157" y="205"/>
                </a:cubicBezTo>
                <a:cubicBezTo>
                  <a:pt x="157" y="203"/>
                  <a:pt x="157" y="202"/>
                  <a:pt x="158" y="201"/>
                </a:cubicBezTo>
                <a:cubicBezTo>
                  <a:pt x="159" y="201"/>
                  <a:pt x="160" y="200"/>
                  <a:pt x="162" y="200"/>
                </a:cubicBezTo>
                <a:cubicBezTo>
                  <a:pt x="217" y="200"/>
                  <a:pt x="217" y="200"/>
                  <a:pt x="217" y="200"/>
                </a:cubicBezTo>
                <a:cubicBezTo>
                  <a:pt x="225" y="200"/>
                  <a:pt x="232" y="197"/>
                  <a:pt x="237" y="192"/>
                </a:cubicBezTo>
                <a:cubicBezTo>
                  <a:pt x="243" y="187"/>
                  <a:pt x="245" y="180"/>
                  <a:pt x="245" y="172"/>
                </a:cubicBezTo>
                <a:cubicBezTo>
                  <a:pt x="245" y="50"/>
                  <a:pt x="245" y="50"/>
                  <a:pt x="245" y="50"/>
                </a:cubicBezTo>
                <a:cubicBezTo>
                  <a:pt x="245" y="42"/>
                  <a:pt x="243" y="36"/>
                  <a:pt x="237" y="30"/>
                </a:cubicBezTo>
                <a:cubicBezTo>
                  <a:pt x="232" y="25"/>
                  <a:pt x="225" y="22"/>
                  <a:pt x="217" y="22"/>
                </a:cubicBezTo>
                <a:cubicBezTo>
                  <a:pt x="163" y="22"/>
                  <a:pt x="163" y="22"/>
                  <a:pt x="163" y="22"/>
                </a:cubicBezTo>
                <a:cubicBezTo>
                  <a:pt x="161" y="22"/>
                  <a:pt x="161" y="22"/>
                  <a:pt x="161" y="22"/>
                </a:cubicBezTo>
                <a:cubicBezTo>
                  <a:pt x="159" y="21"/>
                  <a:pt x="159" y="21"/>
                  <a:pt x="159" y="21"/>
                </a:cubicBezTo>
                <a:cubicBezTo>
                  <a:pt x="158" y="21"/>
                  <a:pt x="158" y="21"/>
                  <a:pt x="158" y="21"/>
                </a:cubicBezTo>
                <a:cubicBezTo>
                  <a:pt x="157" y="19"/>
                  <a:pt x="157" y="19"/>
                  <a:pt x="157" y="19"/>
                </a:cubicBezTo>
                <a:cubicBezTo>
                  <a:pt x="156" y="17"/>
                  <a:pt x="156" y="17"/>
                  <a:pt x="156" y="17"/>
                </a:cubicBezTo>
                <a:cubicBezTo>
                  <a:pt x="156" y="16"/>
                  <a:pt x="156" y="15"/>
                  <a:pt x="156" y="13"/>
                </a:cubicBezTo>
                <a:cubicBezTo>
                  <a:pt x="156" y="11"/>
                  <a:pt x="156" y="10"/>
                  <a:pt x="156" y="9"/>
                </a:cubicBezTo>
                <a:cubicBezTo>
                  <a:pt x="156" y="7"/>
                  <a:pt x="156" y="6"/>
                  <a:pt x="157" y="4"/>
                </a:cubicBezTo>
                <a:cubicBezTo>
                  <a:pt x="157" y="3"/>
                  <a:pt x="157" y="2"/>
                  <a:pt x="158" y="1"/>
                </a:cubicBezTo>
                <a:cubicBezTo>
                  <a:pt x="159" y="0"/>
                  <a:pt x="160" y="0"/>
                  <a:pt x="162" y="0"/>
                </a:cubicBezTo>
                <a:cubicBezTo>
                  <a:pt x="217" y="0"/>
                  <a:pt x="217" y="0"/>
                  <a:pt x="217" y="0"/>
                </a:cubicBezTo>
                <a:cubicBezTo>
                  <a:pt x="231" y="0"/>
                  <a:pt x="243" y="5"/>
                  <a:pt x="253" y="15"/>
                </a:cubicBezTo>
                <a:cubicBezTo>
                  <a:pt x="263" y="24"/>
                  <a:pt x="268" y="36"/>
                  <a:pt x="268" y="50"/>
                </a:cubicBezTo>
                <a:close/>
              </a:path>
            </a:pathLst>
          </a:custGeom>
          <a:solidFill>
            <a:srgbClr val="005EB8"/>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uk-UA" sz="2400" kern="0">
              <a:solidFill>
                <a:srgbClr val="898989"/>
              </a:solidFill>
              <a:latin typeface="Calibri"/>
              <a:ea typeface="ＭＳ Ｐゴシック" panose="020B0600070205080204" pitchFamily="34" charset="-128"/>
            </a:endParaRPr>
          </a:p>
        </p:txBody>
      </p:sp>
    </p:spTree>
    <p:extLst>
      <p:ext uri="{BB962C8B-B14F-4D97-AF65-F5344CB8AC3E}">
        <p14:creationId xmlns:p14="http://schemas.microsoft.com/office/powerpoint/2010/main" val="293882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5360" y="164638"/>
            <a:ext cx="7665795" cy="611613"/>
          </a:xfrm>
        </p:spPr>
        <p:txBody>
          <a:bodyPr/>
          <a:lstStyle/>
          <a:p>
            <a:r>
              <a:rPr lang="en-GB" dirty="0"/>
              <a:t>Purpose &amp; Key priorities</a:t>
            </a:r>
          </a:p>
        </p:txBody>
      </p:sp>
      <p:sp>
        <p:nvSpPr>
          <p:cNvPr id="3" name="TextBox 2"/>
          <p:cNvSpPr txBox="1"/>
          <p:nvPr/>
        </p:nvSpPr>
        <p:spPr>
          <a:xfrm>
            <a:off x="369404" y="1220756"/>
            <a:ext cx="11425269" cy="4856586"/>
          </a:xfrm>
          <a:prstGeom prst="rect">
            <a:avLst/>
          </a:prstGeom>
          <a:noFill/>
        </p:spPr>
        <p:txBody>
          <a:bodyPr wrap="square" rtlCol="0">
            <a:spAutoFit/>
          </a:bodyPr>
          <a:lstStyle/>
          <a:p>
            <a:pPr marL="11526" marR="51292" defTabSz="1218420">
              <a:spcBef>
                <a:spcPts val="95"/>
              </a:spcBef>
              <a:tabLst>
                <a:tab pos="322159" algn="l"/>
                <a:tab pos="322735" algn="l"/>
              </a:tabLst>
            </a:pPr>
            <a:r>
              <a:rPr lang="en-GB" sz="1933" b="1" spc="-4" dirty="0">
                <a:solidFill>
                  <a:prstClr val="black"/>
                </a:solidFill>
                <a:latin typeface="Arial" panose="020B0604020202020204" pitchFamily="34" charset="0"/>
                <a:cs typeface="Arial" panose="020B0604020202020204" pitchFamily="34" charset="0"/>
              </a:rPr>
              <a:t>Improve quality of care &amp; experience for young people and their families</a:t>
            </a:r>
          </a:p>
          <a:p>
            <a:pPr marL="11526" marR="51292" defTabSz="1218420">
              <a:spcBef>
                <a:spcPts val="95"/>
              </a:spcBef>
              <a:tabLst>
                <a:tab pos="322159" algn="l"/>
                <a:tab pos="322735" algn="l"/>
              </a:tabLst>
            </a:pPr>
            <a:endParaRPr lang="en-GB" sz="1933" spc="-4" dirty="0">
              <a:solidFill>
                <a:prstClr val="black"/>
              </a:solidFill>
              <a:latin typeface="Arial" panose="020B0604020202020204" pitchFamily="34" charset="0"/>
              <a:cs typeface="Arial" panose="020B0604020202020204" pitchFamily="34" charset="0"/>
            </a:endParaRPr>
          </a:p>
          <a:p>
            <a:pPr marL="11526" marR="51292" defTabSz="1218420">
              <a:spcBef>
                <a:spcPts val="95"/>
              </a:spcBef>
              <a:tabLst>
                <a:tab pos="322159" algn="l"/>
                <a:tab pos="322735" algn="l"/>
              </a:tabLst>
            </a:pPr>
            <a:r>
              <a:rPr lang="en-GB" sz="1933" spc="-4" dirty="0">
                <a:solidFill>
                  <a:prstClr val="black"/>
                </a:solidFill>
                <a:latin typeface="Arial" panose="020B0604020202020204" pitchFamily="34" charset="0"/>
                <a:cs typeface="Arial" panose="020B0604020202020204" pitchFamily="34" charset="0"/>
              </a:rPr>
              <a:t>To commission and develop local specialist CAMHS interventions including T4 for children and young people;  to provide care close to home  and to increase capacity and capabilities(reinvesting) in our local community crises and home treatment services. </a:t>
            </a:r>
          </a:p>
          <a:p>
            <a:pPr marL="11526" marR="51292" defTabSz="1218420">
              <a:spcBef>
                <a:spcPts val="95"/>
              </a:spcBef>
              <a:tabLst>
                <a:tab pos="322159" algn="l"/>
                <a:tab pos="322735" algn="l"/>
              </a:tabLst>
            </a:pPr>
            <a:endParaRPr lang="en-GB" sz="1933" spc="-4" dirty="0">
              <a:solidFill>
                <a:prstClr val="black"/>
              </a:solidFill>
              <a:latin typeface="Arial" panose="020B0604020202020204" pitchFamily="34" charset="0"/>
              <a:cs typeface="Arial" panose="020B0604020202020204" pitchFamily="34" charset="0"/>
            </a:endParaRPr>
          </a:p>
          <a:p>
            <a:pPr marL="11526" marR="51292" defTabSz="1218420">
              <a:spcBef>
                <a:spcPts val="95"/>
              </a:spcBef>
              <a:tabLst>
                <a:tab pos="322159" algn="l"/>
                <a:tab pos="322735" algn="l"/>
              </a:tabLst>
            </a:pPr>
            <a:r>
              <a:rPr lang="en-GB" sz="1933" spc="-4" dirty="0">
                <a:solidFill>
                  <a:prstClr val="black"/>
                </a:solidFill>
                <a:latin typeface="Arial" panose="020B0604020202020204" pitchFamily="34" charset="0"/>
                <a:cs typeface="Arial" panose="020B0604020202020204" pitchFamily="34" charset="0"/>
              </a:rPr>
              <a:t>Our 5 </a:t>
            </a:r>
            <a:r>
              <a:rPr lang="en-GB" sz="1933" spc="-23" dirty="0">
                <a:solidFill>
                  <a:prstClr val="black"/>
                </a:solidFill>
                <a:latin typeface="Arial" panose="020B0604020202020204" pitchFamily="34" charset="0"/>
                <a:cs typeface="Arial" panose="020B0604020202020204" pitchFamily="34" charset="0"/>
              </a:rPr>
              <a:t>key</a:t>
            </a:r>
            <a:r>
              <a:rPr lang="en-GB" sz="1933" spc="4" dirty="0">
                <a:solidFill>
                  <a:prstClr val="black"/>
                </a:solidFill>
                <a:latin typeface="Arial" panose="020B0604020202020204" pitchFamily="34" charset="0"/>
                <a:cs typeface="Arial" panose="020B0604020202020204" pitchFamily="34" charset="0"/>
              </a:rPr>
              <a:t> </a:t>
            </a:r>
            <a:r>
              <a:rPr lang="en-GB" sz="1933" spc="-4" dirty="0">
                <a:solidFill>
                  <a:prstClr val="black"/>
                </a:solidFill>
                <a:latin typeface="Arial" panose="020B0604020202020204" pitchFamily="34" charset="0"/>
                <a:cs typeface="Arial" panose="020B0604020202020204" pitchFamily="34" charset="0"/>
              </a:rPr>
              <a:t>priorities/high impact areas for development</a:t>
            </a:r>
            <a:r>
              <a:rPr lang="en-GB" sz="1933" spc="-9" dirty="0">
                <a:solidFill>
                  <a:prstClr val="black"/>
                </a:solidFill>
                <a:latin typeface="Arial" panose="020B0604020202020204" pitchFamily="34" charset="0"/>
                <a:cs typeface="Arial" panose="020B0604020202020204" pitchFamily="34" charset="0"/>
              </a:rPr>
              <a:t>:</a:t>
            </a:r>
          </a:p>
          <a:p>
            <a:pPr marL="11526" defTabSz="1218420"/>
            <a:endParaRPr lang="en-GB" sz="1933" spc="-4" dirty="0">
              <a:solidFill>
                <a:prstClr val="black"/>
              </a:solidFill>
              <a:latin typeface="Arial" panose="020B0604020202020204" pitchFamily="34" charset="0"/>
              <a:cs typeface="Arial" panose="020B0604020202020204" pitchFamily="34" charset="0"/>
            </a:endParaRPr>
          </a:p>
          <a:p>
            <a:pPr marL="807461" lvl="1" indent="-380990" defTabSz="1218420">
              <a:spcBef>
                <a:spcPts val="359"/>
              </a:spcBef>
              <a:buClr>
                <a:srgbClr val="005EB8"/>
              </a:buClr>
              <a:buFont typeface="Wingdings" panose="05000000000000000000" pitchFamily="2" charset="2"/>
              <a:buChar char=""/>
              <a:tabLst>
                <a:tab pos="271443" algn="l"/>
                <a:tab pos="272019" algn="l"/>
              </a:tabLst>
            </a:pPr>
            <a:r>
              <a:rPr lang="en-GB" sz="1933" spc="-4" dirty="0">
                <a:solidFill>
                  <a:prstClr val="black"/>
                </a:solidFill>
                <a:latin typeface="Arial" panose="020B0604020202020204" pitchFamily="34" charset="0"/>
                <a:cs typeface="Arial" panose="020B0604020202020204" pitchFamily="34" charset="0"/>
              </a:rPr>
              <a:t>Increasing the supply and use of local T4 beds + reducing OOA admissions</a:t>
            </a:r>
          </a:p>
          <a:p>
            <a:pPr marL="807461" lvl="1" indent="-380990" defTabSz="1218420">
              <a:spcBef>
                <a:spcPts val="359"/>
              </a:spcBef>
              <a:buClr>
                <a:srgbClr val="005EB8"/>
              </a:buClr>
              <a:buFont typeface="Wingdings" panose="05000000000000000000" pitchFamily="2" charset="2"/>
              <a:buChar char=""/>
              <a:tabLst>
                <a:tab pos="271443" algn="l"/>
                <a:tab pos="272019" algn="l"/>
              </a:tabLst>
            </a:pPr>
            <a:r>
              <a:rPr lang="en-GB" sz="1933" spc="-4" dirty="0">
                <a:solidFill>
                  <a:prstClr val="black"/>
                </a:solidFill>
                <a:latin typeface="Arial" panose="020B0604020202020204" pitchFamily="34" charset="0"/>
                <a:cs typeface="Arial" panose="020B0604020202020204" pitchFamily="34" charset="0"/>
              </a:rPr>
              <a:t>Strengthening the capacity and capability of our local Crisis and Home Treatment services </a:t>
            </a:r>
          </a:p>
          <a:p>
            <a:pPr marL="807461" lvl="1" indent="-380990" defTabSz="1218420">
              <a:spcBef>
                <a:spcPts val="359"/>
              </a:spcBef>
              <a:buClr>
                <a:srgbClr val="005EB8"/>
              </a:buClr>
              <a:buFont typeface="Wingdings" panose="05000000000000000000" pitchFamily="2" charset="2"/>
              <a:buChar char=""/>
              <a:tabLst>
                <a:tab pos="271443" algn="l"/>
                <a:tab pos="272019" algn="l"/>
              </a:tabLst>
            </a:pPr>
            <a:r>
              <a:rPr lang="en-GB" sz="1933" spc="-4" dirty="0">
                <a:solidFill>
                  <a:prstClr val="black"/>
                </a:solidFill>
                <a:latin typeface="Arial" panose="020B0604020202020204" pitchFamily="34" charset="0"/>
                <a:cs typeface="Arial" panose="020B0604020202020204" pitchFamily="34" charset="0"/>
              </a:rPr>
              <a:t>Focusing on pathways in and out of T4 beds - ensuring that there were a range dispositions available including alternatives to inpatient care.</a:t>
            </a:r>
          </a:p>
          <a:p>
            <a:pPr marL="807461" lvl="1" indent="-380990" defTabSz="1218420">
              <a:spcBef>
                <a:spcPts val="359"/>
              </a:spcBef>
              <a:buClr>
                <a:srgbClr val="005EB8"/>
              </a:buClr>
              <a:buFont typeface="Wingdings" panose="05000000000000000000" pitchFamily="2" charset="2"/>
              <a:buChar char=""/>
              <a:tabLst>
                <a:tab pos="271443" algn="l"/>
                <a:tab pos="272019" algn="l"/>
              </a:tabLst>
            </a:pPr>
            <a:r>
              <a:rPr lang="en-GB" sz="1933" spc="-4" dirty="0">
                <a:solidFill>
                  <a:prstClr val="black"/>
                </a:solidFill>
                <a:latin typeface="Arial" panose="020B0604020202020204" pitchFamily="34" charset="0"/>
                <a:cs typeface="Arial" panose="020B0604020202020204" pitchFamily="34" charset="0"/>
              </a:rPr>
              <a:t>Providing specialist support to people with ASD and other complex needs</a:t>
            </a:r>
          </a:p>
          <a:p>
            <a:pPr marL="807461" lvl="1" indent="-380990" defTabSz="1218420">
              <a:spcBef>
                <a:spcPts val="359"/>
              </a:spcBef>
              <a:buClr>
                <a:srgbClr val="005EB8"/>
              </a:buClr>
              <a:buFont typeface="Wingdings" panose="05000000000000000000" pitchFamily="2" charset="2"/>
              <a:buChar char=""/>
              <a:tabLst>
                <a:tab pos="271443" algn="l"/>
                <a:tab pos="272019" algn="l"/>
              </a:tabLst>
            </a:pPr>
            <a:r>
              <a:rPr lang="en-GB" sz="1933" spc="-4" dirty="0">
                <a:solidFill>
                  <a:prstClr val="black"/>
                </a:solidFill>
                <a:latin typeface="Arial" panose="020B0604020202020204" pitchFamily="34" charset="0"/>
                <a:cs typeface="Arial" panose="020B0604020202020204" pitchFamily="34" charset="0"/>
              </a:rPr>
              <a:t>Eating Disorder- capacity and capabilities  </a:t>
            </a:r>
          </a:p>
          <a:p>
            <a:pPr marL="392517" marR="213235" indent="-380990" defTabSz="1218420">
              <a:spcBef>
                <a:spcPts val="95"/>
              </a:spcBef>
              <a:buClr>
                <a:srgbClr val="005EB8"/>
              </a:buClr>
              <a:buFont typeface="Wingdings" panose="05000000000000000000" pitchFamily="2" charset="2"/>
              <a:buChar char=""/>
              <a:tabLst>
                <a:tab pos="322159" algn="l"/>
                <a:tab pos="322735" algn="l"/>
              </a:tabLst>
            </a:pPr>
            <a:endParaRPr lang="en-GB" sz="1815"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876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7381" y="260648"/>
            <a:ext cx="6336704" cy="611613"/>
          </a:xfrm>
        </p:spPr>
        <p:txBody>
          <a:bodyPr/>
          <a:lstStyle/>
          <a:p>
            <a:r>
              <a:rPr lang="en-GB" spc="-9" dirty="0"/>
              <a:t>Benefits</a:t>
            </a:r>
            <a:endParaRPr lang="en-GB" dirty="0"/>
          </a:p>
        </p:txBody>
      </p:sp>
      <p:sp>
        <p:nvSpPr>
          <p:cNvPr id="3" name="TextBox 2"/>
          <p:cNvSpPr txBox="1"/>
          <p:nvPr/>
        </p:nvSpPr>
        <p:spPr>
          <a:xfrm>
            <a:off x="335360" y="1220755"/>
            <a:ext cx="11617291" cy="4503797"/>
          </a:xfrm>
          <a:prstGeom prst="rect">
            <a:avLst/>
          </a:prstGeom>
          <a:noFill/>
        </p:spPr>
        <p:txBody>
          <a:bodyPr wrap="square" rtlCol="0">
            <a:spAutoFit/>
          </a:bodyPr>
          <a:lstStyle/>
          <a:p>
            <a:pPr marL="392517" marR="213235" indent="-380990" defTabSz="1218420">
              <a:spcBef>
                <a:spcPts val="95"/>
              </a:spcBef>
              <a:buClr>
                <a:srgbClr val="005EB8"/>
              </a:buClr>
              <a:buFont typeface="Wingdings" panose="05000000000000000000" pitchFamily="2" charset="2"/>
              <a:buChar char=""/>
              <a:tabLst>
                <a:tab pos="322159" algn="l"/>
                <a:tab pos="322735" algn="l"/>
              </a:tabLst>
            </a:pPr>
            <a:r>
              <a:rPr lang="en-GB" sz="2000" dirty="0">
                <a:solidFill>
                  <a:prstClr val="black"/>
                </a:solidFill>
                <a:latin typeface="Arial" panose="020B0604020202020204" pitchFamily="34" charset="0"/>
                <a:cs typeface="Arial" panose="020B0604020202020204" pitchFamily="34" charset="0"/>
              </a:rPr>
              <a:t>Empowering clinical leadership in CAMHS commissioning, driving quality improvement, efficiency and efficacy.</a:t>
            </a:r>
          </a:p>
          <a:p>
            <a:pPr marL="392517" marR="213235" indent="-380990" defTabSz="1218420">
              <a:spcBef>
                <a:spcPts val="95"/>
              </a:spcBef>
              <a:buClr>
                <a:srgbClr val="005EB8"/>
              </a:buClr>
              <a:buFont typeface="Wingdings" panose="05000000000000000000" pitchFamily="2" charset="2"/>
              <a:buChar char=""/>
              <a:tabLst>
                <a:tab pos="322159" algn="l"/>
                <a:tab pos="322735" algn="l"/>
              </a:tabLst>
            </a:pPr>
            <a:endParaRPr lang="en-GB" sz="2000" dirty="0">
              <a:solidFill>
                <a:prstClr val="black"/>
              </a:solidFill>
              <a:latin typeface="Arial" panose="020B0604020202020204" pitchFamily="34" charset="0"/>
              <a:cs typeface="Arial" panose="020B0604020202020204" pitchFamily="34" charset="0"/>
            </a:endParaRPr>
          </a:p>
          <a:p>
            <a:pPr marL="392517" marR="213235" indent="-380990" defTabSz="1218420">
              <a:spcBef>
                <a:spcPts val="95"/>
              </a:spcBef>
              <a:buClr>
                <a:srgbClr val="005EB8"/>
              </a:buClr>
              <a:buFont typeface="Wingdings" panose="05000000000000000000" pitchFamily="2" charset="2"/>
              <a:buChar char=""/>
              <a:tabLst>
                <a:tab pos="322159" algn="l"/>
                <a:tab pos="322735" algn="l"/>
              </a:tabLst>
            </a:pPr>
            <a:r>
              <a:rPr lang="en-GB" sz="2000" spc="-9" dirty="0">
                <a:solidFill>
                  <a:prstClr val="black"/>
                </a:solidFill>
                <a:latin typeface="Arial" panose="020B0604020202020204" pitchFamily="34" charset="0"/>
                <a:cs typeface="Arial" panose="020B0604020202020204" pitchFamily="34" charset="0"/>
              </a:rPr>
              <a:t>Accountability</a:t>
            </a:r>
            <a:r>
              <a:rPr lang="en-GB" sz="2000" dirty="0">
                <a:solidFill>
                  <a:prstClr val="black"/>
                </a:solidFill>
                <a:latin typeface="Arial" panose="020B0604020202020204" pitchFamily="34" charset="0"/>
                <a:cs typeface="Arial" panose="020B0604020202020204" pitchFamily="34" charset="0"/>
              </a:rPr>
              <a:t> - The PC having control over the budget and pathways into/out of inpatient services.</a:t>
            </a:r>
          </a:p>
          <a:p>
            <a:pPr marL="392517" marR="213235" indent="-380990" defTabSz="1218420">
              <a:spcBef>
                <a:spcPts val="95"/>
              </a:spcBef>
              <a:buClr>
                <a:srgbClr val="005EB8"/>
              </a:buClr>
              <a:buFont typeface="Wingdings" panose="05000000000000000000" pitchFamily="2" charset="2"/>
              <a:buChar char=""/>
              <a:tabLst>
                <a:tab pos="322159" algn="l"/>
                <a:tab pos="322735" algn="l"/>
              </a:tabLst>
            </a:pPr>
            <a:endParaRPr lang="en-GB" sz="2000" dirty="0">
              <a:solidFill>
                <a:prstClr val="black"/>
              </a:solidFill>
              <a:latin typeface="Arial" panose="020B0604020202020204" pitchFamily="34" charset="0"/>
              <a:cs typeface="Arial" panose="020B0604020202020204" pitchFamily="34" charset="0"/>
            </a:endParaRPr>
          </a:p>
          <a:p>
            <a:pPr marL="392517" marR="213235" indent="-380990" defTabSz="1218420">
              <a:spcBef>
                <a:spcPts val="95"/>
              </a:spcBef>
              <a:buClr>
                <a:srgbClr val="005EB8"/>
              </a:buClr>
              <a:buFont typeface="Wingdings" panose="05000000000000000000" pitchFamily="2" charset="2"/>
              <a:buChar char=""/>
              <a:tabLst>
                <a:tab pos="322159" algn="l"/>
                <a:tab pos="322735" algn="l"/>
              </a:tabLst>
            </a:pPr>
            <a:r>
              <a:rPr lang="en-GB" sz="2000" spc="-9" dirty="0">
                <a:solidFill>
                  <a:prstClr val="black"/>
                </a:solidFill>
                <a:latin typeface="Arial" panose="020B0604020202020204" pitchFamily="34" charset="0"/>
                <a:cs typeface="Arial" panose="020B0604020202020204" pitchFamily="34" charset="0"/>
              </a:rPr>
              <a:t>Key performance indicators have improved very significantly e.g. a </a:t>
            </a:r>
            <a:r>
              <a:rPr lang="en-GB" sz="2000" dirty="0">
                <a:solidFill>
                  <a:prstClr val="black"/>
                </a:solidFill>
                <a:latin typeface="Arial" panose="020B0604020202020204" pitchFamily="34" charset="0"/>
                <a:cs typeface="Arial" panose="020B0604020202020204" pitchFamily="34" charset="0"/>
              </a:rPr>
              <a:t>40% reduction in admissions against 2018 baseline and 35% reduction in overall bed days since 2020.</a:t>
            </a:r>
          </a:p>
          <a:p>
            <a:pPr marL="392517" marR="213235" indent="-380990" defTabSz="1218420">
              <a:spcBef>
                <a:spcPts val="95"/>
              </a:spcBef>
              <a:buClr>
                <a:srgbClr val="005EB8"/>
              </a:buClr>
              <a:buFont typeface="Wingdings" panose="05000000000000000000" pitchFamily="2" charset="2"/>
              <a:buChar char=""/>
              <a:tabLst>
                <a:tab pos="322159" algn="l"/>
                <a:tab pos="322735" algn="l"/>
              </a:tabLst>
            </a:pPr>
            <a:endParaRPr lang="en-GB" sz="2000" dirty="0">
              <a:solidFill>
                <a:prstClr val="black"/>
              </a:solidFill>
              <a:latin typeface="Arial" panose="020B0604020202020204" pitchFamily="34" charset="0"/>
              <a:cs typeface="Arial" panose="020B0604020202020204" pitchFamily="34" charset="0"/>
            </a:endParaRPr>
          </a:p>
          <a:p>
            <a:pPr marL="392517" marR="213235" indent="-380990" defTabSz="1218420">
              <a:spcBef>
                <a:spcPts val="95"/>
              </a:spcBef>
              <a:buClr>
                <a:srgbClr val="005EB8"/>
              </a:buClr>
              <a:buFont typeface="Wingdings" panose="05000000000000000000" pitchFamily="2" charset="2"/>
              <a:buChar char=""/>
              <a:tabLst>
                <a:tab pos="322159" algn="l"/>
                <a:tab pos="322735" algn="l"/>
              </a:tabLst>
            </a:pPr>
            <a:r>
              <a:rPr lang="en-GB" sz="2000" dirty="0">
                <a:solidFill>
                  <a:prstClr val="black"/>
                </a:solidFill>
                <a:latin typeface="Arial" panose="020B0604020202020204" pitchFamily="34" charset="0"/>
                <a:cs typeface="Arial" panose="020B0604020202020204" pitchFamily="34" charset="0"/>
              </a:rPr>
              <a:t>Agility - Emphasis on collaborative work with rapid prototyping, testing and implementation of innovation with all savings and efficiencies reinvested.</a:t>
            </a:r>
          </a:p>
          <a:p>
            <a:pPr marL="392517" marR="213235" indent="-380990" defTabSz="1218420">
              <a:spcBef>
                <a:spcPts val="95"/>
              </a:spcBef>
              <a:buClr>
                <a:srgbClr val="005EB8"/>
              </a:buClr>
              <a:buFont typeface="Wingdings" panose="05000000000000000000" pitchFamily="2" charset="2"/>
              <a:buChar char=""/>
              <a:tabLst>
                <a:tab pos="322159" algn="l"/>
                <a:tab pos="322735" algn="l"/>
              </a:tabLst>
            </a:pPr>
            <a:endParaRPr lang="en-GB" sz="2000" dirty="0">
              <a:solidFill>
                <a:prstClr val="black"/>
              </a:solidFill>
              <a:latin typeface="Arial" panose="020B0604020202020204" pitchFamily="34" charset="0"/>
              <a:cs typeface="Arial" panose="020B0604020202020204" pitchFamily="34" charset="0"/>
            </a:endParaRPr>
          </a:p>
          <a:p>
            <a:pPr marL="392517" marR="213235" indent="-380990" defTabSz="1218420">
              <a:spcBef>
                <a:spcPts val="95"/>
              </a:spcBef>
              <a:buClr>
                <a:srgbClr val="005EB8"/>
              </a:buClr>
              <a:buFont typeface="Wingdings" panose="05000000000000000000" pitchFamily="2" charset="2"/>
              <a:buChar char=""/>
              <a:tabLst>
                <a:tab pos="322159" algn="l"/>
                <a:tab pos="322735" algn="l"/>
              </a:tabLst>
            </a:pPr>
            <a:r>
              <a:rPr lang="en-GB" sz="2000" dirty="0">
                <a:solidFill>
                  <a:prstClr val="black"/>
                </a:solidFill>
                <a:latin typeface="Arial" panose="020B0604020202020204" pitchFamily="34" charset="0"/>
                <a:cs typeface="Arial" panose="020B0604020202020204" pitchFamily="34" charset="0"/>
              </a:rPr>
              <a:t>Local accountability with system, place and neighbourhood level integrated working and decision making</a:t>
            </a:r>
            <a:endParaRPr lang="en-GB" sz="1815" spc="-9"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180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1383-E450-40D6-9306-DD4A0C2C5E94}"/>
              </a:ext>
            </a:extLst>
          </p:cNvPr>
          <p:cNvSpPr>
            <a:spLocks noGrp="1"/>
          </p:cNvSpPr>
          <p:nvPr>
            <p:ph type="title"/>
          </p:nvPr>
        </p:nvSpPr>
        <p:spPr>
          <a:xfrm>
            <a:off x="1615048" y="1166631"/>
            <a:ext cx="2548315" cy="2696476"/>
          </a:xfrm>
        </p:spPr>
        <p:txBody>
          <a:bodyPr anchor="b">
            <a:normAutofit/>
          </a:bodyPr>
          <a:lstStyle/>
          <a:p>
            <a:pPr algn="r"/>
            <a:r>
              <a:rPr lang="en-GB" sz="3184" dirty="0">
                <a:solidFill>
                  <a:srgbClr val="FFFFFF"/>
                </a:solidFill>
              </a:rPr>
              <a:t>NWL Performance and activity</a:t>
            </a:r>
            <a:br>
              <a:rPr lang="en-GB" sz="3184" dirty="0">
                <a:solidFill>
                  <a:srgbClr val="FFFFFF"/>
                </a:solidFill>
              </a:rPr>
            </a:br>
            <a:endParaRPr lang="en-GB" sz="3184" dirty="0">
              <a:solidFill>
                <a:srgbClr val="FFFFFF"/>
              </a:solidFill>
            </a:endParaRPr>
          </a:p>
        </p:txBody>
      </p:sp>
      <p:sp>
        <p:nvSpPr>
          <p:cNvPr id="3" name="Content Placeholder 2">
            <a:extLst>
              <a:ext uri="{FF2B5EF4-FFF2-40B4-BE49-F238E27FC236}">
                <a16:creationId xmlns:a16="http://schemas.microsoft.com/office/drawing/2014/main" id="{FF84E129-9D38-4B98-A20D-898B33A6453A}"/>
              </a:ext>
            </a:extLst>
          </p:cNvPr>
          <p:cNvSpPr>
            <a:spLocks noGrp="1"/>
          </p:cNvSpPr>
          <p:nvPr>
            <p:ph idx="1"/>
          </p:nvPr>
        </p:nvSpPr>
        <p:spPr>
          <a:xfrm>
            <a:off x="5072539" y="1216481"/>
            <a:ext cx="5218112" cy="4414700"/>
          </a:xfrm>
        </p:spPr>
        <p:txBody>
          <a:bodyPr anchor="ctr">
            <a:normAutofit/>
          </a:bodyPr>
          <a:lstStyle/>
          <a:p>
            <a:endParaRPr lang="en-GB" dirty="0"/>
          </a:p>
          <a:p>
            <a:endParaRPr lang="en-GB" dirty="0"/>
          </a:p>
          <a:p>
            <a:endParaRPr lang="en-GB" dirty="0"/>
          </a:p>
          <a:p>
            <a:pPr marL="0" indent="0">
              <a:buNone/>
            </a:pPr>
            <a:endParaRPr lang="en-GB" sz="2309" dirty="0"/>
          </a:p>
          <a:p>
            <a:endParaRPr lang="en-GB" sz="2309" dirty="0"/>
          </a:p>
          <a:p>
            <a:endParaRPr lang="en-GB" sz="1592" dirty="0"/>
          </a:p>
          <a:p>
            <a:endParaRPr lang="en-GB" sz="1592" dirty="0"/>
          </a:p>
          <a:p>
            <a:endParaRPr lang="en-GB" sz="1592" dirty="0"/>
          </a:p>
          <a:p>
            <a:endParaRPr lang="en-GB" sz="1592" dirty="0"/>
          </a:p>
          <a:p>
            <a:endParaRPr lang="en-GB" sz="1592" dirty="0"/>
          </a:p>
          <a:p>
            <a:endParaRPr lang="en-GB" sz="1592" dirty="0"/>
          </a:p>
        </p:txBody>
      </p:sp>
      <p:sp>
        <p:nvSpPr>
          <p:cNvPr id="8" name="Text Placeholder 1"/>
          <p:cNvSpPr txBox="1">
            <a:spLocks/>
          </p:cNvSpPr>
          <p:nvPr/>
        </p:nvSpPr>
        <p:spPr>
          <a:xfrm>
            <a:off x="335360" y="164638"/>
            <a:ext cx="7665795" cy="611613"/>
          </a:xfrm>
        </p:spPr>
        <p:txBody>
          <a:bodyPr/>
          <a:lstStyle>
            <a:defPPr>
              <a:defRPr lang="en-US"/>
            </a:defPPr>
            <a:lvl1pPr marL="0" algn="l" defTabSz="913838" rtl="0" eaLnBrk="1" latinLnBrk="0" hangingPunct="1">
              <a:defRPr sz="1800" kern="1200">
                <a:solidFill>
                  <a:schemeClr val="tx1"/>
                </a:solidFill>
                <a:latin typeface="+mn-lt"/>
                <a:ea typeface="+mn-ea"/>
                <a:cs typeface="+mn-cs"/>
              </a:defRPr>
            </a:lvl1pPr>
            <a:lvl2pPr marL="456902" algn="l" defTabSz="913838" rtl="0" eaLnBrk="1" latinLnBrk="0" hangingPunct="1">
              <a:defRPr sz="1800" kern="1200">
                <a:solidFill>
                  <a:schemeClr val="tx1"/>
                </a:solidFill>
                <a:latin typeface="+mn-lt"/>
                <a:ea typeface="+mn-ea"/>
                <a:cs typeface="+mn-cs"/>
              </a:defRPr>
            </a:lvl2pPr>
            <a:lvl3pPr marL="913838" algn="l" defTabSz="913838" rtl="0" eaLnBrk="1" latinLnBrk="0" hangingPunct="1">
              <a:defRPr sz="1800" kern="1200">
                <a:solidFill>
                  <a:schemeClr val="tx1"/>
                </a:solidFill>
                <a:latin typeface="+mn-lt"/>
                <a:ea typeface="+mn-ea"/>
                <a:cs typeface="+mn-cs"/>
              </a:defRPr>
            </a:lvl3pPr>
            <a:lvl4pPr marL="1370750" algn="l" defTabSz="913838" rtl="0" eaLnBrk="1" latinLnBrk="0" hangingPunct="1">
              <a:defRPr sz="1800" kern="1200">
                <a:solidFill>
                  <a:schemeClr val="tx1"/>
                </a:solidFill>
                <a:latin typeface="+mn-lt"/>
                <a:ea typeface="+mn-ea"/>
                <a:cs typeface="+mn-cs"/>
              </a:defRPr>
            </a:lvl4pPr>
            <a:lvl5pPr marL="1827674" algn="l" defTabSz="913838" rtl="0" eaLnBrk="1" latinLnBrk="0" hangingPunct="1">
              <a:defRPr sz="1800" kern="1200">
                <a:solidFill>
                  <a:schemeClr val="tx1"/>
                </a:solidFill>
                <a:latin typeface="+mn-lt"/>
                <a:ea typeface="+mn-ea"/>
                <a:cs typeface="+mn-cs"/>
              </a:defRPr>
            </a:lvl5pPr>
            <a:lvl6pPr marL="2284575" algn="l" defTabSz="913838" rtl="0" eaLnBrk="1" latinLnBrk="0" hangingPunct="1">
              <a:defRPr sz="1800" kern="1200">
                <a:solidFill>
                  <a:schemeClr val="tx1"/>
                </a:solidFill>
                <a:latin typeface="+mn-lt"/>
                <a:ea typeface="+mn-ea"/>
                <a:cs typeface="+mn-cs"/>
              </a:defRPr>
            </a:lvl6pPr>
            <a:lvl7pPr marL="2741477" algn="l" defTabSz="913838" rtl="0" eaLnBrk="1" latinLnBrk="0" hangingPunct="1">
              <a:defRPr sz="1800" kern="1200">
                <a:solidFill>
                  <a:schemeClr val="tx1"/>
                </a:solidFill>
                <a:latin typeface="+mn-lt"/>
                <a:ea typeface="+mn-ea"/>
                <a:cs typeface="+mn-cs"/>
              </a:defRPr>
            </a:lvl7pPr>
            <a:lvl8pPr marL="3198400" algn="l" defTabSz="913838" rtl="0" eaLnBrk="1" latinLnBrk="0" hangingPunct="1">
              <a:defRPr sz="1800" kern="1200">
                <a:solidFill>
                  <a:schemeClr val="tx1"/>
                </a:solidFill>
                <a:latin typeface="+mn-lt"/>
                <a:ea typeface="+mn-ea"/>
                <a:cs typeface="+mn-cs"/>
              </a:defRPr>
            </a:lvl8pPr>
            <a:lvl9pPr marL="3655313" algn="l" defTabSz="913838" rtl="0" eaLnBrk="1" latinLnBrk="0" hangingPunct="1">
              <a:defRPr sz="1800" kern="1200">
                <a:solidFill>
                  <a:schemeClr val="tx1"/>
                </a:solidFill>
                <a:latin typeface="+mn-lt"/>
                <a:ea typeface="+mn-ea"/>
                <a:cs typeface="+mn-cs"/>
              </a:defRPr>
            </a:lvl9pPr>
          </a:lstStyle>
          <a:p>
            <a:pPr defTabSz="1218420"/>
            <a:r>
              <a:rPr lang="en-GB" sz="4267" dirty="0">
                <a:solidFill>
                  <a:srgbClr val="005EB8"/>
                </a:solidFill>
                <a:latin typeface="Raleway ExtraBold" pitchFamily="2" charset="0"/>
              </a:rPr>
              <a:t>Impact</a:t>
            </a:r>
          </a:p>
          <a:p>
            <a:pPr defTabSz="1218420"/>
            <a:endParaRPr lang="en-GB" sz="4267" dirty="0">
              <a:solidFill>
                <a:srgbClr val="005EB8"/>
              </a:solidFill>
              <a:latin typeface="Raleway ExtraBold" pitchFamily="2" charset="0"/>
            </a:endParaRPr>
          </a:p>
          <a:p>
            <a:pPr defTabSz="1218420"/>
            <a:endParaRPr lang="en-GB" sz="4267" dirty="0">
              <a:solidFill>
                <a:srgbClr val="005EB8"/>
              </a:solidFill>
              <a:latin typeface="Raleway ExtraBold" pitchFamily="2" charset="0"/>
            </a:endParaRPr>
          </a:p>
          <a:p>
            <a:pPr defTabSz="1218420"/>
            <a:endParaRPr lang="en-GB" sz="4267" dirty="0">
              <a:solidFill>
                <a:srgbClr val="005EB8"/>
              </a:solidFill>
              <a:latin typeface="Raleway ExtraBold" pitchFamily="2" charset="0"/>
            </a:endParaRPr>
          </a:p>
        </p:txBody>
      </p:sp>
      <p:pic>
        <p:nvPicPr>
          <p:cNvPr id="5" name="Picture 4"/>
          <p:cNvPicPr>
            <a:picLocks noChangeAspect="1"/>
          </p:cNvPicPr>
          <p:nvPr/>
        </p:nvPicPr>
        <p:blipFill>
          <a:blip r:embed="rId2"/>
          <a:stretch>
            <a:fillRect/>
          </a:stretch>
        </p:blipFill>
        <p:spPr>
          <a:xfrm>
            <a:off x="9168341" y="1796819"/>
            <a:ext cx="2923680" cy="3072341"/>
          </a:xfrm>
          <a:prstGeom prst="rect">
            <a:avLst/>
          </a:prstGeom>
        </p:spPr>
      </p:pic>
      <p:pic>
        <p:nvPicPr>
          <p:cNvPr id="20" name="Picture 19"/>
          <p:cNvPicPr>
            <a:picLocks noChangeAspect="1"/>
          </p:cNvPicPr>
          <p:nvPr/>
        </p:nvPicPr>
        <p:blipFill>
          <a:blip r:embed="rId3"/>
          <a:stretch>
            <a:fillRect/>
          </a:stretch>
        </p:blipFill>
        <p:spPr>
          <a:xfrm>
            <a:off x="133661" y="1216481"/>
            <a:ext cx="8909060" cy="5373073"/>
          </a:xfrm>
          <a:prstGeom prst="rect">
            <a:avLst/>
          </a:prstGeom>
        </p:spPr>
      </p:pic>
    </p:spTree>
    <p:extLst>
      <p:ext uri="{BB962C8B-B14F-4D97-AF65-F5344CB8AC3E}">
        <p14:creationId xmlns:p14="http://schemas.microsoft.com/office/powerpoint/2010/main" val="344354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5361" y="164638"/>
            <a:ext cx="7795380" cy="611613"/>
          </a:xfrm>
        </p:spPr>
        <p:txBody>
          <a:bodyPr/>
          <a:lstStyle/>
          <a:p>
            <a:r>
              <a:rPr lang="en-GB" spc="-9" dirty="0"/>
              <a:t>Key success criteria</a:t>
            </a:r>
            <a:endParaRPr lang="en-GB" sz="3733" dirty="0"/>
          </a:p>
        </p:txBody>
      </p:sp>
      <p:sp>
        <p:nvSpPr>
          <p:cNvPr id="3" name="TextBox 2"/>
          <p:cNvSpPr txBox="1"/>
          <p:nvPr/>
        </p:nvSpPr>
        <p:spPr>
          <a:xfrm>
            <a:off x="143340" y="1124745"/>
            <a:ext cx="11514985" cy="4959756"/>
          </a:xfrm>
          <a:prstGeom prst="rect">
            <a:avLst/>
          </a:prstGeom>
          <a:noFill/>
        </p:spPr>
        <p:txBody>
          <a:bodyPr wrap="square" rtlCol="0">
            <a:spAutoFit/>
          </a:bodyPr>
          <a:lstStyle/>
          <a:p>
            <a:pPr marL="807461" lvl="1" indent="-380990" defTabSz="1218420">
              <a:lnSpc>
                <a:spcPct val="150000"/>
              </a:lnSpc>
              <a:spcBef>
                <a:spcPts val="359"/>
              </a:spcBef>
              <a:buClr>
                <a:srgbClr val="005EB8"/>
              </a:buClr>
              <a:buFont typeface="Wingdings" panose="05000000000000000000" pitchFamily="2" charset="2"/>
              <a:buChar char=""/>
              <a:tabLst>
                <a:tab pos="271443" algn="l"/>
                <a:tab pos="272019" algn="l"/>
              </a:tabLst>
            </a:pPr>
            <a:r>
              <a:rPr lang="en-GB" sz="2000" b="1" spc="-4" dirty="0">
                <a:solidFill>
                  <a:prstClr val="black"/>
                </a:solidFill>
                <a:latin typeface="Arial" panose="020B0604020202020204" pitchFamily="34" charset="0"/>
                <a:cs typeface="Arial" panose="020B0604020202020204" pitchFamily="34" charset="0"/>
              </a:rPr>
              <a:t>Clinical leadership </a:t>
            </a:r>
            <a:r>
              <a:rPr lang="en-GB" sz="2000" spc="-4" dirty="0">
                <a:solidFill>
                  <a:prstClr val="black"/>
                </a:solidFill>
                <a:latin typeface="Arial" panose="020B0604020202020204" pitchFamily="34" charset="0"/>
                <a:cs typeface="Arial" panose="020B0604020202020204" pitchFamily="34" charset="0"/>
              </a:rPr>
              <a:t>and partnerships generating innovation, improvement and joint ownership = Tier 3 &amp; 4 and wider system. </a:t>
            </a:r>
          </a:p>
          <a:p>
            <a:pPr marL="807461" lvl="1" indent="-380990" defTabSz="1218420">
              <a:lnSpc>
                <a:spcPct val="150000"/>
              </a:lnSpc>
              <a:spcBef>
                <a:spcPts val="359"/>
              </a:spcBef>
              <a:buClr>
                <a:srgbClr val="005EB8"/>
              </a:buClr>
              <a:buFont typeface="Wingdings" panose="05000000000000000000" pitchFamily="2" charset="2"/>
              <a:buChar char=""/>
              <a:tabLst>
                <a:tab pos="271443" algn="l"/>
                <a:tab pos="272019" algn="l"/>
              </a:tabLst>
            </a:pPr>
            <a:r>
              <a:rPr lang="en-GB" sz="2000" spc="-4" dirty="0">
                <a:solidFill>
                  <a:prstClr val="black"/>
                </a:solidFill>
                <a:latin typeface="Arial" panose="020B0604020202020204" pitchFamily="34" charset="0"/>
                <a:cs typeface="Arial" panose="020B0604020202020204" pitchFamily="34" charset="0"/>
              </a:rPr>
              <a:t>Focus and clarity of ambition, and vision to be more than what went before – added value </a:t>
            </a:r>
          </a:p>
          <a:p>
            <a:pPr marL="807461" lvl="1" indent="-380990" defTabSz="1218420">
              <a:lnSpc>
                <a:spcPct val="150000"/>
              </a:lnSpc>
              <a:spcBef>
                <a:spcPts val="359"/>
              </a:spcBef>
              <a:buClr>
                <a:srgbClr val="005EB8"/>
              </a:buClr>
              <a:buFont typeface="Wingdings" panose="05000000000000000000" pitchFamily="2" charset="2"/>
              <a:buChar char=""/>
              <a:tabLst>
                <a:tab pos="271443" algn="l"/>
                <a:tab pos="272019" algn="l"/>
              </a:tabLst>
            </a:pPr>
            <a:r>
              <a:rPr lang="en-GB" sz="2000" spc="-4" dirty="0">
                <a:solidFill>
                  <a:prstClr val="black"/>
                </a:solidFill>
                <a:latin typeface="Arial" panose="020B0604020202020204" pitchFamily="34" charset="0"/>
                <a:cs typeface="Arial" panose="020B0604020202020204" pitchFamily="34" charset="0"/>
              </a:rPr>
              <a:t>Agility and speed in execution and decision making</a:t>
            </a:r>
          </a:p>
          <a:p>
            <a:pPr marL="807461" lvl="1" indent="-380990" defTabSz="1218420">
              <a:lnSpc>
                <a:spcPct val="150000"/>
              </a:lnSpc>
              <a:spcBef>
                <a:spcPts val="359"/>
              </a:spcBef>
              <a:buClr>
                <a:srgbClr val="005EB8"/>
              </a:buClr>
              <a:buFont typeface="Wingdings" panose="05000000000000000000" pitchFamily="2" charset="2"/>
              <a:buChar char=""/>
              <a:tabLst>
                <a:tab pos="271443" algn="l"/>
                <a:tab pos="272019" algn="l"/>
              </a:tabLst>
            </a:pPr>
            <a:r>
              <a:rPr lang="en-GB" sz="2000" spc="-4" dirty="0">
                <a:solidFill>
                  <a:prstClr val="black"/>
                </a:solidFill>
                <a:latin typeface="Arial" panose="020B0604020202020204" pitchFamily="34" charset="0"/>
                <a:cs typeface="Arial" panose="020B0604020202020204" pitchFamily="34" charset="0"/>
              </a:rPr>
              <a:t>Effective use of data and information</a:t>
            </a:r>
          </a:p>
          <a:p>
            <a:pPr marL="807461" lvl="1" indent="-380990" defTabSz="1218420">
              <a:lnSpc>
                <a:spcPct val="150000"/>
              </a:lnSpc>
              <a:spcBef>
                <a:spcPts val="359"/>
              </a:spcBef>
              <a:buClr>
                <a:srgbClr val="005EB8"/>
              </a:buClr>
              <a:buFont typeface="Wingdings" panose="05000000000000000000" pitchFamily="2" charset="2"/>
              <a:buChar char=""/>
              <a:tabLst>
                <a:tab pos="271443" algn="l"/>
                <a:tab pos="272019" algn="l"/>
              </a:tabLst>
            </a:pPr>
            <a:r>
              <a:rPr lang="en-GB" sz="2000" spc="-4" dirty="0">
                <a:solidFill>
                  <a:prstClr val="black"/>
                </a:solidFill>
                <a:latin typeface="Arial" panose="020B0604020202020204" pitchFamily="34" charset="0"/>
                <a:cs typeface="Arial" panose="020B0604020202020204" pitchFamily="34" charset="0"/>
              </a:rPr>
              <a:t>Knowing what you don’t know and securing the right support - local/regional/national</a:t>
            </a:r>
          </a:p>
          <a:p>
            <a:pPr marL="807461" lvl="1" indent="-380990" defTabSz="1218420">
              <a:lnSpc>
                <a:spcPct val="150000"/>
              </a:lnSpc>
              <a:spcBef>
                <a:spcPts val="359"/>
              </a:spcBef>
              <a:buClr>
                <a:srgbClr val="005EB8"/>
              </a:buClr>
              <a:buFont typeface="Wingdings" panose="05000000000000000000" pitchFamily="2" charset="2"/>
              <a:buChar char=""/>
              <a:tabLst>
                <a:tab pos="271443" algn="l"/>
                <a:tab pos="272019" algn="l"/>
              </a:tabLst>
            </a:pPr>
            <a:r>
              <a:rPr lang="en-GB" sz="2000" spc="-4" dirty="0">
                <a:solidFill>
                  <a:prstClr val="black"/>
                </a:solidFill>
                <a:latin typeface="Arial" panose="020B0604020202020204" pitchFamily="34" charset="0"/>
                <a:cs typeface="Arial" panose="020B0604020202020204" pitchFamily="34" charset="0"/>
              </a:rPr>
              <a:t>Focus on Provider Collaborative partnership accountability as well as commissioning leadership</a:t>
            </a:r>
          </a:p>
          <a:p>
            <a:pPr marL="807461" lvl="1" indent="-380990" defTabSz="1218420">
              <a:lnSpc>
                <a:spcPct val="150000"/>
              </a:lnSpc>
              <a:spcBef>
                <a:spcPts val="359"/>
              </a:spcBef>
              <a:buClr>
                <a:srgbClr val="005EB8"/>
              </a:buClr>
              <a:buFont typeface="Wingdings" panose="05000000000000000000" pitchFamily="2" charset="2"/>
              <a:buChar char=""/>
              <a:tabLst>
                <a:tab pos="271443" algn="l"/>
                <a:tab pos="272019" algn="l"/>
              </a:tabLst>
            </a:pPr>
            <a:r>
              <a:rPr lang="en-GB" sz="2000" spc="-4" dirty="0">
                <a:solidFill>
                  <a:prstClr val="black"/>
                </a:solidFill>
                <a:latin typeface="Arial" panose="020B0604020202020204" pitchFamily="34" charset="0"/>
                <a:cs typeface="Arial" panose="020B0604020202020204" pitchFamily="34" charset="0"/>
              </a:rPr>
              <a:t>Being seen as a credible and effective partner - Developing trust … understanding constraints and strengths</a:t>
            </a:r>
          </a:p>
        </p:txBody>
      </p:sp>
    </p:spTree>
    <p:extLst>
      <p:ext uri="{BB962C8B-B14F-4D97-AF65-F5344CB8AC3E}">
        <p14:creationId xmlns:p14="http://schemas.microsoft.com/office/powerpoint/2010/main" val="3209255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07EC2-3637-489F-9429-F5597C246229}"/>
              </a:ext>
            </a:extLst>
          </p:cNvPr>
          <p:cNvSpPr>
            <a:spLocks noGrp="1"/>
          </p:cNvSpPr>
          <p:nvPr>
            <p:ph type="ctrTitle"/>
          </p:nvPr>
        </p:nvSpPr>
        <p:spPr/>
        <p:txBody>
          <a:bodyPr/>
          <a:lstStyle/>
          <a:p>
            <a:r>
              <a:rPr lang="en-GB" sz="4355" dirty="0"/>
              <a:t>West Yorkshire Association of Acute Trusts (WYAAT)</a:t>
            </a:r>
          </a:p>
        </p:txBody>
      </p:sp>
      <p:sp>
        <p:nvSpPr>
          <p:cNvPr id="3" name="Subtitle 2">
            <a:extLst>
              <a:ext uri="{FF2B5EF4-FFF2-40B4-BE49-F238E27FC236}">
                <a16:creationId xmlns:a16="http://schemas.microsoft.com/office/drawing/2014/main" id="{D223BF2E-9C21-462B-959B-677960EC3A40}"/>
              </a:ext>
            </a:extLst>
          </p:cNvPr>
          <p:cNvSpPr>
            <a:spLocks noGrp="1"/>
          </p:cNvSpPr>
          <p:nvPr>
            <p:ph type="subTitle" idx="1"/>
          </p:nvPr>
        </p:nvSpPr>
        <p:spPr/>
        <p:txBody>
          <a:bodyPr/>
          <a:lstStyle/>
          <a:p>
            <a:r>
              <a:rPr lang="en-GB" sz="1814" dirty="0"/>
              <a:t>NHS Confed and NHS Providers Webinar: Delegation </a:t>
            </a:r>
          </a:p>
          <a:p>
            <a:r>
              <a:rPr lang="en-GB" sz="1814" dirty="0"/>
              <a:t>30 November 2022 </a:t>
            </a:r>
          </a:p>
        </p:txBody>
      </p:sp>
    </p:spTree>
    <p:extLst>
      <p:ext uri="{BB962C8B-B14F-4D97-AF65-F5344CB8AC3E}">
        <p14:creationId xmlns:p14="http://schemas.microsoft.com/office/powerpoint/2010/main" val="176767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DCB2-9B0D-45C3-A31C-37210B9E670C}"/>
              </a:ext>
            </a:extLst>
          </p:cNvPr>
          <p:cNvSpPr>
            <a:spLocks noGrp="1"/>
          </p:cNvSpPr>
          <p:nvPr>
            <p:ph type="title"/>
          </p:nvPr>
        </p:nvSpPr>
        <p:spPr>
          <a:xfrm>
            <a:off x="1408669" y="109148"/>
            <a:ext cx="8729477" cy="946534"/>
          </a:xfrm>
        </p:spPr>
        <p:txBody>
          <a:bodyPr>
            <a:normAutofit/>
          </a:bodyPr>
          <a:lstStyle/>
          <a:p>
            <a:r>
              <a:rPr lang="en-GB" sz="3600" b="1" dirty="0">
                <a:latin typeface="Arial" panose="020B0604020202020204" pitchFamily="34" charset="0"/>
                <a:cs typeface="Arial" panose="020B0604020202020204" pitchFamily="34" charset="0"/>
              </a:rPr>
              <a:t>What is WYAAT and why does it exist?</a:t>
            </a:r>
          </a:p>
        </p:txBody>
      </p:sp>
      <p:sp>
        <p:nvSpPr>
          <p:cNvPr id="7" name="TextBox 6">
            <a:extLst>
              <a:ext uri="{FF2B5EF4-FFF2-40B4-BE49-F238E27FC236}">
                <a16:creationId xmlns:a16="http://schemas.microsoft.com/office/drawing/2014/main" id="{716B3451-1341-CC40-2042-94EC710A0626}"/>
              </a:ext>
            </a:extLst>
          </p:cNvPr>
          <p:cNvSpPr txBox="1"/>
          <p:nvPr/>
        </p:nvSpPr>
        <p:spPr>
          <a:xfrm>
            <a:off x="464024" y="1524367"/>
            <a:ext cx="6251407" cy="4247317"/>
          </a:xfrm>
          <a:prstGeom prst="rect">
            <a:avLst/>
          </a:prstGeom>
          <a:noFill/>
        </p:spPr>
        <p:txBody>
          <a:bodyPr wrap="square" rtlCol="0">
            <a:spAutoFit/>
          </a:bodyPr>
          <a:lstStyle/>
          <a:p>
            <a:pPr marL="311079" indent="-311079" defTabSz="414772">
              <a:buFont typeface="Arial" panose="020B0604020202020204" pitchFamily="34" charset="0"/>
              <a:buChar char="•"/>
              <a:defRPr/>
            </a:pPr>
            <a:r>
              <a:rPr lang="en-GB" dirty="0">
                <a:solidFill>
                  <a:prstClr val="black"/>
                </a:solidFill>
                <a:latin typeface="Calibri"/>
              </a:rPr>
              <a:t>Collaboration of the </a:t>
            </a:r>
            <a:r>
              <a:rPr lang="en-GB" b="1" dirty="0">
                <a:solidFill>
                  <a:prstClr val="black"/>
                </a:solidFill>
                <a:latin typeface="Calibri"/>
              </a:rPr>
              <a:t>six acute trusts</a:t>
            </a:r>
            <a:r>
              <a:rPr lang="en-GB" dirty="0">
                <a:solidFill>
                  <a:prstClr val="black"/>
                </a:solidFill>
                <a:latin typeface="Calibri"/>
              </a:rPr>
              <a:t> in West Yorkshire &amp; Harrogate</a:t>
            </a:r>
          </a:p>
          <a:p>
            <a:pPr marL="311079" indent="-311079" defTabSz="414772">
              <a:buFont typeface="Arial" panose="020B0604020202020204" pitchFamily="34" charset="0"/>
              <a:buChar char="•"/>
              <a:defRPr/>
            </a:pPr>
            <a:r>
              <a:rPr lang="en-GB" b="1" dirty="0">
                <a:solidFill>
                  <a:prstClr val="black"/>
                </a:solidFill>
                <a:latin typeface="Calibri"/>
              </a:rPr>
              <a:t>Self-funded</a:t>
            </a:r>
            <a:r>
              <a:rPr lang="en-GB" dirty="0">
                <a:solidFill>
                  <a:prstClr val="black"/>
                </a:solidFill>
                <a:latin typeface="Calibri"/>
              </a:rPr>
              <a:t> by the trusts </a:t>
            </a:r>
          </a:p>
          <a:p>
            <a:pPr marL="311079" indent="-311079" defTabSz="414772">
              <a:buFont typeface="Arial" panose="020B0604020202020204" pitchFamily="34" charset="0"/>
              <a:buChar char="•"/>
              <a:defRPr/>
            </a:pPr>
            <a:r>
              <a:rPr lang="en-GB" dirty="0">
                <a:solidFill>
                  <a:prstClr val="black"/>
                </a:solidFill>
                <a:latin typeface="Calibri"/>
              </a:rPr>
              <a:t>Forum for acute trusts; a </a:t>
            </a:r>
            <a:r>
              <a:rPr lang="en-GB" b="1" dirty="0">
                <a:solidFill>
                  <a:prstClr val="black"/>
                </a:solidFill>
                <a:latin typeface="Calibri"/>
              </a:rPr>
              <a:t>single voice </a:t>
            </a:r>
            <a:r>
              <a:rPr lang="en-GB" dirty="0">
                <a:solidFill>
                  <a:prstClr val="black"/>
                </a:solidFill>
                <a:latin typeface="Calibri"/>
              </a:rPr>
              <a:t>into the HCP</a:t>
            </a:r>
          </a:p>
          <a:p>
            <a:pPr marL="311079" indent="-311079" defTabSz="414772">
              <a:buFont typeface="Arial" panose="020B0604020202020204" pitchFamily="34" charset="0"/>
              <a:buChar char="•"/>
              <a:defRPr/>
            </a:pPr>
            <a:r>
              <a:rPr lang="en-US" dirty="0">
                <a:solidFill>
                  <a:prstClr val="black"/>
                </a:solidFill>
                <a:latin typeface="Calibri"/>
              </a:rPr>
              <a:t>Providing a mechanism to </a:t>
            </a:r>
            <a:r>
              <a:rPr lang="en-US" b="1" dirty="0">
                <a:solidFill>
                  <a:prstClr val="black"/>
                </a:solidFill>
                <a:latin typeface="Calibri"/>
              </a:rPr>
              <a:t>share best practice </a:t>
            </a:r>
            <a:r>
              <a:rPr lang="en-US" dirty="0">
                <a:solidFill>
                  <a:prstClr val="black"/>
                </a:solidFill>
                <a:latin typeface="Calibri"/>
              </a:rPr>
              <a:t>and </a:t>
            </a:r>
            <a:r>
              <a:rPr lang="en-US" b="1" dirty="0">
                <a:solidFill>
                  <a:prstClr val="black"/>
                </a:solidFill>
                <a:latin typeface="Calibri"/>
              </a:rPr>
              <a:t>learn from each other </a:t>
            </a:r>
            <a:r>
              <a:rPr lang="en-US" dirty="0">
                <a:solidFill>
                  <a:prstClr val="black"/>
                </a:solidFill>
                <a:latin typeface="Calibri"/>
              </a:rPr>
              <a:t>to tackle </a:t>
            </a:r>
            <a:r>
              <a:rPr lang="en-US" b="1" dirty="0">
                <a:solidFill>
                  <a:prstClr val="black"/>
                </a:solidFill>
                <a:latin typeface="Calibri"/>
              </a:rPr>
              <a:t>unwarranted variation or inequalities in access, outcomes and experience </a:t>
            </a:r>
          </a:p>
          <a:p>
            <a:pPr marL="311079" indent="-311079" defTabSz="414772">
              <a:buFont typeface="Arial" panose="020B0604020202020204" pitchFamily="34" charset="0"/>
              <a:buChar char="•"/>
              <a:defRPr/>
            </a:pPr>
            <a:r>
              <a:rPr lang="en-GB" dirty="0">
                <a:solidFill>
                  <a:prstClr val="black"/>
                </a:solidFill>
                <a:latin typeface="Calibri"/>
              </a:rPr>
              <a:t>Delivery of </a:t>
            </a:r>
            <a:r>
              <a:rPr lang="en-GB" b="1" dirty="0">
                <a:solidFill>
                  <a:prstClr val="black"/>
                </a:solidFill>
                <a:latin typeface="Calibri"/>
              </a:rPr>
              <a:t>acute trust focused change programmes</a:t>
            </a:r>
            <a:r>
              <a:rPr lang="en-GB" dirty="0">
                <a:solidFill>
                  <a:prstClr val="black"/>
                </a:solidFill>
                <a:latin typeface="Calibri"/>
              </a:rPr>
              <a:t> </a:t>
            </a:r>
          </a:p>
          <a:p>
            <a:pPr marL="259232" indent="-259232" defTabSz="414772">
              <a:buFont typeface="Arial" panose="020B0604020202020204" pitchFamily="34" charset="0"/>
              <a:buChar char="•"/>
              <a:defRPr/>
            </a:pPr>
            <a:r>
              <a:rPr lang="en-GB" dirty="0">
                <a:solidFill>
                  <a:prstClr val="black"/>
                </a:solidFill>
                <a:latin typeface="Calibri"/>
              </a:rPr>
              <a:t>Leadership of wider programmes </a:t>
            </a:r>
            <a:r>
              <a:rPr lang="en-GB" b="1" dirty="0">
                <a:solidFill>
                  <a:prstClr val="black"/>
                </a:solidFill>
                <a:latin typeface="Calibri"/>
              </a:rPr>
              <a:t>on behalf of the ICS</a:t>
            </a:r>
          </a:p>
          <a:p>
            <a:pPr marL="259232" indent="-259232" defTabSz="414772">
              <a:buFont typeface="Arial" panose="020B0604020202020204" pitchFamily="34" charset="0"/>
              <a:buChar char="•"/>
              <a:defRPr/>
            </a:pPr>
            <a:r>
              <a:rPr lang="en-GB" dirty="0">
                <a:solidFill>
                  <a:prstClr val="black"/>
                </a:solidFill>
                <a:latin typeface="Calibri"/>
              </a:rPr>
              <a:t>Facilitates </a:t>
            </a:r>
            <a:r>
              <a:rPr lang="en-GB" b="1" dirty="0">
                <a:solidFill>
                  <a:prstClr val="black"/>
                </a:solidFill>
                <a:latin typeface="Calibri"/>
              </a:rPr>
              <a:t>clinical, operational collaboration</a:t>
            </a:r>
            <a:r>
              <a:rPr lang="en-GB" dirty="0">
                <a:solidFill>
                  <a:prstClr val="black"/>
                </a:solidFill>
                <a:latin typeface="Calibri"/>
              </a:rPr>
              <a:t> &amp; mutual aid</a:t>
            </a:r>
          </a:p>
          <a:p>
            <a:pPr marL="259232" indent="-259232" defTabSz="414772">
              <a:buFont typeface="Arial" panose="020B0604020202020204" pitchFamily="34" charset="0"/>
              <a:buChar char="•"/>
              <a:defRPr/>
            </a:pPr>
            <a:r>
              <a:rPr lang="en-GB" b="1" dirty="0">
                <a:solidFill>
                  <a:prstClr val="black"/>
                </a:solidFill>
                <a:latin typeface="Calibri"/>
              </a:rPr>
              <a:t>Prioritising </a:t>
            </a:r>
            <a:r>
              <a:rPr lang="en-GB" dirty="0">
                <a:solidFill>
                  <a:prstClr val="black"/>
                </a:solidFill>
                <a:latin typeface="Calibri"/>
              </a:rPr>
              <a:t>and planning </a:t>
            </a:r>
            <a:r>
              <a:rPr lang="en-GB" b="1" dirty="0">
                <a:solidFill>
                  <a:prstClr val="black"/>
                </a:solidFill>
                <a:latin typeface="Calibri"/>
              </a:rPr>
              <a:t>system investments </a:t>
            </a:r>
            <a:r>
              <a:rPr lang="en-GB" dirty="0">
                <a:solidFill>
                  <a:prstClr val="black"/>
                </a:solidFill>
                <a:latin typeface="Calibri"/>
              </a:rPr>
              <a:t>in acute services </a:t>
            </a:r>
          </a:p>
          <a:p>
            <a:pPr marL="259232" indent="-259232" defTabSz="414772">
              <a:buFont typeface="Arial" panose="020B0604020202020204" pitchFamily="34" charset="0"/>
              <a:buChar char="•"/>
              <a:defRPr/>
            </a:pPr>
            <a:r>
              <a:rPr lang="en-GB" b="1" dirty="0">
                <a:solidFill>
                  <a:prstClr val="black"/>
                </a:solidFill>
                <a:latin typeface="Calibri"/>
              </a:rPr>
              <a:t>Only</a:t>
            </a:r>
            <a:r>
              <a:rPr lang="en-GB" dirty="0">
                <a:solidFill>
                  <a:prstClr val="black"/>
                </a:solidFill>
                <a:latin typeface="Calibri"/>
              </a:rPr>
              <a:t> what the trusts do together and the decisions they take together</a:t>
            </a:r>
          </a:p>
          <a:p>
            <a:pPr marL="259232" indent="-259232" defTabSz="414772">
              <a:buFont typeface="Arial" panose="020B0604020202020204" pitchFamily="34" charset="0"/>
              <a:buChar char="•"/>
              <a:defRPr/>
            </a:pPr>
            <a:r>
              <a:rPr lang="en-GB" b="1" dirty="0">
                <a:solidFill>
                  <a:prstClr val="black"/>
                </a:solidFill>
                <a:latin typeface="Calibri"/>
              </a:rPr>
              <a:t>Not</a:t>
            </a:r>
            <a:r>
              <a:rPr lang="en-GB" dirty="0">
                <a:solidFill>
                  <a:prstClr val="black"/>
                </a:solidFill>
                <a:latin typeface="Calibri"/>
              </a:rPr>
              <a:t> an organisation</a:t>
            </a:r>
          </a:p>
          <a:p>
            <a:pPr marL="259232" indent="-259232" defTabSz="414772">
              <a:buFont typeface="Arial" panose="020B0604020202020204" pitchFamily="34" charset="0"/>
              <a:buChar char="•"/>
              <a:defRPr/>
            </a:pPr>
            <a:r>
              <a:rPr lang="en-GB" b="1" dirty="0">
                <a:solidFill>
                  <a:prstClr val="black"/>
                </a:solidFill>
                <a:latin typeface="Calibri"/>
              </a:rPr>
              <a:t>Not</a:t>
            </a:r>
            <a:r>
              <a:rPr lang="en-GB" dirty="0">
                <a:solidFill>
                  <a:prstClr val="black"/>
                </a:solidFill>
                <a:latin typeface="Calibri"/>
              </a:rPr>
              <a:t> “doing things to” the trusts</a:t>
            </a:r>
          </a:p>
        </p:txBody>
      </p:sp>
      <p:pic>
        <p:nvPicPr>
          <p:cNvPr id="9" name="Picture 8">
            <a:extLst>
              <a:ext uri="{FF2B5EF4-FFF2-40B4-BE49-F238E27FC236}">
                <a16:creationId xmlns:a16="http://schemas.microsoft.com/office/drawing/2014/main" id="{CAC2C716-FFB9-F725-9349-998B3FCB05C6}"/>
              </a:ext>
            </a:extLst>
          </p:cNvPr>
          <p:cNvPicPr>
            <a:picLocks noChangeAspect="1"/>
          </p:cNvPicPr>
          <p:nvPr/>
        </p:nvPicPr>
        <p:blipFill rotWithShape="1">
          <a:blip r:embed="rId3"/>
          <a:srcRect b="3412"/>
          <a:stretch/>
        </p:blipFill>
        <p:spPr>
          <a:xfrm>
            <a:off x="6715431" y="987601"/>
            <a:ext cx="4350575" cy="5126597"/>
          </a:xfrm>
          <a:prstGeom prst="rect">
            <a:avLst/>
          </a:prstGeom>
        </p:spPr>
      </p:pic>
    </p:spTree>
    <p:extLst>
      <p:ext uri="{BB962C8B-B14F-4D97-AF65-F5344CB8AC3E}">
        <p14:creationId xmlns:p14="http://schemas.microsoft.com/office/powerpoint/2010/main" val="2833238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AA16-FF41-46FF-AEB9-8C9CFBF2512D}"/>
              </a:ext>
            </a:extLst>
          </p:cNvPr>
          <p:cNvSpPr>
            <a:spLocks noGrp="1"/>
          </p:cNvSpPr>
          <p:nvPr>
            <p:ph type="title"/>
          </p:nvPr>
        </p:nvSpPr>
        <p:spPr>
          <a:xfrm>
            <a:off x="1610474" y="282726"/>
            <a:ext cx="8729477" cy="815578"/>
          </a:xfrm>
        </p:spPr>
        <p:txBody>
          <a:bodyPr>
            <a:normAutofit/>
          </a:bodyPr>
          <a:lstStyle/>
          <a:p>
            <a:r>
              <a:rPr lang="en-GB" sz="3266" b="1" dirty="0">
                <a:latin typeface="Arial" panose="020B0604020202020204" pitchFamily="34" charset="0"/>
                <a:cs typeface="Arial" panose="020B0604020202020204" pitchFamily="34" charset="0"/>
              </a:rPr>
              <a:t>WYAAT Collaborative Programmes</a:t>
            </a:r>
          </a:p>
        </p:txBody>
      </p:sp>
      <p:graphicFrame>
        <p:nvGraphicFramePr>
          <p:cNvPr id="4" name="Content Placeholder 6">
            <a:extLst>
              <a:ext uri="{FF2B5EF4-FFF2-40B4-BE49-F238E27FC236}">
                <a16:creationId xmlns:a16="http://schemas.microsoft.com/office/drawing/2014/main" id="{852C2F3F-7BDD-4D93-B5EE-5F6AD78AC1D3}"/>
              </a:ext>
            </a:extLst>
          </p:cNvPr>
          <p:cNvGraphicFramePr>
            <a:graphicFrameLocks noGrp="1"/>
          </p:cNvGraphicFramePr>
          <p:nvPr>
            <p:ph idx="1"/>
            <p:extLst>
              <p:ext uri="{D42A27DB-BD31-4B8C-83A1-F6EECF244321}">
                <p14:modId xmlns:p14="http://schemas.microsoft.com/office/powerpoint/2010/main" val="3829185754"/>
              </p:ext>
            </p:extLst>
          </p:nvPr>
        </p:nvGraphicFramePr>
        <p:xfrm>
          <a:off x="1488776" y="1098304"/>
          <a:ext cx="9214448" cy="5340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able 4">
            <a:extLst>
              <a:ext uri="{FF2B5EF4-FFF2-40B4-BE49-F238E27FC236}">
                <a16:creationId xmlns:a16="http://schemas.microsoft.com/office/drawing/2014/main" id="{0EA5FB3F-92EC-73A0-78AB-1D2E8A64ED61}"/>
              </a:ext>
            </a:extLst>
          </p:cNvPr>
          <p:cNvGraphicFramePr>
            <a:graphicFrameLocks noGrp="1"/>
          </p:cNvGraphicFramePr>
          <p:nvPr/>
        </p:nvGraphicFramePr>
        <p:xfrm>
          <a:off x="1709616" y="5510497"/>
          <a:ext cx="2541181" cy="927904"/>
        </p:xfrm>
        <a:graphic>
          <a:graphicData uri="http://schemas.openxmlformats.org/drawingml/2006/table">
            <a:tbl>
              <a:tblPr firstRow="1" bandRow="1">
                <a:tableStyleId>{5940675A-B579-460E-94D1-54222C63F5DA}</a:tableStyleId>
              </a:tblPr>
              <a:tblGrid>
                <a:gridCol w="805246">
                  <a:extLst>
                    <a:ext uri="{9D8B030D-6E8A-4147-A177-3AD203B41FA5}">
                      <a16:colId xmlns:a16="http://schemas.microsoft.com/office/drawing/2014/main" val="950953483"/>
                    </a:ext>
                  </a:extLst>
                </a:gridCol>
                <a:gridCol w="1735935">
                  <a:extLst>
                    <a:ext uri="{9D8B030D-6E8A-4147-A177-3AD203B41FA5}">
                      <a16:colId xmlns:a16="http://schemas.microsoft.com/office/drawing/2014/main" val="1210990444"/>
                    </a:ext>
                  </a:extLst>
                </a:gridCol>
              </a:tblGrid>
              <a:tr h="387113">
                <a:tc>
                  <a:txBody>
                    <a:bodyPr/>
                    <a:lstStyle/>
                    <a:p>
                      <a:endParaRPr lang="en-GB" sz="1000" dirty="0">
                        <a:latin typeface="Arial" panose="020B0604020202020204" pitchFamily="34" charset="0"/>
                        <a:cs typeface="Arial" panose="020B0604020202020204" pitchFamily="34" charset="0"/>
                      </a:endParaRPr>
                    </a:p>
                  </a:txBody>
                  <a:tcPr marL="82953" marR="82953" marT="41476" marB="41476">
                    <a:solidFill>
                      <a:schemeClr val="accent1"/>
                    </a:solidFill>
                  </a:tcPr>
                </a:tc>
                <a:tc>
                  <a:txBody>
                    <a:bodyPr/>
                    <a:lstStyle/>
                    <a:p>
                      <a:r>
                        <a:rPr lang="en-GB" sz="1000" dirty="0">
                          <a:latin typeface="Arial" panose="020B0604020202020204" pitchFamily="34" charset="0"/>
                          <a:cs typeface="Arial" panose="020B0604020202020204" pitchFamily="34" charset="0"/>
                        </a:rPr>
                        <a:t>WYAAT acute focused programmes</a:t>
                      </a:r>
                    </a:p>
                  </a:txBody>
                  <a:tcPr marL="82953" marR="82953" marT="41476" marB="41476"/>
                </a:tc>
                <a:extLst>
                  <a:ext uri="{0D108BD9-81ED-4DB2-BD59-A6C34878D82A}">
                    <a16:rowId xmlns:a16="http://schemas.microsoft.com/office/drawing/2014/main" val="880532474"/>
                  </a:ext>
                </a:extLst>
              </a:tr>
              <a:tr h="539193">
                <a:tc>
                  <a:txBody>
                    <a:bodyPr/>
                    <a:lstStyle/>
                    <a:p>
                      <a:endParaRPr lang="en-GB" sz="1000" dirty="0">
                        <a:latin typeface="Arial" panose="020B0604020202020204" pitchFamily="34" charset="0"/>
                        <a:cs typeface="Arial" panose="020B0604020202020204" pitchFamily="34" charset="0"/>
                      </a:endParaRPr>
                    </a:p>
                  </a:txBody>
                  <a:tcPr marL="82953" marR="82953" marT="41476" marB="41476">
                    <a:solidFill>
                      <a:schemeClr val="tx2">
                        <a:lumMod val="75000"/>
                      </a:schemeClr>
                    </a:solidFill>
                  </a:tcPr>
                </a:tc>
                <a:tc>
                  <a:txBody>
                    <a:bodyPr/>
                    <a:lstStyle/>
                    <a:p>
                      <a:r>
                        <a:rPr lang="en-GB" sz="1000" dirty="0">
                          <a:latin typeface="Arial" panose="020B0604020202020204" pitchFamily="34" charset="0"/>
                          <a:cs typeface="Arial" panose="020B0604020202020204" pitchFamily="34" charset="0"/>
                        </a:rPr>
                        <a:t>Programmes led by WYAAT on behalf of the WY ICB</a:t>
                      </a:r>
                    </a:p>
                  </a:txBody>
                  <a:tcPr marL="82953" marR="82953" marT="41476" marB="41476"/>
                </a:tc>
                <a:extLst>
                  <a:ext uri="{0D108BD9-81ED-4DB2-BD59-A6C34878D82A}">
                    <a16:rowId xmlns:a16="http://schemas.microsoft.com/office/drawing/2014/main" val="2713076936"/>
                  </a:ext>
                </a:extLst>
              </a:tr>
            </a:tbl>
          </a:graphicData>
        </a:graphic>
      </p:graphicFrame>
    </p:spTree>
    <p:extLst>
      <p:ext uri="{BB962C8B-B14F-4D97-AF65-F5344CB8AC3E}">
        <p14:creationId xmlns:p14="http://schemas.microsoft.com/office/powerpoint/2010/main" val="1692294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AF9EC-F15B-0E25-6168-5C1F03001A82}"/>
              </a:ext>
            </a:extLst>
          </p:cNvPr>
          <p:cNvSpPr>
            <a:spLocks noGrp="1"/>
          </p:cNvSpPr>
          <p:nvPr>
            <p:ph type="title"/>
          </p:nvPr>
        </p:nvSpPr>
        <p:spPr>
          <a:xfrm>
            <a:off x="1634581" y="317233"/>
            <a:ext cx="8008143" cy="676017"/>
          </a:xfrm>
        </p:spPr>
        <p:txBody>
          <a:bodyPr>
            <a:normAutofit/>
          </a:bodyPr>
          <a:lstStyle/>
          <a:p>
            <a:r>
              <a:rPr lang="en-GB" sz="3266" b="1" dirty="0">
                <a:latin typeface="Arial" panose="020B0604020202020204" pitchFamily="34" charset="0"/>
                <a:cs typeface="Arial" panose="020B0604020202020204" pitchFamily="34" charset="0"/>
              </a:rPr>
              <a:t>Delegation…or not?</a:t>
            </a:r>
          </a:p>
        </p:txBody>
      </p:sp>
      <p:sp>
        <p:nvSpPr>
          <p:cNvPr id="10" name="TextBox 9">
            <a:extLst>
              <a:ext uri="{FF2B5EF4-FFF2-40B4-BE49-F238E27FC236}">
                <a16:creationId xmlns:a16="http://schemas.microsoft.com/office/drawing/2014/main" id="{0B90F788-DE6E-B62F-B72E-05FD66221EA8}"/>
              </a:ext>
            </a:extLst>
          </p:cNvPr>
          <p:cNvSpPr txBox="1"/>
          <p:nvPr/>
        </p:nvSpPr>
        <p:spPr>
          <a:xfrm>
            <a:off x="559559" y="1257454"/>
            <a:ext cx="5652980" cy="5139869"/>
          </a:xfrm>
          <a:prstGeom prst="rect">
            <a:avLst/>
          </a:prstGeom>
          <a:noFill/>
        </p:spPr>
        <p:txBody>
          <a:bodyPr wrap="square" rtlCol="0">
            <a:spAutoFit/>
          </a:bodyPr>
          <a:lstStyle/>
          <a:p>
            <a:pPr defTabSz="414772"/>
            <a:r>
              <a:rPr lang="en-GB" sz="2000" b="1" dirty="0">
                <a:solidFill>
                  <a:srgbClr val="000000"/>
                </a:solidFill>
                <a:latin typeface="Arial" panose="020B0604020202020204" pitchFamily="34" charset="0"/>
              </a:rPr>
              <a:t>How we work</a:t>
            </a:r>
          </a:p>
          <a:p>
            <a:pPr defTabSz="414772"/>
            <a:endParaRPr lang="en-GB" sz="2000" b="1" dirty="0">
              <a:solidFill>
                <a:srgbClr val="000000"/>
              </a:solidFill>
              <a:latin typeface="Arial" panose="020B0604020202020204" pitchFamily="34" charset="0"/>
            </a:endParaRPr>
          </a:p>
          <a:p>
            <a:pPr marL="259232" indent="-259232" defTabSz="414772">
              <a:buFont typeface="Arial" panose="020B0604020202020204" pitchFamily="34" charset="0"/>
              <a:buChar char="•"/>
            </a:pPr>
            <a:r>
              <a:rPr lang="en-GB" dirty="0">
                <a:solidFill>
                  <a:srgbClr val="000000"/>
                </a:solidFill>
                <a:latin typeface="Arial" panose="020B0604020202020204" pitchFamily="34" charset="0"/>
              </a:rPr>
              <a:t>West Yorkshire ICS works on a principle of </a:t>
            </a:r>
            <a:r>
              <a:rPr lang="en-GB" b="1" dirty="0">
                <a:solidFill>
                  <a:srgbClr val="000000"/>
                </a:solidFill>
                <a:latin typeface="Arial" panose="020B0604020202020204" pitchFamily="34" charset="0"/>
              </a:rPr>
              <a:t>primacy of Place</a:t>
            </a:r>
            <a:r>
              <a:rPr lang="en-GB" dirty="0">
                <a:solidFill>
                  <a:srgbClr val="000000"/>
                </a:solidFill>
                <a:latin typeface="Arial" panose="020B0604020202020204" pitchFamily="34" charset="0"/>
              </a:rPr>
              <a:t> –</a:t>
            </a:r>
            <a:r>
              <a:rPr lang="en-GB" b="1" dirty="0">
                <a:solidFill>
                  <a:srgbClr val="000000"/>
                </a:solidFill>
                <a:latin typeface="Arial" panose="020B0604020202020204" pitchFamily="34" charset="0"/>
              </a:rPr>
              <a:t>commissioning and funding flows are delegated to place </a:t>
            </a:r>
            <a:r>
              <a:rPr lang="en-GB" dirty="0">
                <a:solidFill>
                  <a:srgbClr val="000000"/>
                </a:solidFill>
                <a:latin typeface="Arial" panose="020B0604020202020204" pitchFamily="34" charset="0"/>
              </a:rPr>
              <a:t>unless the ICB agrees a single commissioning approach</a:t>
            </a:r>
          </a:p>
          <a:p>
            <a:pPr marL="259232" indent="-259232" defTabSz="414772">
              <a:buFont typeface="Arial" panose="020B0604020202020204" pitchFamily="34" charset="0"/>
              <a:buChar char="•"/>
            </a:pPr>
            <a:r>
              <a:rPr lang="en-GB" b="1" dirty="0">
                <a:solidFill>
                  <a:srgbClr val="000000"/>
                </a:solidFill>
                <a:latin typeface="Arial" panose="020B0604020202020204" pitchFamily="34" charset="0"/>
              </a:rPr>
              <a:t>No formal delegation </a:t>
            </a:r>
            <a:r>
              <a:rPr lang="en-GB" dirty="0">
                <a:solidFill>
                  <a:srgbClr val="000000"/>
                </a:solidFill>
                <a:latin typeface="Arial" panose="020B0604020202020204" pitchFamily="34" charset="0"/>
              </a:rPr>
              <a:t>of budgets to WYAAT</a:t>
            </a:r>
          </a:p>
          <a:p>
            <a:pPr marL="259232" indent="-259232" defTabSz="414772">
              <a:buFont typeface="Arial" panose="020B0604020202020204" pitchFamily="34" charset="0"/>
              <a:buChar char="•"/>
            </a:pPr>
            <a:r>
              <a:rPr lang="en-GB" dirty="0">
                <a:solidFill>
                  <a:srgbClr val="000000"/>
                </a:solidFill>
                <a:latin typeface="Arial" panose="020B0604020202020204" pitchFamily="34" charset="0"/>
              </a:rPr>
              <a:t>Recognition by the </a:t>
            </a:r>
            <a:r>
              <a:rPr lang="en-GB" b="1" dirty="0">
                <a:solidFill>
                  <a:srgbClr val="000000"/>
                </a:solidFill>
                <a:latin typeface="Arial" panose="020B0604020202020204" pitchFamily="34" charset="0"/>
              </a:rPr>
              <a:t>whole system initiatives </a:t>
            </a:r>
            <a:r>
              <a:rPr lang="en-GB" dirty="0">
                <a:solidFill>
                  <a:srgbClr val="000000"/>
                </a:solidFill>
                <a:latin typeface="Arial" panose="020B0604020202020204" pitchFamily="34" charset="0"/>
              </a:rPr>
              <a:t>to benefit the whole population</a:t>
            </a:r>
          </a:p>
          <a:p>
            <a:pPr marL="259232" indent="-259232" defTabSz="414772">
              <a:buFont typeface="Arial" panose="020B0604020202020204" pitchFamily="34" charset="0"/>
              <a:buChar char="•"/>
            </a:pPr>
            <a:r>
              <a:rPr lang="en-GB" dirty="0">
                <a:solidFill>
                  <a:srgbClr val="000000"/>
                </a:solidFill>
                <a:latin typeface="Arial" panose="020B0604020202020204" pitchFamily="34" charset="0"/>
              </a:rPr>
              <a:t>Open and transparent standard work to </a:t>
            </a:r>
            <a:r>
              <a:rPr lang="en-GB" b="1" dirty="0">
                <a:solidFill>
                  <a:srgbClr val="000000"/>
                </a:solidFill>
                <a:latin typeface="Arial" panose="020B0604020202020204" pitchFamily="34" charset="0"/>
              </a:rPr>
              <a:t>baseline and model future cost</a:t>
            </a:r>
            <a:r>
              <a:rPr lang="en-GB" dirty="0">
                <a:solidFill>
                  <a:srgbClr val="000000"/>
                </a:solidFill>
                <a:latin typeface="Arial" panose="020B0604020202020204" pitchFamily="34" charset="0"/>
              </a:rPr>
              <a:t> of service delivery</a:t>
            </a:r>
          </a:p>
          <a:p>
            <a:pPr marL="259232" indent="-259232" defTabSz="414772">
              <a:buFont typeface="Arial" panose="020B0604020202020204" pitchFamily="34" charset="0"/>
              <a:buChar char="•"/>
            </a:pPr>
            <a:r>
              <a:rPr lang="en-GB" dirty="0">
                <a:solidFill>
                  <a:srgbClr val="000000"/>
                </a:solidFill>
                <a:latin typeface="Arial" panose="020B0604020202020204" pitchFamily="34" charset="0"/>
              </a:rPr>
              <a:t>True </a:t>
            </a:r>
            <a:r>
              <a:rPr lang="en-GB" b="1" dirty="0">
                <a:solidFill>
                  <a:srgbClr val="000000"/>
                </a:solidFill>
                <a:latin typeface="Arial" panose="020B0604020202020204" pitchFamily="34" charset="0"/>
              </a:rPr>
              <a:t>incremental cost </a:t>
            </a:r>
            <a:r>
              <a:rPr lang="en-GB" dirty="0">
                <a:solidFill>
                  <a:srgbClr val="000000"/>
                </a:solidFill>
                <a:latin typeface="Arial" panose="020B0604020202020204" pitchFamily="34" charset="0"/>
              </a:rPr>
              <a:t>is then </a:t>
            </a:r>
            <a:r>
              <a:rPr lang="en-GB" b="1" dirty="0">
                <a:solidFill>
                  <a:srgbClr val="000000"/>
                </a:solidFill>
                <a:latin typeface="Arial" panose="020B0604020202020204" pitchFamily="34" charset="0"/>
              </a:rPr>
              <a:t>shared by all Places </a:t>
            </a:r>
          </a:p>
          <a:p>
            <a:pPr marL="259232" indent="-259232" defTabSz="414772">
              <a:buFont typeface="Arial" panose="020B0604020202020204" pitchFamily="34" charset="0"/>
              <a:buChar char="•"/>
            </a:pPr>
            <a:r>
              <a:rPr lang="en-GB" dirty="0">
                <a:solidFill>
                  <a:srgbClr val="000000"/>
                </a:solidFill>
                <a:latin typeface="Arial" panose="020B0604020202020204" pitchFamily="34" charset="0"/>
              </a:rPr>
              <a:t>Our current ‘test case’ is the </a:t>
            </a:r>
            <a:r>
              <a:rPr lang="en-GB" dirty="0" err="1">
                <a:solidFill>
                  <a:srgbClr val="000000"/>
                </a:solidFill>
                <a:latin typeface="Arial" panose="020B0604020202020204" pitchFamily="34" charset="0"/>
              </a:rPr>
              <a:t>Aseptics</a:t>
            </a:r>
            <a:r>
              <a:rPr lang="en-GB" dirty="0">
                <a:solidFill>
                  <a:srgbClr val="000000"/>
                </a:solidFill>
                <a:latin typeface="Arial" panose="020B0604020202020204" pitchFamily="34" charset="0"/>
              </a:rPr>
              <a:t> programme </a:t>
            </a:r>
          </a:p>
          <a:p>
            <a:pPr marL="259232" indent="-259232" defTabSz="414772">
              <a:buFont typeface="Arial" panose="020B0604020202020204" pitchFamily="34" charset="0"/>
              <a:buChar char="•"/>
            </a:pPr>
            <a:r>
              <a:rPr lang="en-GB" dirty="0">
                <a:solidFill>
                  <a:srgbClr val="000000"/>
                </a:solidFill>
                <a:latin typeface="Arial" panose="020B0604020202020204" pitchFamily="34" charset="0"/>
              </a:rPr>
              <a:t>At a </a:t>
            </a:r>
            <a:r>
              <a:rPr lang="en-GB" b="1" dirty="0">
                <a:solidFill>
                  <a:srgbClr val="000000"/>
                </a:solidFill>
                <a:latin typeface="Arial" panose="020B0604020202020204" pitchFamily="34" charset="0"/>
              </a:rPr>
              <a:t>collaborative level</a:t>
            </a:r>
            <a:r>
              <a:rPr lang="en-GB" dirty="0">
                <a:solidFill>
                  <a:srgbClr val="000000"/>
                </a:solidFill>
                <a:latin typeface="Arial" panose="020B0604020202020204" pitchFamily="34" charset="0"/>
              </a:rPr>
              <a:t>, costs and benefits are dealt with through the </a:t>
            </a:r>
            <a:r>
              <a:rPr lang="en-GB" b="1" dirty="0">
                <a:solidFill>
                  <a:srgbClr val="000000"/>
                </a:solidFill>
                <a:latin typeface="Arial" panose="020B0604020202020204" pitchFamily="34" charset="0"/>
              </a:rPr>
              <a:t>‘elevenths’ model</a:t>
            </a:r>
          </a:p>
          <a:p>
            <a:pPr marL="259232" indent="-259232" defTabSz="414772">
              <a:buFont typeface="Arial" panose="020B0604020202020204" pitchFamily="34" charset="0"/>
              <a:buChar char="•"/>
            </a:pPr>
            <a:r>
              <a:rPr lang="en-GB" b="1" dirty="0">
                <a:solidFill>
                  <a:srgbClr val="000000"/>
                </a:solidFill>
                <a:latin typeface="Arial" panose="020B0604020202020204" pitchFamily="34" charset="0"/>
              </a:rPr>
              <a:t>Open book and no trust left with a ‘loss’ </a:t>
            </a:r>
          </a:p>
          <a:p>
            <a:pPr defTabSz="414772"/>
            <a:endParaRPr lang="en-GB" dirty="0">
              <a:solidFill>
                <a:srgbClr val="000000"/>
              </a:solidFill>
              <a:latin typeface="Arial" panose="020B0604020202020204" pitchFamily="34" charset="0"/>
            </a:endParaRPr>
          </a:p>
        </p:txBody>
      </p:sp>
      <p:sp>
        <p:nvSpPr>
          <p:cNvPr id="11" name="TextBox 10">
            <a:extLst>
              <a:ext uri="{FF2B5EF4-FFF2-40B4-BE49-F238E27FC236}">
                <a16:creationId xmlns:a16="http://schemas.microsoft.com/office/drawing/2014/main" id="{006D89B4-7BA9-1100-A47B-5447CA4AD366}"/>
              </a:ext>
            </a:extLst>
          </p:cNvPr>
          <p:cNvSpPr txBox="1"/>
          <p:nvPr/>
        </p:nvSpPr>
        <p:spPr>
          <a:xfrm>
            <a:off x="6325325" y="1257453"/>
            <a:ext cx="5307116" cy="4031873"/>
          </a:xfrm>
          <a:prstGeom prst="rect">
            <a:avLst/>
          </a:prstGeom>
          <a:noFill/>
        </p:spPr>
        <p:txBody>
          <a:bodyPr wrap="square" rtlCol="0">
            <a:spAutoFit/>
          </a:bodyPr>
          <a:lstStyle/>
          <a:p>
            <a:pPr defTabSz="414772"/>
            <a:r>
              <a:rPr lang="en-GB" sz="2000" b="1" dirty="0">
                <a:solidFill>
                  <a:srgbClr val="000000"/>
                </a:solidFill>
                <a:latin typeface="Arial" panose="020B0604020202020204" pitchFamily="34" charset="0"/>
              </a:rPr>
              <a:t>Risks of delegation</a:t>
            </a:r>
          </a:p>
          <a:p>
            <a:pPr defTabSz="414772"/>
            <a:endParaRPr lang="en-GB" sz="2000" b="1" dirty="0">
              <a:solidFill>
                <a:srgbClr val="000000"/>
              </a:solidFill>
              <a:latin typeface="Arial" panose="020B0604020202020204" pitchFamily="34" charset="0"/>
            </a:endParaRPr>
          </a:p>
          <a:p>
            <a:pPr marL="259232" indent="-259232" defTabSz="414772">
              <a:buFont typeface="Arial" panose="020B0604020202020204" pitchFamily="34" charset="0"/>
              <a:buChar char="•"/>
            </a:pPr>
            <a:r>
              <a:rPr lang="en-GB" dirty="0">
                <a:solidFill>
                  <a:srgbClr val="000000"/>
                </a:solidFill>
                <a:latin typeface="Arial" panose="020B0604020202020204" pitchFamily="34" charset="0"/>
              </a:rPr>
              <a:t>Focus becomes </a:t>
            </a:r>
            <a:r>
              <a:rPr lang="en-GB" b="1" dirty="0">
                <a:solidFill>
                  <a:srgbClr val="000000"/>
                </a:solidFill>
                <a:latin typeface="Arial" panose="020B0604020202020204" pitchFamily="34" charset="0"/>
              </a:rPr>
              <a:t>governance of inputs and process</a:t>
            </a:r>
            <a:r>
              <a:rPr lang="en-GB" dirty="0">
                <a:solidFill>
                  <a:srgbClr val="000000"/>
                </a:solidFill>
                <a:latin typeface="Arial" panose="020B0604020202020204" pitchFamily="34" charset="0"/>
              </a:rPr>
              <a:t> rather than on </a:t>
            </a:r>
            <a:r>
              <a:rPr lang="en-GB" b="1" dirty="0">
                <a:solidFill>
                  <a:srgbClr val="000000"/>
                </a:solidFill>
                <a:latin typeface="Arial" panose="020B0604020202020204" pitchFamily="34" charset="0"/>
              </a:rPr>
              <a:t>outputs and outcomes</a:t>
            </a:r>
          </a:p>
          <a:p>
            <a:pPr marL="259232" indent="-259232" defTabSz="414772">
              <a:buFont typeface="Arial" panose="020B0604020202020204" pitchFamily="34" charset="0"/>
              <a:buChar char="•"/>
            </a:pPr>
            <a:r>
              <a:rPr lang="en-GB" b="1" dirty="0">
                <a:solidFill>
                  <a:srgbClr val="000000"/>
                </a:solidFill>
                <a:latin typeface="Arial" panose="020B0604020202020204" pitchFamily="34" charset="0"/>
              </a:rPr>
              <a:t>Capacity and capability </a:t>
            </a:r>
            <a:r>
              <a:rPr lang="en-GB" dirty="0">
                <a:solidFill>
                  <a:srgbClr val="000000"/>
                </a:solidFill>
                <a:latin typeface="Arial" panose="020B0604020202020204" pitchFamily="34" charset="0"/>
              </a:rPr>
              <a:t>to resource new function/s</a:t>
            </a:r>
          </a:p>
          <a:p>
            <a:pPr marL="259232" indent="-259232" defTabSz="414772">
              <a:buFont typeface="Arial" panose="020B0604020202020204" pitchFamily="34" charset="0"/>
              <a:buChar char="•"/>
            </a:pPr>
            <a:r>
              <a:rPr lang="en-GB" b="1" dirty="0">
                <a:solidFill>
                  <a:srgbClr val="000000"/>
                </a:solidFill>
                <a:latin typeface="Arial" panose="020B0604020202020204" pitchFamily="34" charset="0"/>
              </a:rPr>
              <a:t>Changing culture, relationships, and focus </a:t>
            </a:r>
            <a:r>
              <a:rPr lang="en-GB" dirty="0">
                <a:solidFill>
                  <a:srgbClr val="000000"/>
                </a:solidFill>
                <a:latin typeface="Arial" panose="020B0604020202020204" pitchFamily="34" charset="0"/>
              </a:rPr>
              <a:t>of WYAAT from peer support to contractual and performance management </a:t>
            </a:r>
          </a:p>
          <a:p>
            <a:pPr marL="259232" indent="-259232" defTabSz="414772">
              <a:buFont typeface="Arial" panose="020B0604020202020204" pitchFamily="34" charset="0"/>
              <a:buChar char="•"/>
            </a:pPr>
            <a:r>
              <a:rPr lang="en-GB" dirty="0">
                <a:solidFill>
                  <a:srgbClr val="000000"/>
                </a:solidFill>
                <a:latin typeface="Arial" panose="020B0604020202020204" pitchFamily="34" charset="0"/>
              </a:rPr>
              <a:t>Additional </a:t>
            </a:r>
            <a:r>
              <a:rPr lang="en-GB" b="1" dirty="0">
                <a:solidFill>
                  <a:srgbClr val="000000"/>
                </a:solidFill>
                <a:latin typeface="Arial" panose="020B0604020202020204" pitchFamily="34" charset="0"/>
              </a:rPr>
              <a:t>monitoring, reporting and accounting</a:t>
            </a:r>
          </a:p>
          <a:p>
            <a:pPr marL="259232" indent="-259232" defTabSz="414772">
              <a:buFont typeface="Arial" panose="020B0604020202020204" pitchFamily="34" charset="0"/>
              <a:buChar char="•"/>
            </a:pPr>
            <a:r>
              <a:rPr lang="en-GB" dirty="0">
                <a:solidFill>
                  <a:srgbClr val="000000"/>
                </a:solidFill>
                <a:latin typeface="Arial" panose="020B0604020202020204" pitchFamily="34" charset="0"/>
              </a:rPr>
              <a:t>Result – </a:t>
            </a:r>
            <a:r>
              <a:rPr lang="en-GB" b="1" dirty="0">
                <a:solidFill>
                  <a:srgbClr val="000000"/>
                </a:solidFill>
                <a:latin typeface="Arial" panose="020B0604020202020204" pitchFamily="34" charset="0"/>
              </a:rPr>
              <a:t>loss of impact? </a:t>
            </a:r>
          </a:p>
          <a:p>
            <a:pPr defTabSz="414772"/>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3992222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AC10F3-1429-929B-252E-2EAB5E961535}"/>
              </a:ext>
            </a:extLst>
          </p:cNvPr>
          <p:cNvPicPr>
            <a:picLocks noChangeAspect="1"/>
          </p:cNvPicPr>
          <p:nvPr/>
        </p:nvPicPr>
        <p:blipFill rotWithShape="1">
          <a:blip r:embed="rId3"/>
          <a:srcRect l="10109" r="7374"/>
          <a:stretch/>
        </p:blipFill>
        <p:spPr>
          <a:xfrm>
            <a:off x="545910" y="230198"/>
            <a:ext cx="4996120" cy="6282829"/>
          </a:xfrm>
          <a:prstGeom prst="rect">
            <a:avLst/>
          </a:prstGeom>
        </p:spPr>
      </p:pic>
      <p:pic>
        <p:nvPicPr>
          <p:cNvPr id="9" name="Picture 8">
            <a:extLst>
              <a:ext uri="{FF2B5EF4-FFF2-40B4-BE49-F238E27FC236}">
                <a16:creationId xmlns:a16="http://schemas.microsoft.com/office/drawing/2014/main" id="{DDAD556B-6813-4D63-A1DF-4DDBC1EF8AA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64112" y="974342"/>
            <a:ext cx="2970030" cy="357963"/>
          </a:xfrm>
          <a:prstGeom prst="rect">
            <a:avLst/>
          </a:prstGeom>
        </p:spPr>
      </p:pic>
      <p:pic>
        <p:nvPicPr>
          <p:cNvPr id="11" name="Picture 10">
            <a:extLst>
              <a:ext uri="{FF2B5EF4-FFF2-40B4-BE49-F238E27FC236}">
                <a16:creationId xmlns:a16="http://schemas.microsoft.com/office/drawing/2014/main" id="{F82FA626-6050-4017-8262-9588DBEE0399}"/>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8756224" y="974343"/>
            <a:ext cx="1727837" cy="563257"/>
          </a:xfrm>
          <a:prstGeom prst="rect">
            <a:avLst/>
          </a:prstGeom>
          <a:noFill/>
          <a:ln>
            <a:noFill/>
          </a:ln>
        </p:spPr>
      </p:pic>
      <p:pic>
        <p:nvPicPr>
          <p:cNvPr id="13" name="Picture 12" descr="A picture containing text, building, road, street&#10;&#10;Description automatically generated">
            <a:extLst>
              <a:ext uri="{FF2B5EF4-FFF2-40B4-BE49-F238E27FC236}">
                <a16:creationId xmlns:a16="http://schemas.microsoft.com/office/drawing/2014/main" id="{0AB777D7-03A5-4D54-342F-747FBBEA43B3}"/>
              </a:ext>
            </a:extLst>
          </p:cNvPr>
          <p:cNvPicPr>
            <a:picLocks noChangeAspect="1"/>
          </p:cNvPicPr>
          <p:nvPr/>
        </p:nvPicPr>
        <p:blipFill rotWithShape="1">
          <a:blip r:embed="rId6"/>
          <a:srcRect b="11064"/>
          <a:stretch/>
        </p:blipFill>
        <p:spPr>
          <a:xfrm>
            <a:off x="5846587" y="3193758"/>
            <a:ext cx="2468027" cy="1532364"/>
          </a:xfrm>
          <a:prstGeom prst="rect">
            <a:avLst/>
          </a:prstGeom>
        </p:spPr>
      </p:pic>
      <p:pic>
        <p:nvPicPr>
          <p:cNvPr id="14" name="Picture 13">
            <a:extLst>
              <a:ext uri="{FF2B5EF4-FFF2-40B4-BE49-F238E27FC236}">
                <a16:creationId xmlns:a16="http://schemas.microsoft.com/office/drawing/2014/main" id="{ACB72F67-FD6C-C725-0AFD-1BD1364C15D5}"/>
              </a:ext>
            </a:extLst>
          </p:cNvPr>
          <p:cNvPicPr>
            <a:picLocks noChangeAspect="1"/>
          </p:cNvPicPr>
          <p:nvPr/>
        </p:nvPicPr>
        <p:blipFill>
          <a:blip r:embed="rId7"/>
          <a:stretch>
            <a:fillRect/>
          </a:stretch>
        </p:blipFill>
        <p:spPr>
          <a:xfrm>
            <a:off x="8756224" y="3371612"/>
            <a:ext cx="1795805" cy="2690132"/>
          </a:xfrm>
          <a:prstGeom prst="rect">
            <a:avLst/>
          </a:prstGeom>
        </p:spPr>
      </p:pic>
      <p:pic>
        <p:nvPicPr>
          <p:cNvPr id="15" name="Picture 14">
            <a:extLst>
              <a:ext uri="{FF2B5EF4-FFF2-40B4-BE49-F238E27FC236}">
                <a16:creationId xmlns:a16="http://schemas.microsoft.com/office/drawing/2014/main" id="{95E35229-2230-857F-6211-A34C661798AB}"/>
              </a:ext>
            </a:extLst>
          </p:cNvPr>
          <p:cNvPicPr>
            <a:picLocks noChangeAspect="1"/>
          </p:cNvPicPr>
          <p:nvPr/>
        </p:nvPicPr>
        <p:blipFill>
          <a:blip r:embed="rId8"/>
          <a:stretch>
            <a:fillRect/>
          </a:stretch>
        </p:blipFill>
        <p:spPr>
          <a:xfrm>
            <a:off x="8504654" y="1634152"/>
            <a:ext cx="2047376" cy="1471166"/>
          </a:xfrm>
          <a:prstGeom prst="rect">
            <a:avLst/>
          </a:prstGeom>
        </p:spPr>
      </p:pic>
      <p:pic>
        <p:nvPicPr>
          <p:cNvPr id="16" name="Picture 15">
            <a:extLst>
              <a:ext uri="{FF2B5EF4-FFF2-40B4-BE49-F238E27FC236}">
                <a16:creationId xmlns:a16="http://schemas.microsoft.com/office/drawing/2014/main" id="{ED2E94EA-ED06-CD64-1A8D-7146451ACE8F}"/>
              </a:ext>
            </a:extLst>
          </p:cNvPr>
          <p:cNvPicPr>
            <a:picLocks noChangeAspect="1"/>
          </p:cNvPicPr>
          <p:nvPr/>
        </p:nvPicPr>
        <p:blipFill>
          <a:blip r:embed="rId9"/>
          <a:stretch>
            <a:fillRect/>
          </a:stretch>
        </p:blipFill>
        <p:spPr>
          <a:xfrm>
            <a:off x="5845895" y="4872060"/>
            <a:ext cx="2468632" cy="1376253"/>
          </a:xfrm>
          <a:prstGeom prst="rect">
            <a:avLst/>
          </a:prstGeom>
        </p:spPr>
      </p:pic>
      <p:pic>
        <p:nvPicPr>
          <p:cNvPr id="17" name="Picture 16">
            <a:extLst>
              <a:ext uri="{FF2B5EF4-FFF2-40B4-BE49-F238E27FC236}">
                <a16:creationId xmlns:a16="http://schemas.microsoft.com/office/drawing/2014/main" id="{2D582F07-4233-84C4-467A-2A55E0872F5A}"/>
              </a:ext>
            </a:extLst>
          </p:cNvPr>
          <p:cNvPicPr>
            <a:picLocks noChangeAspect="1"/>
          </p:cNvPicPr>
          <p:nvPr/>
        </p:nvPicPr>
        <p:blipFill>
          <a:blip r:embed="rId10"/>
          <a:stretch>
            <a:fillRect/>
          </a:stretch>
        </p:blipFill>
        <p:spPr>
          <a:xfrm>
            <a:off x="5845895" y="1405500"/>
            <a:ext cx="2468719" cy="1646327"/>
          </a:xfrm>
          <a:prstGeom prst="rect">
            <a:avLst/>
          </a:prstGeom>
        </p:spPr>
      </p:pic>
      <p:sp>
        <p:nvSpPr>
          <p:cNvPr id="18" name="Title 1">
            <a:extLst>
              <a:ext uri="{FF2B5EF4-FFF2-40B4-BE49-F238E27FC236}">
                <a16:creationId xmlns:a16="http://schemas.microsoft.com/office/drawing/2014/main" id="{1AD551C9-9C16-5262-0C49-F593CCBD3D82}"/>
              </a:ext>
            </a:extLst>
          </p:cNvPr>
          <p:cNvSpPr>
            <a:spLocks noGrp="1"/>
          </p:cNvSpPr>
          <p:nvPr>
            <p:ph type="title"/>
          </p:nvPr>
        </p:nvSpPr>
        <p:spPr>
          <a:xfrm>
            <a:off x="5273864" y="219986"/>
            <a:ext cx="1727837" cy="657109"/>
          </a:xfrm>
        </p:spPr>
        <p:txBody>
          <a:bodyPr>
            <a:normAutofit/>
          </a:bodyPr>
          <a:lstStyle/>
          <a:p>
            <a:r>
              <a:rPr lang="en-GB" sz="3266" b="1" dirty="0">
                <a:latin typeface="Arial" panose="020B0604020202020204" pitchFamily="34" charset="0"/>
                <a:cs typeface="Arial" panose="020B0604020202020204" pitchFamily="34" charset="0"/>
              </a:rPr>
              <a:t>Impact</a:t>
            </a:r>
          </a:p>
        </p:txBody>
      </p:sp>
    </p:spTree>
    <p:extLst>
      <p:ext uri="{BB962C8B-B14F-4D97-AF65-F5344CB8AC3E}">
        <p14:creationId xmlns:p14="http://schemas.microsoft.com/office/powerpoint/2010/main" val="2657690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526" y="2719138"/>
            <a:ext cx="8425288" cy="1054633"/>
          </a:xfrm>
        </p:spPr>
        <p:txBody>
          <a:bodyPr/>
          <a:lstStyle/>
          <a:p>
            <a:pPr>
              <a:lnSpc>
                <a:spcPts val="2500"/>
              </a:lnSpc>
              <a:spcAft>
                <a:spcPts val="1200"/>
              </a:spcAft>
            </a:pPr>
            <a:r>
              <a:rPr lang="en-GB" sz="2800" b="1" spc="-30" dirty="0">
                <a:solidFill>
                  <a:schemeClr val="bg2"/>
                </a:solidFill>
                <a:ea typeface="Myriad Pro Light"/>
              </a:rPr>
              <a:t>Provider Collaboration </a:t>
            </a:r>
            <a:br>
              <a:rPr lang="en-GB" sz="2800" b="1" spc="-30" dirty="0">
                <a:solidFill>
                  <a:schemeClr val="bg2"/>
                </a:solidFill>
                <a:ea typeface="Myriad Pro Light"/>
              </a:rPr>
            </a:br>
            <a:r>
              <a:rPr lang="en-GB" sz="2800" b="1" spc="-30" dirty="0">
                <a:solidFill>
                  <a:schemeClr val="bg2"/>
                </a:solidFill>
                <a:ea typeface="Myriad Pro Light"/>
              </a:rPr>
              <a:t>Delegation from ICBs to provider collaboratives</a:t>
            </a:r>
          </a:p>
        </p:txBody>
      </p:sp>
      <p:sp>
        <p:nvSpPr>
          <p:cNvPr id="3" name="Subtitle 2"/>
          <p:cNvSpPr>
            <a:spLocks noGrp="1"/>
          </p:cNvSpPr>
          <p:nvPr>
            <p:ph type="subTitle" idx="1"/>
          </p:nvPr>
        </p:nvSpPr>
        <p:spPr>
          <a:xfrm>
            <a:off x="2038526" y="4030902"/>
            <a:ext cx="6858000" cy="473244"/>
          </a:xfrm>
        </p:spPr>
        <p:txBody>
          <a:bodyPr/>
          <a:lstStyle/>
          <a:p>
            <a:r>
              <a:rPr lang="en-GB" dirty="0"/>
              <a:t>30 November 2022</a:t>
            </a:r>
          </a:p>
        </p:txBody>
      </p:sp>
    </p:spTree>
    <p:extLst>
      <p:ext uri="{BB962C8B-B14F-4D97-AF65-F5344CB8AC3E}">
        <p14:creationId xmlns:p14="http://schemas.microsoft.com/office/powerpoint/2010/main" val="3144119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8159-F325-77DA-B8C0-AF552154612B}"/>
              </a:ext>
            </a:extLst>
          </p:cNvPr>
          <p:cNvSpPr>
            <a:spLocks noGrp="1"/>
          </p:cNvSpPr>
          <p:nvPr>
            <p:ph type="title"/>
          </p:nvPr>
        </p:nvSpPr>
        <p:spPr>
          <a:xfrm>
            <a:off x="1589369" y="265442"/>
            <a:ext cx="8729477" cy="528864"/>
          </a:xfrm>
        </p:spPr>
        <p:txBody>
          <a:bodyPr>
            <a:noAutofit/>
          </a:bodyPr>
          <a:lstStyle/>
          <a:p>
            <a:r>
              <a:rPr lang="en-GB" sz="3266" b="1" dirty="0">
                <a:latin typeface="Arial" panose="020B0604020202020204" pitchFamily="34" charset="0"/>
                <a:cs typeface="Arial" panose="020B0604020202020204" pitchFamily="34" charset="0"/>
              </a:rPr>
              <a:t>Lessons learned</a:t>
            </a:r>
          </a:p>
        </p:txBody>
      </p:sp>
      <p:sp>
        <p:nvSpPr>
          <p:cNvPr id="3" name="Content Placeholder 2">
            <a:extLst>
              <a:ext uri="{FF2B5EF4-FFF2-40B4-BE49-F238E27FC236}">
                <a16:creationId xmlns:a16="http://schemas.microsoft.com/office/drawing/2014/main" id="{B82CC2AD-9458-D53D-2E32-A38AF6C874E1}"/>
              </a:ext>
            </a:extLst>
          </p:cNvPr>
          <p:cNvSpPr>
            <a:spLocks noGrp="1"/>
          </p:cNvSpPr>
          <p:nvPr>
            <p:ph idx="1"/>
          </p:nvPr>
        </p:nvSpPr>
        <p:spPr>
          <a:xfrm>
            <a:off x="1818581" y="1197514"/>
            <a:ext cx="8729477" cy="4089348"/>
          </a:xfrm>
        </p:spPr>
        <p:txBody>
          <a:bodyPr/>
          <a:lstStyle/>
          <a:p>
            <a:r>
              <a:rPr lang="en-GB" dirty="0"/>
              <a:t>Collaboration only where it makes sense to do so – club vs country </a:t>
            </a:r>
          </a:p>
          <a:p>
            <a:r>
              <a:rPr lang="en-GB" dirty="0"/>
              <a:t>Understanding when things don’t go to plan and what aspect needs repair </a:t>
            </a:r>
          </a:p>
          <a:p>
            <a:r>
              <a:rPr lang="en-GB" dirty="0"/>
              <a:t>Be prepared to fail or withdraw</a:t>
            </a:r>
          </a:p>
          <a:p>
            <a:endParaRPr lang="en-GB" dirty="0"/>
          </a:p>
        </p:txBody>
      </p:sp>
    </p:spTree>
    <p:extLst>
      <p:ext uri="{BB962C8B-B14F-4D97-AF65-F5344CB8AC3E}">
        <p14:creationId xmlns:p14="http://schemas.microsoft.com/office/powerpoint/2010/main" val="907639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een and white logo&#10;&#10;Description automatically generated with low confidence">
            <a:extLst>
              <a:ext uri="{FF2B5EF4-FFF2-40B4-BE49-F238E27FC236}">
                <a16:creationId xmlns:a16="http://schemas.microsoft.com/office/drawing/2014/main" id="{56671816-FBA7-4E78-B954-2444CDE1EA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91" b="6778"/>
          <a:stretch/>
        </p:blipFill>
        <p:spPr>
          <a:xfrm>
            <a:off x="0" y="0"/>
            <a:ext cx="12192000" cy="2651182"/>
          </a:xfrm>
        </p:spPr>
      </p:pic>
      <p:sp>
        <p:nvSpPr>
          <p:cNvPr id="6" name="TextBox 5">
            <a:extLst>
              <a:ext uri="{FF2B5EF4-FFF2-40B4-BE49-F238E27FC236}">
                <a16:creationId xmlns:a16="http://schemas.microsoft.com/office/drawing/2014/main" id="{5A04F67F-061A-4A2E-B8AC-CB7313E96269}"/>
              </a:ext>
            </a:extLst>
          </p:cNvPr>
          <p:cNvSpPr txBox="1"/>
          <p:nvPr/>
        </p:nvSpPr>
        <p:spPr>
          <a:xfrm>
            <a:off x="326571" y="2884504"/>
            <a:ext cx="11538857" cy="523220"/>
          </a:xfrm>
          <a:prstGeom prst="rect">
            <a:avLst/>
          </a:prstGeom>
          <a:noFill/>
        </p:spPr>
        <p:txBody>
          <a:bodyPr wrap="square" rtlCol="0">
            <a:spAutoFit/>
          </a:bodyPr>
          <a:lstStyle/>
          <a:p>
            <a:pPr algn="ctr"/>
            <a:r>
              <a:rPr lang="en-GB" sz="2800" b="1" dirty="0">
                <a:solidFill>
                  <a:srgbClr val="29514A"/>
                </a:solidFill>
              </a:rPr>
              <a:t>Thank you for attending the webinar today</a:t>
            </a:r>
            <a:r>
              <a:rPr lang="en-GB" sz="2800" dirty="0">
                <a:solidFill>
                  <a:schemeClr val="accent6">
                    <a:lumMod val="50000"/>
                  </a:schemeClr>
                </a:solidFill>
              </a:rPr>
              <a:t>  </a:t>
            </a:r>
          </a:p>
        </p:txBody>
      </p:sp>
      <p:sp>
        <p:nvSpPr>
          <p:cNvPr id="2" name="TextBox 1">
            <a:extLst>
              <a:ext uri="{FF2B5EF4-FFF2-40B4-BE49-F238E27FC236}">
                <a16:creationId xmlns:a16="http://schemas.microsoft.com/office/drawing/2014/main" id="{F1BC9C3D-5440-4401-B748-8C7E995F1518}"/>
              </a:ext>
            </a:extLst>
          </p:cNvPr>
          <p:cNvSpPr txBox="1"/>
          <p:nvPr/>
        </p:nvSpPr>
        <p:spPr>
          <a:xfrm>
            <a:off x="326571" y="3595463"/>
            <a:ext cx="11538857" cy="2554545"/>
          </a:xfrm>
          <a:prstGeom prst="rect">
            <a:avLst/>
          </a:prstGeom>
          <a:noFill/>
        </p:spPr>
        <p:txBody>
          <a:bodyPr wrap="square" rtlCol="0">
            <a:spAutoFit/>
          </a:bodyPr>
          <a:lstStyle/>
          <a:p>
            <a:r>
              <a:rPr lang="en-GB" sz="2400" dirty="0"/>
              <a:t>Please complete our evaluation form by scanning this QR code </a:t>
            </a:r>
          </a:p>
          <a:p>
            <a:r>
              <a:rPr lang="en-GB" sz="2400" dirty="0"/>
              <a:t>or click on the link in the chat. </a:t>
            </a:r>
          </a:p>
          <a:p>
            <a:endParaRPr lang="en-GB" sz="2400" dirty="0"/>
          </a:p>
          <a:p>
            <a:endParaRPr lang="en-GB" sz="2400" dirty="0"/>
          </a:p>
          <a:p>
            <a:endParaRPr lang="en-GB" sz="1050" dirty="0"/>
          </a:p>
          <a:p>
            <a:r>
              <a:rPr lang="en-GB" sz="2400" dirty="0"/>
              <a:t>Our next webinar is taking place on </a:t>
            </a:r>
            <a:r>
              <a:rPr lang="en-GB" sz="2400" b="1" dirty="0"/>
              <a:t>Thursday 8 December 2.30pm-3.45pm, How are provider collaboratives helping to reduce care backlogs across systems?</a:t>
            </a:r>
          </a:p>
        </p:txBody>
      </p:sp>
      <p:pic>
        <p:nvPicPr>
          <p:cNvPr id="8" name="Picture 7">
            <a:extLst>
              <a:ext uri="{FF2B5EF4-FFF2-40B4-BE49-F238E27FC236}">
                <a16:creationId xmlns:a16="http://schemas.microsoft.com/office/drawing/2014/main" id="{20D2BB4C-167A-4DFE-82EB-F9DA15362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6457" y="6053004"/>
            <a:ext cx="1989454" cy="7402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1ED8BB0-7C24-B9D7-53BD-C2A4787E8C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70" b="9170"/>
          <a:stretch/>
        </p:blipFill>
        <p:spPr bwMode="auto">
          <a:xfrm>
            <a:off x="8509253" y="3390307"/>
            <a:ext cx="2334238" cy="19061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C2FEB059-3CDF-B49D-2B2D-080E619C3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3253" y="6053004"/>
            <a:ext cx="3713204" cy="868133"/>
          </a:xfrm>
          <a:prstGeom prst="rect">
            <a:avLst/>
          </a:prstGeom>
        </p:spPr>
      </p:pic>
    </p:spTree>
    <p:extLst>
      <p:ext uri="{BB962C8B-B14F-4D97-AF65-F5344CB8AC3E}">
        <p14:creationId xmlns:p14="http://schemas.microsoft.com/office/powerpoint/2010/main" val="424520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8C70BC-8810-4630-8E6F-524867E17098}"/>
              </a:ext>
            </a:extLst>
          </p:cNvPr>
          <p:cNvSpPr>
            <a:spLocks noGrp="1"/>
          </p:cNvSpPr>
          <p:nvPr>
            <p:ph sz="quarter" idx="10"/>
          </p:nvPr>
        </p:nvSpPr>
        <p:spPr>
          <a:xfrm>
            <a:off x="3601376" y="1343804"/>
            <a:ext cx="6676008" cy="4965556"/>
          </a:xfrm>
        </p:spPr>
        <p:txBody>
          <a:bodyPr/>
          <a:lstStyle/>
          <a:p>
            <a:r>
              <a:rPr lang="en-GB" sz="2000" dirty="0"/>
              <a:t>NHS organisations can </a:t>
            </a:r>
            <a:r>
              <a:rPr lang="en-GB" sz="2000" dirty="0">
                <a:solidFill>
                  <a:schemeClr val="bg2"/>
                </a:solidFill>
              </a:rPr>
              <a:t>work together in new ways</a:t>
            </a:r>
            <a:r>
              <a:rPr lang="en-GB" sz="2000" dirty="0"/>
              <a:t> to meet the needs of their population and improve health outcomes</a:t>
            </a:r>
          </a:p>
          <a:p>
            <a:r>
              <a:rPr lang="en-GB" sz="2000" dirty="0"/>
              <a:t>Approach to commissioning/provision can become </a:t>
            </a:r>
            <a:r>
              <a:rPr lang="en-GB" sz="2000" dirty="0">
                <a:solidFill>
                  <a:schemeClr val="bg2"/>
                </a:solidFill>
              </a:rPr>
              <a:t>more collaborative, innovative</a:t>
            </a:r>
          </a:p>
          <a:p>
            <a:r>
              <a:rPr lang="en-GB" sz="2000" dirty="0"/>
              <a:t>Providers working together have a greater sense of </a:t>
            </a:r>
            <a:r>
              <a:rPr lang="en-GB" sz="2000" dirty="0">
                <a:solidFill>
                  <a:schemeClr val="bg2"/>
                </a:solidFill>
              </a:rPr>
              <a:t>whole population needs</a:t>
            </a:r>
            <a:r>
              <a:rPr lang="en-GB" sz="2000" dirty="0"/>
              <a:t> to inform delivery</a:t>
            </a:r>
          </a:p>
          <a:p>
            <a:r>
              <a:rPr lang="en-GB" sz="2000" dirty="0"/>
              <a:t>Providers play a greater role in </a:t>
            </a:r>
            <a:r>
              <a:rPr lang="en-GB" sz="2000" dirty="0">
                <a:solidFill>
                  <a:schemeClr val="bg2"/>
                </a:solidFill>
              </a:rPr>
              <a:t>deciding what/how services are delivered</a:t>
            </a:r>
            <a:r>
              <a:rPr lang="en-GB" sz="2000" dirty="0"/>
              <a:t>; with </a:t>
            </a:r>
            <a:r>
              <a:rPr lang="en-GB" sz="2000" dirty="0">
                <a:solidFill>
                  <a:schemeClr val="bg2"/>
                </a:solidFill>
              </a:rPr>
              <a:t>clinical leadership and staff closest to patients more involved</a:t>
            </a:r>
            <a:r>
              <a:rPr lang="en-GB" sz="2000" dirty="0"/>
              <a:t> in designing services</a:t>
            </a:r>
          </a:p>
          <a:p>
            <a:r>
              <a:rPr lang="en-GB" sz="2000" dirty="0"/>
              <a:t>ICBs can take </a:t>
            </a:r>
            <a:r>
              <a:rPr lang="en-GB" sz="2000" dirty="0">
                <a:solidFill>
                  <a:schemeClr val="bg2"/>
                </a:solidFill>
              </a:rPr>
              <a:t>a more strategic view </a:t>
            </a:r>
            <a:r>
              <a:rPr lang="en-GB" sz="2000" dirty="0"/>
              <a:t>of health needs and gain assurance that outcomes are being met</a:t>
            </a:r>
          </a:p>
          <a:p>
            <a:r>
              <a:rPr lang="en-GB" sz="2000" dirty="0"/>
              <a:t>Potential for more </a:t>
            </a:r>
            <a:r>
              <a:rPr lang="en-GB" sz="2000" dirty="0">
                <a:solidFill>
                  <a:schemeClr val="bg2"/>
                </a:solidFill>
              </a:rPr>
              <a:t>efficient joint decision-making</a:t>
            </a:r>
            <a:r>
              <a:rPr lang="en-GB" sz="2000" dirty="0"/>
              <a:t> across providers</a:t>
            </a:r>
          </a:p>
          <a:p>
            <a:pPr marL="0" indent="0">
              <a:buNone/>
            </a:pPr>
            <a:endParaRPr lang="en-GB" sz="2000" dirty="0"/>
          </a:p>
          <a:p>
            <a:pPr marL="0" indent="0">
              <a:buNone/>
            </a:pPr>
            <a:endParaRPr lang="en-GB" sz="2000" dirty="0"/>
          </a:p>
          <a:p>
            <a:pPr marL="0" indent="0">
              <a:buNone/>
            </a:pPr>
            <a:endParaRPr lang="en-GB" dirty="0"/>
          </a:p>
        </p:txBody>
      </p:sp>
      <p:sp>
        <p:nvSpPr>
          <p:cNvPr id="3" name="Title 2">
            <a:extLst>
              <a:ext uri="{FF2B5EF4-FFF2-40B4-BE49-F238E27FC236}">
                <a16:creationId xmlns:a16="http://schemas.microsoft.com/office/drawing/2014/main" id="{841CCAEA-7722-4CAD-A70F-2DD63DAF32B7}"/>
              </a:ext>
            </a:extLst>
          </p:cNvPr>
          <p:cNvSpPr>
            <a:spLocks noGrp="1"/>
          </p:cNvSpPr>
          <p:nvPr>
            <p:ph type="title"/>
          </p:nvPr>
        </p:nvSpPr>
        <p:spPr>
          <a:xfrm>
            <a:off x="1963446" y="287089"/>
            <a:ext cx="6567055" cy="611649"/>
          </a:xfrm>
        </p:spPr>
        <p:txBody>
          <a:bodyPr/>
          <a:lstStyle/>
          <a:p>
            <a:r>
              <a:rPr lang="en-GB" b="1" dirty="0"/>
              <a:t>What is the opportunity?</a:t>
            </a:r>
          </a:p>
        </p:txBody>
      </p:sp>
      <p:pic>
        <p:nvPicPr>
          <p:cNvPr id="7" name="Picture 6" descr="Icon&#10;&#10;Description automatically generated">
            <a:extLst>
              <a:ext uri="{FF2B5EF4-FFF2-40B4-BE49-F238E27FC236}">
                <a16:creationId xmlns:a16="http://schemas.microsoft.com/office/drawing/2014/main" id="{4AB8D5EC-A7E7-4DF9-B3EB-7D918F6C34E1}"/>
              </a:ext>
            </a:extLst>
          </p:cNvPr>
          <p:cNvPicPr>
            <a:picLocks noChangeAspect="1"/>
          </p:cNvPicPr>
          <p:nvPr/>
        </p:nvPicPr>
        <p:blipFill>
          <a:blip r:embed="rId2"/>
          <a:stretch>
            <a:fillRect/>
          </a:stretch>
        </p:blipFill>
        <p:spPr>
          <a:xfrm rot="2267343">
            <a:off x="2027550" y="1752309"/>
            <a:ext cx="1458149" cy="1458149"/>
          </a:xfrm>
          <a:prstGeom prst="rect">
            <a:avLst/>
          </a:prstGeom>
        </p:spPr>
      </p:pic>
      <p:cxnSp>
        <p:nvCxnSpPr>
          <p:cNvPr id="8" name="Straight Connector 7">
            <a:extLst>
              <a:ext uri="{FF2B5EF4-FFF2-40B4-BE49-F238E27FC236}">
                <a16:creationId xmlns:a16="http://schemas.microsoft.com/office/drawing/2014/main" id="{9640BC63-BBF9-4FBC-B8D4-A8CD935D63BC}"/>
              </a:ext>
            </a:extLst>
          </p:cNvPr>
          <p:cNvCxnSpPr/>
          <p:nvPr/>
        </p:nvCxnSpPr>
        <p:spPr>
          <a:xfrm>
            <a:off x="1524000" y="106532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717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385DF-77D4-4244-B35D-3556F51A877C}"/>
              </a:ext>
            </a:extLst>
          </p:cNvPr>
          <p:cNvSpPr>
            <a:spLocks noGrp="1"/>
          </p:cNvSpPr>
          <p:nvPr>
            <p:ph type="title"/>
          </p:nvPr>
        </p:nvSpPr>
        <p:spPr>
          <a:xfrm>
            <a:off x="1981201" y="350956"/>
            <a:ext cx="6567055" cy="611649"/>
          </a:xfrm>
        </p:spPr>
        <p:txBody>
          <a:bodyPr/>
          <a:lstStyle/>
          <a:p>
            <a:r>
              <a:rPr lang="en-GB" b="1" dirty="0"/>
              <a:t>What is delegation?</a:t>
            </a:r>
          </a:p>
        </p:txBody>
      </p:sp>
      <p:sp>
        <p:nvSpPr>
          <p:cNvPr id="5" name="TextBox 4">
            <a:extLst>
              <a:ext uri="{FF2B5EF4-FFF2-40B4-BE49-F238E27FC236}">
                <a16:creationId xmlns:a16="http://schemas.microsoft.com/office/drawing/2014/main" id="{9940DD33-0FF4-418E-BF49-AF312BB6BBFC}"/>
              </a:ext>
            </a:extLst>
          </p:cNvPr>
          <p:cNvSpPr txBox="1"/>
          <p:nvPr/>
        </p:nvSpPr>
        <p:spPr>
          <a:xfrm>
            <a:off x="1981200" y="1469125"/>
            <a:ext cx="8322816" cy="2554545"/>
          </a:xfrm>
          <a:prstGeom prst="rect">
            <a:avLst/>
          </a:prstGeom>
          <a:noFill/>
        </p:spPr>
        <p:txBody>
          <a:bodyPr wrap="square" rtlCol="0">
            <a:spAutoFit/>
          </a:bodyPr>
          <a:lstStyle/>
          <a:p>
            <a:r>
              <a:rPr lang="en-GB" sz="2000" dirty="0">
                <a:solidFill>
                  <a:srgbClr val="000000"/>
                </a:solidFill>
                <a:latin typeface="Arial" panose="020B0604020202020204" pitchFamily="34" charset="0"/>
                <a:cs typeface="Arial" panose="020B0604020202020204" pitchFamily="34" charset="0"/>
              </a:rPr>
              <a:t>Section 65Z5 of the Health and Care Act 2022 </a:t>
            </a:r>
          </a:p>
          <a:p>
            <a:pPr marL="285750" indent="-285750">
              <a:buFont typeface="Arial" panose="020B0604020202020204" pitchFamily="34" charset="0"/>
              <a:buChar char="•"/>
            </a:pPr>
            <a:r>
              <a:rPr lang="en-GB" sz="2000" dirty="0">
                <a:solidFill>
                  <a:srgbClr val="000000"/>
                </a:solidFill>
                <a:latin typeface="Arial" panose="020B0604020202020204" pitchFamily="34" charset="0"/>
                <a:cs typeface="Arial" panose="020B0604020202020204" pitchFamily="34" charset="0"/>
              </a:rPr>
              <a:t>Relevant bodies - *</a:t>
            </a:r>
            <a:r>
              <a:rPr lang="en-GB" sz="2000" dirty="0">
                <a:solidFill>
                  <a:srgbClr val="005EB8"/>
                </a:solidFill>
                <a:latin typeface="Arial" panose="020B0604020202020204" pitchFamily="34" charset="0"/>
                <a:cs typeface="Arial" panose="020B0604020202020204" pitchFamily="34" charset="0"/>
              </a:rPr>
              <a:t>NHS England, *ICBs, *NHS trusts, and *NHS FTs</a:t>
            </a:r>
            <a:r>
              <a:rPr lang="en-GB" sz="2000" dirty="0">
                <a:solidFill>
                  <a:srgbClr val="000000"/>
                </a:solidFill>
                <a:latin typeface="Arial" panose="020B0604020202020204" pitchFamily="34" charset="0"/>
                <a:cs typeface="Arial" panose="020B0604020202020204" pitchFamily="34" charset="0"/>
              </a:rPr>
              <a:t> can “delegate” their functions to each other, and to local authorities (LAs) and combined authorities (Cas). </a:t>
            </a:r>
          </a:p>
          <a:p>
            <a:endParaRPr lang="en-GB" sz="2000" dirty="0">
              <a:solidFill>
                <a:srgbClr val="000000"/>
              </a:solidFill>
              <a:latin typeface="Arial" panose="020B0604020202020204" pitchFamily="34" charset="0"/>
              <a:cs typeface="Arial" panose="020B0604020202020204" pitchFamily="34" charset="0"/>
            </a:endParaRPr>
          </a:p>
          <a:p>
            <a:r>
              <a:rPr lang="en-GB" sz="2000" dirty="0">
                <a:solidFill>
                  <a:srgbClr val="000000"/>
                </a:solidFill>
                <a:latin typeface="Arial" panose="020B0604020202020204" pitchFamily="34" charset="0"/>
                <a:cs typeface="Arial" panose="020B0604020202020204" pitchFamily="34" charset="0"/>
              </a:rPr>
              <a:t>Sections 65Z5 and 65Z6 </a:t>
            </a:r>
          </a:p>
          <a:p>
            <a:pPr marL="285750" indent="-285750">
              <a:buFont typeface="Arial" panose="020B0604020202020204" pitchFamily="34" charset="0"/>
              <a:buChar char="•"/>
            </a:pPr>
            <a:r>
              <a:rPr lang="en-GB" sz="2000" dirty="0">
                <a:solidFill>
                  <a:srgbClr val="000000"/>
                </a:solidFill>
                <a:latin typeface="Arial" panose="020B0604020202020204" pitchFamily="34" charset="0"/>
                <a:cs typeface="Arial" panose="020B0604020202020204" pitchFamily="34" charset="0"/>
              </a:rPr>
              <a:t>Relevant bodies can jointly exercise their functions with each other and/or with LAs and CAs; and to form joint committees and pool funds</a:t>
            </a:r>
          </a:p>
        </p:txBody>
      </p:sp>
      <p:sp>
        <p:nvSpPr>
          <p:cNvPr id="9" name="TextBox 8">
            <a:extLst>
              <a:ext uri="{FF2B5EF4-FFF2-40B4-BE49-F238E27FC236}">
                <a16:creationId xmlns:a16="http://schemas.microsoft.com/office/drawing/2014/main" id="{7DCA78CB-E36B-4032-AE36-33AF57D623BB}"/>
              </a:ext>
            </a:extLst>
          </p:cNvPr>
          <p:cNvSpPr txBox="1"/>
          <p:nvPr/>
        </p:nvSpPr>
        <p:spPr>
          <a:xfrm>
            <a:off x="2038905" y="4330420"/>
            <a:ext cx="8114190" cy="146423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b="1" dirty="0">
                <a:solidFill>
                  <a:srgbClr val="005EB8"/>
                </a:solidFill>
                <a:latin typeface="Arial" panose="020B0604020202020204" pitchFamily="34" charset="0"/>
                <a:cs typeface="Arial" panose="020B0604020202020204" pitchFamily="34" charset="0"/>
              </a:rPr>
              <a:t>Delegation</a:t>
            </a:r>
            <a:r>
              <a:rPr lang="en-GB" sz="2000" dirty="0">
                <a:solidFill>
                  <a:srgbClr val="000000"/>
                </a:solidFill>
                <a:latin typeface="Arial" panose="020B0604020202020204" pitchFamily="34" charset="0"/>
                <a:cs typeface="Arial" panose="020B0604020202020204" pitchFamily="34" charset="0"/>
              </a:rPr>
              <a:t> = A relevant body (or bodies) takes </a:t>
            </a:r>
            <a:r>
              <a:rPr lang="en-GB" sz="2000" i="1" dirty="0">
                <a:solidFill>
                  <a:srgbClr val="005EB8"/>
                </a:solidFill>
                <a:latin typeface="Arial" panose="020B0604020202020204" pitchFamily="34" charset="0"/>
                <a:cs typeface="Arial" panose="020B0604020202020204" pitchFamily="34" charset="0"/>
              </a:rPr>
              <a:t>responsibility</a:t>
            </a:r>
            <a:r>
              <a:rPr lang="en-GB" sz="2000" dirty="0">
                <a:solidFill>
                  <a:srgbClr val="000000"/>
                </a:solidFill>
                <a:latin typeface="Arial" panose="020B0604020202020204" pitchFamily="34" charset="0"/>
                <a:cs typeface="Arial" panose="020B0604020202020204" pitchFamily="34" charset="0"/>
              </a:rPr>
              <a:t> for exercising the functions of another and will be held to account by the delegating body; ultimate </a:t>
            </a:r>
            <a:r>
              <a:rPr lang="en-GB" sz="2000" i="1" dirty="0">
                <a:solidFill>
                  <a:srgbClr val="005EB8"/>
                </a:solidFill>
                <a:latin typeface="Arial" panose="020B0604020202020204" pitchFamily="34" charset="0"/>
                <a:cs typeface="Arial" panose="020B0604020202020204" pitchFamily="34" charset="0"/>
              </a:rPr>
              <a:t>accountability</a:t>
            </a:r>
            <a:r>
              <a:rPr lang="en-GB" sz="2000" dirty="0">
                <a:solidFill>
                  <a:srgbClr val="000000"/>
                </a:solidFill>
                <a:latin typeface="Arial" panose="020B0604020202020204" pitchFamily="34" charset="0"/>
                <a:cs typeface="Arial" panose="020B0604020202020204" pitchFamily="34" charset="0"/>
              </a:rPr>
              <a:t> for the function remains with the delegating body</a:t>
            </a:r>
          </a:p>
        </p:txBody>
      </p:sp>
      <p:cxnSp>
        <p:nvCxnSpPr>
          <p:cNvPr id="11" name="Straight Connector 10">
            <a:extLst>
              <a:ext uri="{FF2B5EF4-FFF2-40B4-BE49-F238E27FC236}">
                <a16:creationId xmlns:a16="http://schemas.microsoft.com/office/drawing/2014/main" id="{764F2EF1-0113-450B-8090-5E49EDECF14C}"/>
              </a:ext>
            </a:extLst>
          </p:cNvPr>
          <p:cNvCxnSpPr/>
          <p:nvPr/>
        </p:nvCxnSpPr>
        <p:spPr>
          <a:xfrm>
            <a:off x="1524000" y="106532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805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B075D3-408F-41A7-A3A4-DAE81E79CB08}"/>
              </a:ext>
            </a:extLst>
          </p:cNvPr>
          <p:cNvSpPr>
            <a:spLocks noGrp="1"/>
          </p:cNvSpPr>
          <p:nvPr>
            <p:ph type="title"/>
          </p:nvPr>
        </p:nvSpPr>
        <p:spPr>
          <a:xfrm>
            <a:off x="1803648" y="70470"/>
            <a:ext cx="7204229" cy="1003367"/>
          </a:xfrm>
        </p:spPr>
        <p:txBody>
          <a:bodyPr/>
          <a:lstStyle/>
          <a:p>
            <a:r>
              <a:rPr lang="en-GB" b="1" dirty="0"/>
              <a:t>Different ways collaboratives can lead service design</a:t>
            </a:r>
          </a:p>
        </p:txBody>
      </p:sp>
      <p:sp>
        <p:nvSpPr>
          <p:cNvPr id="8" name="TextBox 7">
            <a:extLst>
              <a:ext uri="{FF2B5EF4-FFF2-40B4-BE49-F238E27FC236}">
                <a16:creationId xmlns:a16="http://schemas.microsoft.com/office/drawing/2014/main" id="{568BC493-CA2D-4AA7-9508-29C7408C3095}"/>
              </a:ext>
            </a:extLst>
          </p:cNvPr>
          <p:cNvSpPr txBox="1"/>
          <p:nvPr/>
        </p:nvSpPr>
        <p:spPr>
          <a:xfrm>
            <a:off x="1981200" y="1483388"/>
            <a:ext cx="8509247" cy="1631216"/>
          </a:xfrm>
          <a:prstGeom prst="rect">
            <a:avLst/>
          </a:prstGeom>
          <a:noFill/>
        </p:spPr>
        <p:txBody>
          <a:bodyPr wrap="square" rtlCol="0">
            <a:spAutoFit/>
          </a:bodyPr>
          <a:lstStyle/>
          <a:p>
            <a:pPr>
              <a:spcAft>
                <a:spcPts val="600"/>
              </a:spcAft>
            </a:pPr>
            <a:r>
              <a:rPr lang="en-GB" b="1" dirty="0">
                <a:solidFill>
                  <a:srgbClr val="005EB8"/>
                </a:solidFill>
                <a:latin typeface="Arial" panose="020B0604020202020204" pitchFamily="34" charset="0"/>
                <a:cs typeface="Arial" panose="020B0604020202020204" pitchFamily="34" charset="0"/>
              </a:rPr>
              <a:t>Delegation</a:t>
            </a:r>
            <a:r>
              <a:rPr lang="en-GB" dirty="0">
                <a:solidFill>
                  <a:srgbClr val="000000"/>
                </a:solidFill>
                <a:latin typeface="Arial" panose="020B0604020202020204" pitchFamily="34" charset="0"/>
                <a:cs typeface="Arial" panose="020B0604020202020204" pitchFamily="34" charset="0"/>
              </a:rPr>
              <a:t> allows, for example:</a:t>
            </a:r>
          </a:p>
          <a:p>
            <a:pPr marL="285750" indent="-285750">
              <a:spcAft>
                <a:spcPts val="600"/>
              </a:spcAft>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NHS England or ICBs to delegate their statutory commissioning functions (arranging services, with budget) to a provider or group of providers</a:t>
            </a:r>
          </a:p>
          <a:p>
            <a:pPr marL="285750" indent="-285750">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Provider collaboratives can form joint committees to jointly exercise functions, take decisions on behalf of member organisations</a:t>
            </a:r>
          </a:p>
        </p:txBody>
      </p:sp>
      <p:cxnSp>
        <p:nvCxnSpPr>
          <p:cNvPr id="9" name="Straight Connector 8">
            <a:extLst>
              <a:ext uri="{FF2B5EF4-FFF2-40B4-BE49-F238E27FC236}">
                <a16:creationId xmlns:a16="http://schemas.microsoft.com/office/drawing/2014/main" id="{930B1722-D567-4660-A482-6E6A5DD605FD}"/>
              </a:ext>
            </a:extLst>
          </p:cNvPr>
          <p:cNvCxnSpPr/>
          <p:nvPr/>
        </p:nvCxnSpPr>
        <p:spPr>
          <a:xfrm>
            <a:off x="1535097" y="126062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EAE18D2-B9E2-47AE-ACDA-2C9947D18503}"/>
              </a:ext>
            </a:extLst>
          </p:cNvPr>
          <p:cNvSpPr txBox="1"/>
          <p:nvPr/>
        </p:nvSpPr>
        <p:spPr>
          <a:xfrm>
            <a:off x="1981200" y="3150535"/>
            <a:ext cx="8251794" cy="3170099"/>
          </a:xfrm>
          <a:prstGeom prst="rect">
            <a:avLst/>
          </a:prstGeom>
          <a:noFill/>
        </p:spPr>
        <p:txBody>
          <a:bodyPr wrap="square">
            <a:spAutoFit/>
          </a:bodyPr>
          <a:lstStyle/>
          <a:p>
            <a:pPr>
              <a:spcAft>
                <a:spcPts val="600"/>
              </a:spcAft>
            </a:pPr>
            <a:r>
              <a:rPr lang="en-GB" b="1" dirty="0">
                <a:solidFill>
                  <a:srgbClr val="005EB8"/>
                </a:solidFill>
                <a:latin typeface="Arial" panose="020B0604020202020204" pitchFamily="34" charset="0"/>
                <a:cs typeface="Arial" panose="020B0604020202020204" pitchFamily="34" charset="0"/>
              </a:rPr>
              <a:t>Conferring discretions</a:t>
            </a:r>
            <a:r>
              <a:rPr lang="en-GB" dirty="0">
                <a:solidFill>
                  <a:srgbClr val="000000"/>
                </a:solidFill>
                <a:latin typeface="Arial" panose="020B0604020202020204" pitchFamily="34" charset="0"/>
                <a:cs typeface="Arial" panose="020B0604020202020204" pitchFamily="34" charset="0"/>
              </a:rPr>
              <a:t> (Health and Care Act 2022)</a:t>
            </a:r>
          </a:p>
          <a:p>
            <a:pPr marL="285750" indent="-285750">
              <a:spcAft>
                <a:spcPts val="600"/>
              </a:spcAft>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NHS England and ICBs ‘may confer discretions’ on NHS providers</a:t>
            </a:r>
          </a:p>
          <a:p>
            <a:pPr marL="285750" indent="-285750">
              <a:spcAft>
                <a:spcPts val="600"/>
              </a:spcAft>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Confirms that NHS providers may lawfully take on wider population health activities relating to their contracted services </a:t>
            </a:r>
          </a:p>
          <a:p>
            <a:pPr marL="285750" indent="-285750">
              <a:spcAft>
                <a:spcPts val="600"/>
              </a:spcAft>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Does not technically achieve delegation – but allows ICB/provider contracts to give providers discretion to identify and decide the services necessary to meet the needs of the population, rather than just the logistics of service delivery </a:t>
            </a:r>
          </a:p>
          <a:p>
            <a:pPr marL="285750" indent="-285750">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Example: Lead provider models; NHS-led provider collaboratives for specialised mental health, learning disabilities and autism services</a:t>
            </a:r>
          </a:p>
        </p:txBody>
      </p:sp>
    </p:spTree>
    <p:extLst>
      <p:ext uri="{BB962C8B-B14F-4D97-AF65-F5344CB8AC3E}">
        <p14:creationId xmlns:p14="http://schemas.microsoft.com/office/powerpoint/2010/main" val="139458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1C4618-2083-4011-873B-6939B0963EA1}"/>
              </a:ext>
            </a:extLst>
          </p:cNvPr>
          <p:cNvSpPr>
            <a:spLocks noGrp="1"/>
          </p:cNvSpPr>
          <p:nvPr>
            <p:ph type="title"/>
          </p:nvPr>
        </p:nvSpPr>
        <p:spPr>
          <a:xfrm>
            <a:off x="1768136" y="317821"/>
            <a:ext cx="7737674" cy="611649"/>
          </a:xfrm>
        </p:spPr>
        <p:txBody>
          <a:bodyPr/>
          <a:lstStyle/>
          <a:p>
            <a:r>
              <a:rPr lang="en-GB" b="1" dirty="0"/>
              <a:t>Conditions and risks to consider</a:t>
            </a:r>
          </a:p>
        </p:txBody>
      </p:sp>
      <p:sp>
        <p:nvSpPr>
          <p:cNvPr id="6" name="Content Placeholder 5">
            <a:extLst>
              <a:ext uri="{FF2B5EF4-FFF2-40B4-BE49-F238E27FC236}">
                <a16:creationId xmlns:a16="http://schemas.microsoft.com/office/drawing/2014/main" id="{CC34BDEE-B0D0-4273-8464-AAEDDB377C88}"/>
              </a:ext>
            </a:extLst>
          </p:cNvPr>
          <p:cNvSpPr>
            <a:spLocks noGrp="1"/>
          </p:cNvSpPr>
          <p:nvPr>
            <p:ph sz="quarter" idx="10"/>
          </p:nvPr>
        </p:nvSpPr>
        <p:spPr>
          <a:xfrm>
            <a:off x="1985190" y="1343804"/>
            <a:ext cx="7821676" cy="4044942"/>
          </a:xfrm>
        </p:spPr>
        <p:txBody>
          <a:bodyPr/>
          <a:lstStyle/>
          <a:p>
            <a:pPr marL="0" indent="0">
              <a:spcBef>
                <a:spcPts val="0"/>
              </a:spcBef>
              <a:spcAft>
                <a:spcPts val="1200"/>
              </a:spcAft>
            </a:pPr>
            <a:r>
              <a:rPr lang="en-GB" sz="2400" dirty="0">
                <a:solidFill>
                  <a:schemeClr val="bg2">
                    <a:lumMod val="75000"/>
                  </a:schemeClr>
                </a:solidFill>
              </a:rPr>
              <a:t>Clear case for benefits</a:t>
            </a:r>
          </a:p>
          <a:p>
            <a:pPr marL="0" indent="0">
              <a:spcBef>
                <a:spcPts val="0"/>
              </a:spcBef>
              <a:spcAft>
                <a:spcPts val="1200"/>
              </a:spcAft>
            </a:pPr>
            <a:r>
              <a:rPr lang="en-GB" sz="2400" dirty="0">
                <a:solidFill>
                  <a:schemeClr val="bg2">
                    <a:lumMod val="75000"/>
                  </a:schemeClr>
                </a:solidFill>
              </a:rPr>
              <a:t>Alignment with system / partner objectives </a:t>
            </a:r>
          </a:p>
          <a:p>
            <a:pPr marL="0" indent="0">
              <a:spcBef>
                <a:spcPts val="0"/>
              </a:spcBef>
              <a:spcAft>
                <a:spcPts val="1200"/>
              </a:spcAft>
            </a:pPr>
            <a:r>
              <a:rPr lang="en-GB" sz="2400" dirty="0">
                <a:solidFill>
                  <a:schemeClr val="bg2">
                    <a:lumMod val="75000"/>
                  </a:schemeClr>
                </a:solidFill>
              </a:rPr>
              <a:t>Provider collaborative resources, capacity and capability</a:t>
            </a:r>
          </a:p>
          <a:p>
            <a:pPr marL="0" indent="0">
              <a:spcBef>
                <a:spcPts val="0"/>
              </a:spcBef>
              <a:spcAft>
                <a:spcPts val="1200"/>
              </a:spcAft>
            </a:pPr>
            <a:r>
              <a:rPr lang="en-GB" sz="2400" dirty="0">
                <a:solidFill>
                  <a:schemeClr val="bg2">
                    <a:lumMod val="75000"/>
                  </a:schemeClr>
                </a:solidFill>
              </a:rPr>
              <a:t>Governance and leadership</a:t>
            </a:r>
          </a:p>
          <a:p>
            <a:pPr marL="0" indent="0">
              <a:spcBef>
                <a:spcPts val="0"/>
              </a:spcBef>
              <a:spcAft>
                <a:spcPts val="1200"/>
              </a:spcAft>
            </a:pPr>
            <a:r>
              <a:rPr lang="en-GB" sz="2400" dirty="0">
                <a:solidFill>
                  <a:schemeClr val="bg2">
                    <a:lumMod val="75000"/>
                  </a:schemeClr>
                </a:solidFill>
              </a:rPr>
              <a:t>Financial and clinical risks</a:t>
            </a:r>
          </a:p>
          <a:p>
            <a:pPr marL="0" indent="0">
              <a:spcBef>
                <a:spcPts val="0"/>
              </a:spcBef>
              <a:spcAft>
                <a:spcPts val="1200"/>
              </a:spcAft>
            </a:pPr>
            <a:r>
              <a:rPr lang="en-GB" sz="2400" dirty="0">
                <a:solidFill>
                  <a:schemeClr val="bg2">
                    <a:lumMod val="75000"/>
                  </a:schemeClr>
                </a:solidFill>
              </a:rPr>
              <a:t>ICB assurance</a:t>
            </a:r>
          </a:p>
          <a:p>
            <a:pPr marL="0" indent="0">
              <a:spcBef>
                <a:spcPts val="0"/>
              </a:spcBef>
              <a:spcAft>
                <a:spcPts val="1200"/>
              </a:spcAft>
            </a:pPr>
            <a:r>
              <a:rPr lang="en-GB" sz="2400" dirty="0">
                <a:solidFill>
                  <a:schemeClr val="bg2">
                    <a:lumMod val="75000"/>
                  </a:schemeClr>
                </a:solidFill>
              </a:rPr>
              <a:t>Managing potential COIs</a:t>
            </a:r>
          </a:p>
        </p:txBody>
      </p:sp>
      <p:cxnSp>
        <p:nvCxnSpPr>
          <p:cNvPr id="7" name="Straight Connector 6">
            <a:extLst>
              <a:ext uri="{FF2B5EF4-FFF2-40B4-BE49-F238E27FC236}">
                <a16:creationId xmlns:a16="http://schemas.microsoft.com/office/drawing/2014/main" id="{43107FE0-A83F-49B4-958A-29F7B00C4040}"/>
              </a:ext>
            </a:extLst>
          </p:cNvPr>
          <p:cNvCxnSpPr/>
          <p:nvPr/>
        </p:nvCxnSpPr>
        <p:spPr>
          <a:xfrm>
            <a:off x="1524000" y="1038687"/>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016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7C681-92E8-413E-B3B5-55AF1D816416}"/>
              </a:ext>
            </a:extLst>
          </p:cNvPr>
          <p:cNvSpPr>
            <a:spLocks noGrp="1"/>
          </p:cNvSpPr>
          <p:nvPr>
            <p:ph sz="quarter" idx="10"/>
          </p:nvPr>
        </p:nvSpPr>
        <p:spPr>
          <a:xfrm>
            <a:off x="1648287" y="1198941"/>
            <a:ext cx="8930936" cy="5521453"/>
          </a:xfrm>
        </p:spPr>
        <p:txBody>
          <a:bodyPr/>
          <a:lstStyle/>
          <a:p>
            <a:r>
              <a:rPr lang="en-GB" sz="1600" dirty="0"/>
              <a:t>NHS England recommended that ICBs do not delegate functions to providers in 2022/23</a:t>
            </a:r>
          </a:p>
          <a:p>
            <a:r>
              <a:rPr lang="en-GB" sz="1600" dirty="0"/>
              <a:t>Now considering updates to statutory guidance</a:t>
            </a:r>
          </a:p>
          <a:p>
            <a:pPr marL="0" indent="0">
              <a:buNone/>
            </a:pPr>
            <a:r>
              <a:rPr lang="en-GB" sz="1600" dirty="0">
                <a:solidFill>
                  <a:schemeClr val="bg2">
                    <a:lumMod val="75000"/>
                  </a:schemeClr>
                </a:solidFill>
              </a:rPr>
              <a:t>What we’re working on:</a:t>
            </a:r>
          </a:p>
          <a:p>
            <a:r>
              <a:rPr lang="en-GB" sz="1600" dirty="0"/>
              <a:t>Identifying systems and collaboratives interested in pursuing these models to understand challenges</a:t>
            </a:r>
          </a:p>
          <a:p>
            <a:r>
              <a:rPr lang="en-GB" sz="1600" dirty="0"/>
              <a:t>Greater understanding of potential benefits and risks, and conditions for it to work well</a:t>
            </a:r>
          </a:p>
          <a:p>
            <a:r>
              <a:rPr lang="en-GB" sz="1600" dirty="0"/>
              <a:t>Drawing together learning from other forms of delegation to share with wider sector to support these arrangements in future</a:t>
            </a:r>
          </a:p>
          <a:p>
            <a:r>
              <a:rPr lang="en-GB" sz="1600" dirty="0"/>
              <a:t>Innovators scheme</a:t>
            </a:r>
          </a:p>
          <a:p>
            <a:pPr marL="0" indent="0">
              <a:buNone/>
            </a:pPr>
            <a:r>
              <a:rPr lang="en-GB" sz="1600" dirty="0">
                <a:solidFill>
                  <a:schemeClr val="bg2">
                    <a:lumMod val="75000"/>
                  </a:schemeClr>
                </a:solidFill>
              </a:rPr>
              <a:t>Some technical issues to work through:</a:t>
            </a:r>
          </a:p>
          <a:p>
            <a:r>
              <a:rPr lang="en-GB" sz="1600" dirty="0"/>
              <a:t>Assurance and accountability – how best to achieve through policy or delegation agreements</a:t>
            </a:r>
          </a:p>
          <a:p>
            <a:r>
              <a:rPr lang="en-GB" sz="1600" dirty="0"/>
              <a:t>Alternatives to lead provider contracts</a:t>
            </a:r>
          </a:p>
          <a:p>
            <a:r>
              <a:rPr lang="en-GB" sz="1600" dirty="0"/>
              <a:t>How NHS Standard Contracts may need to work alongside delegation agreements</a:t>
            </a:r>
          </a:p>
          <a:p>
            <a:r>
              <a:rPr lang="en-GB" sz="1600" dirty="0"/>
              <a:t>How the Provider Selection Regime may impact delegation arrangements</a:t>
            </a:r>
          </a:p>
          <a:p>
            <a:r>
              <a:rPr lang="en-GB" sz="1600" dirty="0"/>
              <a:t>Joint committees – how best to implement? is this decision-making model for collaboratives necessary to make it work? </a:t>
            </a:r>
          </a:p>
        </p:txBody>
      </p:sp>
      <p:sp>
        <p:nvSpPr>
          <p:cNvPr id="3" name="Title 2">
            <a:extLst>
              <a:ext uri="{FF2B5EF4-FFF2-40B4-BE49-F238E27FC236}">
                <a16:creationId xmlns:a16="http://schemas.microsoft.com/office/drawing/2014/main" id="{8E22F267-F526-4C30-BF75-A017F0189E7C}"/>
              </a:ext>
            </a:extLst>
          </p:cNvPr>
          <p:cNvSpPr>
            <a:spLocks noGrp="1"/>
          </p:cNvSpPr>
          <p:nvPr>
            <p:ph type="title"/>
          </p:nvPr>
        </p:nvSpPr>
        <p:spPr>
          <a:xfrm>
            <a:off x="1985190" y="320052"/>
            <a:ext cx="6567055" cy="611649"/>
          </a:xfrm>
        </p:spPr>
        <p:txBody>
          <a:bodyPr/>
          <a:lstStyle/>
          <a:p>
            <a:r>
              <a:rPr lang="en-GB" b="1" dirty="0"/>
              <a:t>National policy perspective</a:t>
            </a:r>
          </a:p>
        </p:txBody>
      </p:sp>
      <p:cxnSp>
        <p:nvCxnSpPr>
          <p:cNvPr id="5" name="Straight Connector 4">
            <a:extLst>
              <a:ext uri="{FF2B5EF4-FFF2-40B4-BE49-F238E27FC236}">
                <a16:creationId xmlns:a16="http://schemas.microsoft.com/office/drawing/2014/main" id="{FA4746D5-B4BD-40DB-B6E7-6A53D33990A6}"/>
              </a:ext>
            </a:extLst>
          </p:cNvPr>
          <p:cNvCxnSpPr/>
          <p:nvPr/>
        </p:nvCxnSpPr>
        <p:spPr>
          <a:xfrm>
            <a:off x="1524000" y="106532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976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1371" y="1412776"/>
            <a:ext cx="11329259" cy="4672241"/>
          </a:xfrm>
          <a:prstGeom prst="rect">
            <a:avLst/>
          </a:prstGeom>
        </p:spPr>
        <p:txBody>
          <a:bodyPr wrap="square">
            <a:spAutoFit/>
          </a:bodyPr>
          <a:lstStyle/>
          <a:p>
            <a:pPr defTabSz="1218420">
              <a:spcBef>
                <a:spcPct val="20000"/>
              </a:spcBef>
            </a:pPr>
            <a:r>
              <a:rPr lang="en-GB" sz="3733" dirty="0">
                <a:solidFill>
                  <a:prstClr val="white"/>
                </a:solidFill>
                <a:latin typeface="Raleway ExtraBold" pitchFamily="2" charset="0"/>
              </a:rPr>
              <a:t>        </a:t>
            </a:r>
            <a:r>
              <a:rPr lang="en-GB" sz="4800" dirty="0">
                <a:solidFill>
                  <a:prstClr val="white"/>
                </a:solidFill>
                <a:latin typeface="Raleway ExtraBold" pitchFamily="2" charset="0"/>
              </a:rPr>
              <a:t>NHS Providers &amp; NHS Confed </a:t>
            </a:r>
            <a:endParaRPr lang="en-GB" sz="3733" dirty="0">
              <a:solidFill>
                <a:prstClr val="white"/>
              </a:solidFill>
              <a:latin typeface="Raleway ExtraBold" pitchFamily="2" charset="0"/>
            </a:endParaRPr>
          </a:p>
          <a:p>
            <a:pPr defTabSz="1218420">
              <a:spcBef>
                <a:spcPct val="20000"/>
              </a:spcBef>
            </a:pPr>
            <a:r>
              <a:rPr lang="en-GB" sz="3733" dirty="0">
                <a:solidFill>
                  <a:prstClr val="white"/>
                </a:solidFill>
                <a:latin typeface="Raleway ExtraBold" pitchFamily="2" charset="0"/>
              </a:rPr>
              <a:t>                   </a:t>
            </a:r>
            <a:r>
              <a:rPr lang="en-GB" sz="3200" dirty="0">
                <a:solidFill>
                  <a:prstClr val="white"/>
                </a:solidFill>
                <a:latin typeface="Raleway ExtraBold" pitchFamily="2" charset="0"/>
              </a:rPr>
              <a:t>Provider Collaboration Webinar</a:t>
            </a:r>
          </a:p>
          <a:p>
            <a:pPr defTabSz="1218420">
              <a:spcBef>
                <a:spcPct val="20000"/>
              </a:spcBef>
            </a:pPr>
            <a:r>
              <a:rPr lang="en-GB" sz="3733" dirty="0">
                <a:solidFill>
                  <a:prstClr val="white"/>
                </a:solidFill>
                <a:latin typeface="Raleway ExtraBold" pitchFamily="2" charset="0"/>
              </a:rPr>
              <a:t>		          </a:t>
            </a:r>
            <a:r>
              <a:rPr lang="en-GB" sz="2667" dirty="0">
                <a:solidFill>
                  <a:prstClr val="white"/>
                </a:solidFill>
                <a:latin typeface="Raleway ExtraBold" pitchFamily="2" charset="0"/>
              </a:rPr>
              <a:t>30</a:t>
            </a:r>
            <a:r>
              <a:rPr lang="en-GB" sz="2667" baseline="30000" dirty="0">
                <a:solidFill>
                  <a:prstClr val="white"/>
                </a:solidFill>
                <a:latin typeface="Raleway ExtraBold" pitchFamily="2" charset="0"/>
              </a:rPr>
              <a:t>th</a:t>
            </a:r>
            <a:r>
              <a:rPr lang="en-GB" sz="2667" dirty="0">
                <a:solidFill>
                  <a:prstClr val="white"/>
                </a:solidFill>
                <a:latin typeface="Raleway ExtraBold" pitchFamily="2" charset="0"/>
              </a:rPr>
              <a:t>  November </a:t>
            </a:r>
            <a:r>
              <a:rPr lang="en-GB" sz="2400" dirty="0">
                <a:solidFill>
                  <a:prstClr val="white"/>
                </a:solidFill>
                <a:latin typeface="Raleway ExtraBold" pitchFamily="2" charset="0"/>
              </a:rPr>
              <a:t>2022</a:t>
            </a:r>
          </a:p>
          <a:p>
            <a:pPr defTabSz="1218420">
              <a:spcBef>
                <a:spcPct val="20000"/>
              </a:spcBef>
            </a:pPr>
            <a:endParaRPr lang="en-GB" sz="2667" dirty="0">
              <a:solidFill>
                <a:prstClr val="white"/>
              </a:solidFill>
              <a:latin typeface="Raleway ExtraBold" pitchFamily="2" charset="0"/>
            </a:endParaRPr>
          </a:p>
          <a:p>
            <a:pPr defTabSz="1218420">
              <a:spcBef>
                <a:spcPct val="20000"/>
              </a:spcBef>
            </a:pPr>
            <a:r>
              <a:rPr lang="en-GB" sz="2667" dirty="0">
                <a:solidFill>
                  <a:prstClr val="white"/>
                </a:solidFill>
                <a:latin typeface="Raleway ExtraBold" pitchFamily="2" charset="0"/>
              </a:rPr>
              <a:t>	</a:t>
            </a:r>
            <a:r>
              <a:rPr lang="en-GB" sz="2667" dirty="0">
                <a:solidFill>
                  <a:prstClr val="black"/>
                </a:solidFill>
                <a:latin typeface="Raleway ExtraBold" pitchFamily="2" charset="0"/>
              </a:rPr>
              <a:t>North West London CAMHS Provider Collaborative </a:t>
            </a:r>
          </a:p>
          <a:p>
            <a:pPr algn="ctr" defTabSz="1218420">
              <a:spcBef>
                <a:spcPct val="20000"/>
              </a:spcBef>
            </a:pPr>
            <a:r>
              <a:rPr lang="en-GB" sz="2667" dirty="0">
                <a:solidFill>
                  <a:prstClr val="black"/>
                </a:solidFill>
                <a:latin typeface="Raleway ExtraBold" pitchFamily="2" charset="0"/>
              </a:rPr>
              <a:t> </a:t>
            </a:r>
            <a:r>
              <a:rPr lang="en-GB" sz="2667" dirty="0">
                <a:solidFill>
                  <a:prstClr val="black"/>
                </a:solidFill>
                <a:latin typeface="Raleway" pitchFamily="2" charset="0"/>
              </a:rPr>
              <a:t>Dr Johan Redelinghuys </a:t>
            </a:r>
          </a:p>
          <a:p>
            <a:pPr algn="ctr" defTabSz="1218420">
              <a:spcBef>
                <a:spcPct val="20000"/>
              </a:spcBef>
            </a:pPr>
            <a:r>
              <a:rPr lang="en-GB" sz="2667" dirty="0">
                <a:solidFill>
                  <a:prstClr val="black"/>
                </a:solidFill>
                <a:latin typeface="Raleway" pitchFamily="2" charset="0"/>
              </a:rPr>
              <a:t>George Katsande </a:t>
            </a:r>
          </a:p>
          <a:p>
            <a:pPr algn="ctr" defTabSz="1218420">
              <a:spcBef>
                <a:spcPct val="20000"/>
              </a:spcBef>
            </a:pPr>
            <a:r>
              <a:rPr lang="en-GB" sz="2667" dirty="0">
                <a:solidFill>
                  <a:prstClr val="black"/>
                </a:solidFill>
                <a:latin typeface="Raleway" pitchFamily="2" charset="0"/>
              </a:rPr>
              <a:t> Richard Lyle</a:t>
            </a:r>
          </a:p>
        </p:txBody>
      </p:sp>
    </p:spTree>
    <p:extLst>
      <p:ext uri="{BB962C8B-B14F-4D97-AF65-F5344CB8AC3E}">
        <p14:creationId xmlns:p14="http://schemas.microsoft.com/office/powerpoint/2010/main" val="3044743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4288" y="299646"/>
            <a:ext cx="7199973" cy="768351"/>
          </a:xfrm>
        </p:spPr>
        <p:txBody>
          <a:bodyPr/>
          <a:lstStyle/>
          <a:p>
            <a:r>
              <a:rPr lang="en-GB" dirty="0"/>
              <a:t>About the NWL ICS </a:t>
            </a:r>
          </a:p>
        </p:txBody>
      </p:sp>
      <p:sp>
        <p:nvSpPr>
          <p:cNvPr id="42" name="object 41"/>
          <p:cNvSpPr/>
          <p:nvPr/>
        </p:nvSpPr>
        <p:spPr>
          <a:xfrm>
            <a:off x="5052550" y="1496772"/>
            <a:ext cx="816401" cy="327365"/>
          </a:xfrm>
          <a:custGeom>
            <a:avLst/>
            <a:gdLst/>
            <a:ahLst/>
            <a:cxnLst/>
            <a:rect l="l" t="t" r="r" b="b"/>
            <a:pathLst>
              <a:path w="901065" h="361314">
                <a:moveTo>
                  <a:pt x="900557" y="0"/>
                </a:moveTo>
                <a:lnTo>
                  <a:pt x="0" y="0"/>
                </a:lnTo>
                <a:lnTo>
                  <a:pt x="0" y="360934"/>
                </a:lnTo>
                <a:lnTo>
                  <a:pt x="900557" y="360934"/>
                </a:lnTo>
                <a:lnTo>
                  <a:pt x="900557" y="330326"/>
                </a:lnTo>
                <a:lnTo>
                  <a:pt x="697357" y="330326"/>
                </a:lnTo>
                <a:lnTo>
                  <a:pt x="674116" y="329057"/>
                </a:lnTo>
                <a:lnTo>
                  <a:pt x="650240" y="325754"/>
                </a:lnTo>
                <a:lnTo>
                  <a:pt x="647953" y="325247"/>
                </a:lnTo>
                <a:lnTo>
                  <a:pt x="25400" y="325247"/>
                </a:lnTo>
                <a:lnTo>
                  <a:pt x="88011" y="34798"/>
                </a:lnTo>
                <a:lnTo>
                  <a:pt x="728599" y="34798"/>
                </a:lnTo>
                <a:lnTo>
                  <a:pt x="729361" y="34544"/>
                </a:lnTo>
                <a:lnTo>
                  <a:pt x="776859" y="29845"/>
                </a:lnTo>
                <a:lnTo>
                  <a:pt x="900557" y="29845"/>
                </a:lnTo>
                <a:lnTo>
                  <a:pt x="900557" y="0"/>
                </a:lnTo>
                <a:close/>
              </a:path>
            </a:pathLst>
          </a:custGeom>
          <a:solidFill>
            <a:srgbClr val="0071BB"/>
          </a:solidFill>
        </p:spPr>
        <p:txBody>
          <a:bodyPr wrap="square" lIns="0" tIns="0" rIns="0" bIns="0" rtlCol="0"/>
          <a:lstStyle/>
          <a:p>
            <a:pPr defTabSz="828426"/>
            <a:endParaRPr sz="1631">
              <a:solidFill>
                <a:prstClr val="black"/>
              </a:solidFill>
              <a:latin typeface="Calibri"/>
            </a:endParaRPr>
          </a:p>
        </p:txBody>
      </p:sp>
      <p:sp>
        <p:nvSpPr>
          <p:cNvPr id="43" name="object 42"/>
          <p:cNvSpPr/>
          <p:nvPr/>
        </p:nvSpPr>
        <p:spPr>
          <a:xfrm>
            <a:off x="5684385" y="1575822"/>
            <a:ext cx="184108" cy="220237"/>
          </a:xfrm>
          <a:prstGeom prst="rect">
            <a:avLst/>
          </a:prstGeom>
          <a:blipFill>
            <a:blip r:embed="rId2" cstate="print"/>
            <a:stretch>
              <a:fillRect/>
            </a:stretch>
          </a:blipFill>
        </p:spPr>
        <p:txBody>
          <a:bodyPr wrap="square" lIns="0" tIns="0" rIns="0" bIns="0" rtlCol="0"/>
          <a:lstStyle/>
          <a:p>
            <a:pPr defTabSz="828426"/>
            <a:endParaRPr sz="1631">
              <a:solidFill>
                <a:prstClr val="black"/>
              </a:solidFill>
              <a:latin typeface="Calibri"/>
            </a:endParaRPr>
          </a:p>
        </p:txBody>
      </p:sp>
      <p:sp>
        <p:nvSpPr>
          <p:cNvPr id="44" name="object 43"/>
          <p:cNvSpPr/>
          <p:nvPr/>
        </p:nvSpPr>
        <p:spPr>
          <a:xfrm>
            <a:off x="5142533" y="1609422"/>
            <a:ext cx="93780" cy="182381"/>
          </a:xfrm>
          <a:custGeom>
            <a:avLst/>
            <a:gdLst/>
            <a:ahLst/>
            <a:cxnLst/>
            <a:rect l="l" t="t" r="r" b="b"/>
            <a:pathLst>
              <a:path w="103504" h="201294">
                <a:moveTo>
                  <a:pt x="41655" y="0"/>
                </a:moveTo>
                <a:lnTo>
                  <a:pt x="40894" y="0"/>
                </a:lnTo>
                <a:lnTo>
                  <a:pt x="0" y="200913"/>
                </a:lnTo>
                <a:lnTo>
                  <a:pt x="102997" y="200913"/>
                </a:lnTo>
                <a:lnTo>
                  <a:pt x="41655" y="0"/>
                </a:lnTo>
                <a:close/>
              </a:path>
            </a:pathLst>
          </a:custGeom>
          <a:solidFill>
            <a:srgbClr val="0071BB"/>
          </a:solidFill>
        </p:spPr>
        <p:txBody>
          <a:bodyPr wrap="square" lIns="0" tIns="0" rIns="0" bIns="0" rtlCol="0"/>
          <a:lstStyle/>
          <a:p>
            <a:pPr defTabSz="828426"/>
            <a:endParaRPr sz="1631">
              <a:solidFill>
                <a:prstClr val="black"/>
              </a:solidFill>
              <a:latin typeface="Calibri"/>
            </a:endParaRPr>
          </a:p>
        </p:txBody>
      </p:sp>
      <p:sp>
        <p:nvSpPr>
          <p:cNvPr id="45" name="object 44"/>
          <p:cNvSpPr/>
          <p:nvPr/>
        </p:nvSpPr>
        <p:spPr>
          <a:xfrm>
            <a:off x="5324224" y="1528297"/>
            <a:ext cx="82848" cy="263504"/>
          </a:xfrm>
          <a:custGeom>
            <a:avLst/>
            <a:gdLst/>
            <a:ahLst/>
            <a:cxnLst/>
            <a:rect l="l" t="t" r="r" b="b"/>
            <a:pathLst>
              <a:path w="91440" h="290830">
                <a:moveTo>
                  <a:pt x="91186" y="0"/>
                </a:moveTo>
                <a:lnTo>
                  <a:pt x="62229" y="0"/>
                </a:lnTo>
                <a:lnTo>
                  <a:pt x="0" y="290449"/>
                </a:lnTo>
                <a:lnTo>
                  <a:pt x="30225" y="290449"/>
                </a:lnTo>
                <a:lnTo>
                  <a:pt x="91186" y="0"/>
                </a:lnTo>
                <a:close/>
              </a:path>
            </a:pathLst>
          </a:custGeom>
          <a:solidFill>
            <a:srgbClr val="0071BB"/>
          </a:solidFill>
        </p:spPr>
        <p:txBody>
          <a:bodyPr wrap="square" lIns="0" tIns="0" rIns="0" bIns="0" rtlCol="0"/>
          <a:lstStyle/>
          <a:p>
            <a:pPr defTabSz="828426"/>
            <a:endParaRPr sz="1631">
              <a:solidFill>
                <a:prstClr val="black"/>
              </a:solidFill>
              <a:latin typeface="Calibri"/>
            </a:endParaRPr>
          </a:p>
        </p:txBody>
      </p:sp>
      <p:sp>
        <p:nvSpPr>
          <p:cNvPr id="46" name="object 45"/>
          <p:cNvSpPr/>
          <p:nvPr/>
        </p:nvSpPr>
        <p:spPr>
          <a:xfrm>
            <a:off x="5422836" y="1678807"/>
            <a:ext cx="108163" cy="112765"/>
          </a:xfrm>
          <a:custGeom>
            <a:avLst/>
            <a:gdLst/>
            <a:ahLst/>
            <a:cxnLst/>
            <a:rect l="l" t="t" r="r" b="b"/>
            <a:pathLst>
              <a:path w="119379" h="124460">
                <a:moveTo>
                  <a:pt x="118999" y="0"/>
                </a:moveTo>
                <a:lnTo>
                  <a:pt x="26034" y="0"/>
                </a:lnTo>
                <a:lnTo>
                  <a:pt x="0" y="124333"/>
                </a:lnTo>
                <a:lnTo>
                  <a:pt x="92836" y="124333"/>
                </a:lnTo>
                <a:lnTo>
                  <a:pt x="118999" y="0"/>
                </a:lnTo>
                <a:close/>
              </a:path>
            </a:pathLst>
          </a:custGeom>
          <a:solidFill>
            <a:srgbClr val="0071BB"/>
          </a:solidFill>
        </p:spPr>
        <p:txBody>
          <a:bodyPr wrap="square" lIns="0" tIns="0" rIns="0" bIns="0" rtlCol="0"/>
          <a:lstStyle/>
          <a:p>
            <a:pPr defTabSz="828426"/>
            <a:endParaRPr sz="1631">
              <a:solidFill>
                <a:prstClr val="black"/>
              </a:solidFill>
              <a:latin typeface="Calibri"/>
            </a:endParaRPr>
          </a:p>
        </p:txBody>
      </p:sp>
      <p:sp>
        <p:nvSpPr>
          <p:cNvPr id="47" name="object 46"/>
          <p:cNvSpPr/>
          <p:nvPr/>
        </p:nvSpPr>
        <p:spPr>
          <a:xfrm>
            <a:off x="5578177" y="1528297"/>
            <a:ext cx="163395" cy="263504"/>
          </a:xfrm>
          <a:custGeom>
            <a:avLst/>
            <a:gdLst/>
            <a:ahLst/>
            <a:cxnLst/>
            <a:rect l="l" t="t" r="r" b="b"/>
            <a:pathLst>
              <a:path w="180340" h="290830">
                <a:moveTo>
                  <a:pt x="148462" y="0"/>
                </a:moveTo>
                <a:lnTo>
                  <a:pt x="60959" y="0"/>
                </a:lnTo>
                <a:lnTo>
                  <a:pt x="0" y="290449"/>
                </a:lnTo>
                <a:lnTo>
                  <a:pt x="67817" y="290449"/>
                </a:lnTo>
                <a:lnTo>
                  <a:pt x="47243" y="286130"/>
                </a:lnTo>
                <a:lnTo>
                  <a:pt x="26542" y="280542"/>
                </a:lnTo>
                <a:lnTo>
                  <a:pt x="44957" y="221361"/>
                </a:lnTo>
                <a:lnTo>
                  <a:pt x="173608" y="221361"/>
                </a:lnTo>
                <a:lnTo>
                  <a:pt x="179958" y="203580"/>
                </a:lnTo>
                <a:lnTo>
                  <a:pt x="168021" y="181990"/>
                </a:lnTo>
                <a:lnTo>
                  <a:pt x="139826" y="167893"/>
                </a:lnTo>
                <a:lnTo>
                  <a:pt x="106045" y="153542"/>
                </a:lnTo>
                <a:lnTo>
                  <a:pt x="77850" y="130937"/>
                </a:lnTo>
                <a:lnTo>
                  <a:pt x="66039" y="92455"/>
                </a:lnTo>
                <a:lnTo>
                  <a:pt x="77342" y="45592"/>
                </a:lnTo>
                <a:lnTo>
                  <a:pt x="107187" y="15621"/>
                </a:lnTo>
                <a:lnTo>
                  <a:pt x="148462" y="0"/>
                </a:lnTo>
                <a:close/>
              </a:path>
            </a:pathLst>
          </a:custGeom>
          <a:solidFill>
            <a:srgbClr val="0071BB"/>
          </a:solidFill>
        </p:spPr>
        <p:txBody>
          <a:bodyPr wrap="square" lIns="0" tIns="0" rIns="0" bIns="0" rtlCol="0"/>
          <a:lstStyle/>
          <a:p>
            <a:pPr defTabSz="828426"/>
            <a:endParaRPr sz="1631">
              <a:solidFill>
                <a:prstClr val="black"/>
              </a:solidFill>
              <a:latin typeface="Calibri"/>
            </a:endParaRPr>
          </a:p>
        </p:txBody>
      </p:sp>
      <p:sp>
        <p:nvSpPr>
          <p:cNvPr id="48" name="object 47"/>
          <p:cNvSpPr/>
          <p:nvPr/>
        </p:nvSpPr>
        <p:spPr>
          <a:xfrm>
            <a:off x="5618912" y="1728861"/>
            <a:ext cx="116793" cy="15535"/>
          </a:xfrm>
          <a:custGeom>
            <a:avLst/>
            <a:gdLst/>
            <a:ahLst/>
            <a:cxnLst/>
            <a:rect l="l" t="t" r="r" b="b"/>
            <a:pathLst>
              <a:path w="128904" h="17144">
                <a:moveTo>
                  <a:pt x="128650" y="0"/>
                </a:moveTo>
                <a:lnTo>
                  <a:pt x="0" y="0"/>
                </a:lnTo>
                <a:lnTo>
                  <a:pt x="14350" y="6857"/>
                </a:lnTo>
                <a:lnTo>
                  <a:pt x="32384" y="12191"/>
                </a:lnTo>
                <a:lnTo>
                  <a:pt x="52450" y="15493"/>
                </a:lnTo>
                <a:lnTo>
                  <a:pt x="72263" y="16763"/>
                </a:lnTo>
                <a:lnTo>
                  <a:pt x="92455" y="15493"/>
                </a:lnTo>
                <a:lnTo>
                  <a:pt x="112775" y="10667"/>
                </a:lnTo>
                <a:lnTo>
                  <a:pt x="128524" y="253"/>
                </a:lnTo>
                <a:lnTo>
                  <a:pt x="128650" y="0"/>
                </a:lnTo>
                <a:close/>
              </a:path>
            </a:pathLst>
          </a:custGeom>
          <a:solidFill>
            <a:srgbClr val="0071BB"/>
          </a:solidFill>
        </p:spPr>
        <p:txBody>
          <a:bodyPr wrap="square" lIns="0" tIns="0" rIns="0" bIns="0" rtlCol="0"/>
          <a:lstStyle/>
          <a:p>
            <a:pPr defTabSz="828426"/>
            <a:endParaRPr sz="1631">
              <a:solidFill>
                <a:prstClr val="black"/>
              </a:solidFill>
              <a:latin typeface="Calibri"/>
            </a:endParaRPr>
          </a:p>
        </p:txBody>
      </p:sp>
      <p:sp>
        <p:nvSpPr>
          <p:cNvPr id="49" name="object 48"/>
          <p:cNvSpPr/>
          <p:nvPr/>
        </p:nvSpPr>
        <p:spPr>
          <a:xfrm>
            <a:off x="5221008" y="1528298"/>
            <a:ext cx="92629" cy="182957"/>
          </a:xfrm>
          <a:custGeom>
            <a:avLst/>
            <a:gdLst/>
            <a:ahLst/>
            <a:cxnLst/>
            <a:rect l="l" t="t" r="r" b="b"/>
            <a:pathLst>
              <a:path w="102234" h="201930">
                <a:moveTo>
                  <a:pt x="102108" y="0"/>
                </a:moveTo>
                <a:lnTo>
                  <a:pt x="0" y="0"/>
                </a:lnTo>
                <a:lnTo>
                  <a:pt x="60198" y="201422"/>
                </a:lnTo>
                <a:lnTo>
                  <a:pt x="60960" y="201422"/>
                </a:lnTo>
                <a:lnTo>
                  <a:pt x="102108" y="0"/>
                </a:lnTo>
                <a:close/>
              </a:path>
            </a:pathLst>
          </a:custGeom>
          <a:solidFill>
            <a:srgbClr val="0071BB"/>
          </a:solidFill>
        </p:spPr>
        <p:txBody>
          <a:bodyPr wrap="square" lIns="0" tIns="0" rIns="0" bIns="0" rtlCol="0"/>
          <a:lstStyle/>
          <a:p>
            <a:pPr defTabSz="828426"/>
            <a:endParaRPr sz="1631">
              <a:solidFill>
                <a:prstClr val="black"/>
              </a:solidFill>
              <a:latin typeface="Calibri"/>
            </a:endParaRPr>
          </a:p>
        </p:txBody>
      </p:sp>
      <p:sp>
        <p:nvSpPr>
          <p:cNvPr id="50" name="object 49"/>
          <p:cNvSpPr/>
          <p:nvPr/>
        </p:nvSpPr>
        <p:spPr>
          <a:xfrm>
            <a:off x="5457127" y="1528299"/>
            <a:ext cx="105287" cy="100684"/>
          </a:xfrm>
          <a:custGeom>
            <a:avLst/>
            <a:gdLst/>
            <a:ahLst/>
            <a:cxnLst/>
            <a:rect l="l" t="t" r="r" b="b"/>
            <a:pathLst>
              <a:path w="116204" h="111125">
                <a:moveTo>
                  <a:pt x="115950" y="0"/>
                </a:moveTo>
                <a:lnTo>
                  <a:pt x="23113" y="0"/>
                </a:lnTo>
                <a:lnTo>
                  <a:pt x="0" y="111125"/>
                </a:lnTo>
                <a:lnTo>
                  <a:pt x="92836" y="111125"/>
                </a:lnTo>
                <a:lnTo>
                  <a:pt x="115950" y="0"/>
                </a:lnTo>
                <a:close/>
              </a:path>
            </a:pathLst>
          </a:custGeom>
          <a:solidFill>
            <a:srgbClr val="0071BB"/>
          </a:solidFill>
        </p:spPr>
        <p:txBody>
          <a:bodyPr wrap="square" lIns="0" tIns="0" rIns="0" bIns="0" rtlCol="0"/>
          <a:lstStyle/>
          <a:p>
            <a:pPr defTabSz="828426"/>
            <a:endParaRPr sz="1631">
              <a:solidFill>
                <a:prstClr val="black"/>
              </a:solidFill>
              <a:latin typeface="Calibri"/>
            </a:endParaRPr>
          </a:p>
        </p:txBody>
      </p:sp>
      <p:sp>
        <p:nvSpPr>
          <p:cNvPr id="51" name="object 50"/>
          <p:cNvSpPr/>
          <p:nvPr/>
        </p:nvSpPr>
        <p:spPr>
          <a:xfrm>
            <a:off x="5756417" y="1523811"/>
            <a:ext cx="112076" cy="64092"/>
          </a:xfrm>
          <a:prstGeom prst="rect">
            <a:avLst/>
          </a:prstGeom>
          <a:blipFill>
            <a:blip r:embed="rId3" cstate="print"/>
            <a:stretch>
              <a:fillRect/>
            </a:stretch>
          </a:blipFill>
        </p:spPr>
        <p:txBody>
          <a:bodyPr wrap="square" lIns="0" tIns="0" rIns="0" bIns="0" rtlCol="0"/>
          <a:lstStyle/>
          <a:p>
            <a:pPr defTabSz="828426"/>
            <a:endParaRPr sz="1631">
              <a:solidFill>
                <a:prstClr val="black"/>
              </a:solidFill>
              <a:latin typeface="Calibri"/>
            </a:endParaRPr>
          </a:p>
        </p:txBody>
      </p:sp>
      <p:sp>
        <p:nvSpPr>
          <p:cNvPr id="52" name="object 51"/>
          <p:cNvSpPr txBox="1"/>
          <p:nvPr/>
        </p:nvSpPr>
        <p:spPr>
          <a:xfrm>
            <a:off x="3377749" y="1944245"/>
            <a:ext cx="1433161" cy="530747"/>
          </a:xfrm>
          <a:prstGeom prst="rect">
            <a:avLst/>
          </a:prstGeom>
        </p:spPr>
        <p:txBody>
          <a:bodyPr vert="horz" wrap="square" lIns="0" tIns="32219" rIns="0" bIns="0" rtlCol="0">
            <a:spAutoFit/>
          </a:bodyPr>
          <a:lstStyle/>
          <a:p>
            <a:pPr marL="11506" defTabSz="828426">
              <a:spcBef>
                <a:spcPts val="253"/>
              </a:spcBef>
            </a:pPr>
            <a:r>
              <a:rPr lang="en-GB" sz="996" b="1" spc="-19" dirty="0">
                <a:solidFill>
                  <a:srgbClr val="221F1F"/>
                </a:solidFill>
                <a:latin typeface="Arial"/>
                <a:cs typeface="Arial"/>
              </a:rPr>
              <a:t>ACUTE</a:t>
            </a:r>
            <a:r>
              <a:rPr lang="en-GB" sz="996" b="1" spc="-13" dirty="0">
                <a:solidFill>
                  <a:srgbClr val="221F1F"/>
                </a:solidFill>
                <a:latin typeface="Arial"/>
                <a:cs typeface="Arial"/>
              </a:rPr>
              <a:t> </a:t>
            </a:r>
            <a:r>
              <a:rPr lang="en-GB" sz="996" b="1" spc="-9" dirty="0">
                <a:solidFill>
                  <a:srgbClr val="221F1F"/>
                </a:solidFill>
                <a:latin typeface="Arial"/>
                <a:cs typeface="Arial"/>
              </a:rPr>
              <a:t>TRUSTS</a:t>
            </a:r>
            <a:endParaRPr lang="en-GB" sz="996" dirty="0">
              <a:solidFill>
                <a:prstClr val="black"/>
              </a:solidFill>
              <a:latin typeface="Arial"/>
              <a:cs typeface="Arial"/>
            </a:endParaRPr>
          </a:p>
          <a:p>
            <a:pPr marL="11506" defTabSz="828426">
              <a:spcBef>
                <a:spcPts val="163"/>
              </a:spcBef>
            </a:pPr>
            <a:r>
              <a:rPr sz="996" spc="-13" dirty="0">
                <a:solidFill>
                  <a:srgbClr val="221F1F"/>
                </a:solidFill>
                <a:latin typeface="Arial"/>
                <a:cs typeface="Arial"/>
              </a:rPr>
              <a:t>Chelsea </a:t>
            </a:r>
            <a:r>
              <a:rPr sz="996" spc="-9" dirty="0">
                <a:solidFill>
                  <a:srgbClr val="221F1F"/>
                </a:solidFill>
                <a:latin typeface="Arial"/>
                <a:cs typeface="Arial"/>
              </a:rPr>
              <a:t>and</a:t>
            </a:r>
            <a:r>
              <a:rPr sz="996" spc="-95" dirty="0">
                <a:solidFill>
                  <a:srgbClr val="221F1F"/>
                </a:solidFill>
                <a:latin typeface="Arial"/>
                <a:cs typeface="Arial"/>
              </a:rPr>
              <a:t> </a:t>
            </a:r>
            <a:r>
              <a:rPr sz="996" spc="-19" dirty="0">
                <a:solidFill>
                  <a:srgbClr val="221F1F"/>
                </a:solidFill>
                <a:latin typeface="Arial"/>
                <a:cs typeface="Arial"/>
              </a:rPr>
              <a:t>Westminster</a:t>
            </a:r>
            <a:endParaRPr sz="996" dirty="0">
              <a:solidFill>
                <a:prstClr val="black"/>
              </a:solidFill>
              <a:latin typeface="Arial"/>
              <a:cs typeface="Arial"/>
            </a:endParaRPr>
          </a:p>
          <a:p>
            <a:pPr marL="11506" defTabSz="828426">
              <a:spcBef>
                <a:spcPts val="72"/>
              </a:spcBef>
            </a:pPr>
            <a:r>
              <a:rPr sz="996" spc="-9" dirty="0">
                <a:solidFill>
                  <a:srgbClr val="221F1F"/>
                </a:solidFill>
                <a:latin typeface="Arial"/>
                <a:cs typeface="Arial"/>
              </a:rPr>
              <a:t>NHS </a:t>
            </a:r>
            <a:r>
              <a:rPr sz="996" spc="-13" dirty="0">
                <a:solidFill>
                  <a:srgbClr val="221F1F"/>
                </a:solidFill>
                <a:latin typeface="Arial"/>
                <a:cs typeface="Arial"/>
              </a:rPr>
              <a:t>Foundation</a:t>
            </a:r>
            <a:r>
              <a:rPr sz="996" spc="-123" dirty="0">
                <a:solidFill>
                  <a:srgbClr val="221F1F"/>
                </a:solidFill>
                <a:latin typeface="Arial"/>
                <a:cs typeface="Arial"/>
              </a:rPr>
              <a:t> </a:t>
            </a:r>
            <a:r>
              <a:rPr sz="996" spc="-27" dirty="0">
                <a:solidFill>
                  <a:srgbClr val="221F1F"/>
                </a:solidFill>
                <a:latin typeface="Arial"/>
                <a:cs typeface="Arial"/>
              </a:rPr>
              <a:t>Trust</a:t>
            </a:r>
            <a:endParaRPr sz="996" dirty="0">
              <a:solidFill>
                <a:prstClr val="black"/>
              </a:solidFill>
              <a:latin typeface="Arial"/>
              <a:cs typeface="Arial"/>
            </a:endParaRPr>
          </a:p>
        </p:txBody>
      </p:sp>
      <p:sp>
        <p:nvSpPr>
          <p:cNvPr id="53" name="object 52"/>
          <p:cNvSpPr txBox="1"/>
          <p:nvPr/>
        </p:nvSpPr>
        <p:spPr>
          <a:xfrm>
            <a:off x="3377747" y="2594027"/>
            <a:ext cx="1345135" cy="1290300"/>
          </a:xfrm>
          <a:prstGeom prst="rect">
            <a:avLst/>
          </a:prstGeom>
        </p:spPr>
        <p:txBody>
          <a:bodyPr vert="horz" wrap="square" lIns="0" tIns="10932" rIns="0" bIns="0" rtlCol="0">
            <a:spAutoFit/>
          </a:bodyPr>
          <a:lstStyle/>
          <a:p>
            <a:pPr marL="11506" marR="46024" defTabSz="828426">
              <a:lnSpc>
                <a:spcPct val="106400"/>
              </a:lnSpc>
              <a:spcBef>
                <a:spcPts val="87"/>
              </a:spcBef>
            </a:pPr>
            <a:r>
              <a:rPr sz="996" spc="-13" dirty="0">
                <a:solidFill>
                  <a:srgbClr val="221F1F"/>
                </a:solidFill>
                <a:latin typeface="Arial"/>
                <a:cs typeface="Arial"/>
              </a:rPr>
              <a:t>Imperial College</a:t>
            </a:r>
            <a:r>
              <a:rPr sz="996" spc="-109" dirty="0">
                <a:solidFill>
                  <a:srgbClr val="221F1F"/>
                </a:solidFill>
                <a:latin typeface="Arial"/>
                <a:cs typeface="Arial"/>
              </a:rPr>
              <a:t> </a:t>
            </a:r>
            <a:r>
              <a:rPr sz="996" spc="-13" dirty="0">
                <a:solidFill>
                  <a:srgbClr val="221F1F"/>
                </a:solidFill>
                <a:latin typeface="Arial"/>
                <a:cs typeface="Arial"/>
              </a:rPr>
              <a:t>Health  </a:t>
            </a:r>
            <a:r>
              <a:rPr sz="996" spc="-19" dirty="0">
                <a:solidFill>
                  <a:srgbClr val="221F1F"/>
                </a:solidFill>
                <a:latin typeface="Arial"/>
                <a:cs typeface="Arial"/>
              </a:rPr>
              <a:t>Care </a:t>
            </a:r>
            <a:r>
              <a:rPr sz="996" spc="-9" dirty="0">
                <a:solidFill>
                  <a:srgbClr val="221F1F"/>
                </a:solidFill>
                <a:latin typeface="Arial"/>
                <a:cs typeface="Arial"/>
              </a:rPr>
              <a:t>NHS</a:t>
            </a:r>
            <a:r>
              <a:rPr sz="996" spc="-45" dirty="0">
                <a:solidFill>
                  <a:srgbClr val="221F1F"/>
                </a:solidFill>
                <a:latin typeface="Arial"/>
                <a:cs typeface="Arial"/>
              </a:rPr>
              <a:t> </a:t>
            </a:r>
            <a:r>
              <a:rPr sz="996" spc="-27" dirty="0">
                <a:solidFill>
                  <a:srgbClr val="221F1F"/>
                </a:solidFill>
                <a:latin typeface="Arial"/>
                <a:cs typeface="Arial"/>
              </a:rPr>
              <a:t>Trust</a:t>
            </a:r>
            <a:endParaRPr sz="996" dirty="0">
              <a:solidFill>
                <a:prstClr val="black"/>
              </a:solidFill>
              <a:latin typeface="Arial"/>
              <a:cs typeface="Arial"/>
            </a:endParaRPr>
          </a:p>
          <a:p>
            <a:pPr marL="11506" marR="162809" defTabSz="828426">
              <a:lnSpc>
                <a:spcPct val="106400"/>
              </a:lnSpc>
              <a:spcBef>
                <a:spcPts val="725"/>
              </a:spcBef>
            </a:pPr>
            <a:r>
              <a:rPr sz="996" spc="-13" dirty="0">
                <a:solidFill>
                  <a:srgbClr val="221F1F"/>
                </a:solidFill>
                <a:latin typeface="Arial"/>
                <a:cs typeface="Arial"/>
              </a:rPr>
              <a:t>London </a:t>
            </a:r>
            <a:r>
              <a:rPr sz="996" spc="-9" dirty="0">
                <a:solidFill>
                  <a:srgbClr val="221F1F"/>
                </a:solidFill>
                <a:latin typeface="Arial"/>
                <a:cs typeface="Arial"/>
              </a:rPr>
              <a:t>North West  </a:t>
            </a:r>
            <a:r>
              <a:rPr sz="996" spc="-13" dirty="0">
                <a:solidFill>
                  <a:srgbClr val="221F1F"/>
                </a:solidFill>
                <a:latin typeface="Arial"/>
                <a:cs typeface="Arial"/>
              </a:rPr>
              <a:t>University</a:t>
            </a:r>
            <a:r>
              <a:rPr sz="996" spc="-72" dirty="0">
                <a:solidFill>
                  <a:srgbClr val="221F1F"/>
                </a:solidFill>
                <a:latin typeface="Arial"/>
                <a:cs typeface="Arial"/>
              </a:rPr>
              <a:t> </a:t>
            </a:r>
            <a:r>
              <a:rPr sz="996" spc="-23" dirty="0">
                <a:solidFill>
                  <a:srgbClr val="221F1F"/>
                </a:solidFill>
                <a:latin typeface="Arial"/>
                <a:cs typeface="Arial"/>
              </a:rPr>
              <a:t>Healthcare  </a:t>
            </a:r>
            <a:r>
              <a:rPr sz="996" spc="-13" dirty="0">
                <a:solidFill>
                  <a:srgbClr val="221F1F"/>
                </a:solidFill>
                <a:latin typeface="Arial"/>
                <a:cs typeface="Arial"/>
              </a:rPr>
              <a:t>NHS</a:t>
            </a:r>
            <a:r>
              <a:rPr sz="996" spc="-36" dirty="0">
                <a:solidFill>
                  <a:srgbClr val="221F1F"/>
                </a:solidFill>
                <a:latin typeface="Arial"/>
                <a:cs typeface="Arial"/>
              </a:rPr>
              <a:t> </a:t>
            </a:r>
            <a:r>
              <a:rPr sz="996" spc="-27" dirty="0">
                <a:solidFill>
                  <a:srgbClr val="221F1F"/>
                </a:solidFill>
                <a:latin typeface="Arial"/>
                <a:cs typeface="Arial"/>
              </a:rPr>
              <a:t>Trust</a:t>
            </a:r>
            <a:endParaRPr sz="996" dirty="0">
              <a:solidFill>
                <a:prstClr val="black"/>
              </a:solidFill>
              <a:latin typeface="Arial"/>
              <a:cs typeface="Arial"/>
            </a:endParaRPr>
          </a:p>
          <a:p>
            <a:pPr marL="11506" marR="4603" defTabSz="828426">
              <a:lnSpc>
                <a:spcPct val="106400"/>
              </a:lnSpc>
              <a:spcBef>
                <a:spcPts val="531"/>
              </a:spcBef>
            </a:pPr>
            <a:r>
              <a:rPr sz="996" spc="-4" dirty="0">
                <a:solidFill>
                  <a:srgbClr val="221F1F"/>
                </a:solidFill>
                <a:latin typeface="Arial"/>
                <a:cs typeface="Arial"/>
              </a:rPr>
              <a:t>The </a:t>
            </a:r>
            <a:r>
              <a:rPr sz="996" spc="-13" dirty="0">
                <a:solidFill>
                  <a:srgbClr val="221F1F"/>
                </a:solidFill>
                <a:latin typeface="Arial"/>
                <a:cs typeface="Arial"/>
              </a:rPr>
              <a:t>Hillingdon</a:t>
            </a:r>
            <a:r>
              <a:rPr sz="996" spc="-199" dirty="0">
                <a:solidFill>
                  <a:srgbClr val="221F1F"/>
                </a:solidFill>
                <a:latin typeface="Arial"/>
                <a:cs typeface="Arial"/>
              </a:rPr>
              <a:t> </a:t>
            </a:r>
            <a:r>
              <a:rPr sz="996" spc="-13" dirty="0">
                <a:solidFill>
                  <a:srgbClr val="221F1F"/>
                </a:solidFill>
                <a:latin typeface="Arial"/>
                <a:cs typeface="Arial"/>
              </a:rPr>
              <a:t>Hospitals  NHS Foundation</a:t>
            </a:r>
            <a:r>
              <a:rPr sz="996" spc="-132" dirty="0">
                <a:solidFill>
                  <a:srgbClr val="221F1F"/>
                </a:solidFill>
                <a:latin typeface="Arial"/>
                <a:cs typeface="Arial"/>
              </a:rPr>
              <a:t> </a:t>
            </a:r>
            <a:r>
              <a:rPr sz="996" spc="-27" dirty="0">
                <a:solidFill>
                  <a:srgbClr val="221F1F"/>
                </a:solidFill>
                <a:latin typeface="Arial"/>
                <a:cs typeface="Arial"/>
              </a:rPr>
              <a:t>Trust</a:t>
            </a:r>
            <a:endParaRPr sz="996" dirty="0">
              <a:solidFill>
                <a:prstClr val="black"/>
              </a:solidFill>
              <a:latin typeface="Arial"/>
              <a:cs typeface="Arial"/>
            </a:endParaRPr>
          </a:p>
        </p:txBody>
      </p:sp>
      <p:sp>
        <p:nvSpPr>
          <p:cNvPr id="54" name="object 53"/>
          <p:cNvSpPr txBox="1"/>
          <p:nvPr/>
        </p:nvSpPr>
        <p:spPr>
          <a:xfrm>
            <a:off x="3390904" y="3947327"/>
            <a:ext cx="1392312" cy="493480"/>
          </a:xfrm>
          <a:prstGeom prst="rect">
            <a:avLst/>
          </a:prstGeom>
        </p:spPr>
        <p:txBody>
          <a:bodyPr vert="horz" wrap="square" lIns="0" tIns="20712" rIns="0" bIns="0" rtlCol="0">
            <a:spAutoFit/>
          </a:bodyPr>
          <a:lstStyle/>
          <a:p>
            <a:pPr marL="11506" defTabSz="828426">
              <a:spcBef>
                <a:spcPts val="163"/>
              </a:spcBef>
            </a:pPr>
            <a:r>
              <a:rPr lang="en-GB" sz="996" b="1" spc="-13" dirty="0">
                <a:solidFill>
                  <a:srgbClr val="221F1F"/>
                </a:solidFill>
                <a:latin typeface="Arial"/>
                <a:cs typeface="Arial"/>
              </a:rPr>
              <a:t>COMMUNITY </a:t>
            </a:r>
            <a:r>
              <a:rPr lang="en-GB" sz="996" b="1" spc="-9" dirty="0">
                <a:solidFill>
                  <a:srgbClr val="221F1F"/>
                </a:solidFill>
                <a:latin typeface="Arial"/>
                <a:cs typeface="Arial"/>
              </a:rPr>
              <a:t>AND</a:t>
            </a:r>
            <a:r>
              <a:rPr lang="en-GB" sz="996" b="1" spc="-127" dirty="0">
                <a:solidFill>
                  <a:srgbClr val="221F1F"/>
                </a:solidFill>
                <a:latin typeface="Arial"/>
                <a:cs typeface="Arial"/>
              </a:rPr>
              <a:t> </a:t>
            </a:r>
            <a:r>
              <a:rPr lang="en-GB" sz="996" b="1" spc="-9" dirty="0">
                <a:solidFill>
                  <a:srgbClr val="221F1F"/>
                </a:solidFill>
                <a:latin typeface="Arial"/>
                <a:cs typeface="Arial"/>
              </a:rPr>
              <a:t>MENTAL</a:t>
            </a:r>
            <a:endParaRPr lang="en-GB" sz="996" dirty="0">
              <a:solidFill>
                <a:prstClr val="black"/>
              </a:solidFill>
              <a:latin typeface="Arial"/>
              <a:cs typeface="Arial"/>
            </a:endParaRPr>
          </a:p>
          <a:p>
            <a:pPr marL="11506" defTabSz="828426">
              <a:spcBef>
                <a:spcPts val="77"/>
              </a:spcBef>
            </a:pPr>
            <a:r>
              <a:rPr lang="en-GB" sz="996" b="1" spc="-13" dirty="0">
                <a:solidFill>
                  <a:srgbClr val="221F1F"/>
                </a:solidFill>
                <a:latin typeface="Arial"/>
                <a:cs typeface="Arial"/>
              </a:rPr>
              <a:t>HEALTH</a:t>
            </a:r>
            <a:r>
              <a:rPr lang="en-GB" sz="996" b="1" spc="-68" dirty="0">
                <a:solidFill>
                  <a:srgbClr val="221F1F"/>
                </a:solidFill>
                <a:latin typeface="Arial"/>
                <a:cs typeface="Arial"/>
              </a:rPr>
              <a:t> </a:t>
            </a:r>
            <a:r>
              <a:rPr lang="en-GB" sz="996" b="1" spc="-9" dirty="0">
                <a:solidFill>
                  <a:srgbClr val="221F1F"/>
                </a:solidFill>
                <a:latin typeface="Arial"/>
                <a:cs typeface="Arial"/>
              </a:rPr>
              <a:t>TRUSTS</a:t>
            </a:r>
          </a:p>
        </p:txBody>
      </p:sp>
      <p:sp>
        <p:nvSpPr>
          <p:cNvPr id="55" name="object 54"/>
          <p:cNvSpPr txBox="1"/>
          <p:nvPr/>
        </p:nvSpPr>
        <p:spPr>
          <a:xfrm>
            <a:off x="3414918" y="5377733"/>
            <a:ext cx="1335353" cy="500935"/>
          </a:xfrm>
          <a:prstGeom prst="rect">
            <a:avLst/>
          </a:prstGeom>
        </p:spPr>
        <p:txBody>
          <a:bodyPr vert="horz" wrap="square" lIns="0" tIns="4028" rIns="0" bIns="0" rtlCol="0">
            <a:spAutoFit/>
          </a:bodyPr>
          <a:lstStyle/>
          <a:p>
            <a:pPr marL="11506" marR="4603" defTabSz="828426">
              <a:lnSpc>
                <a:spcPct val="111000"/>
              </a:lnSpc>
              <a:spcBef>
                <a:spcPts val="32"/>
              </a:spcBef>
            </a:pPr>
            <a:r>
              <a:rPr sz="996" spc="-13" dirty="0">
                <a:solidFill>
                  <a:prstClr val="black"/>
                </a:solidFill>
                <a:latin typeface="Arial"/>
                <a:cs typeface="Arial"/>
              </a:rPr>
              <a:t>Central London  Community Health</a:t>
            </a:r>
            <a:r>
              <a:rPr sz="996" spc="-140" dirty="0">
                <a:solidFill>
                  <a:prstClr val="black"/>
                </a:solidFill>
                <a:latin typeface="Arial"/>
                <a:cs typeface="Arial"/>
              </a:rPr>
              <a:t> </a:t>
            </a:r>
            <a:r>
              <a:rPr sz="996" spc="-19" dirty="0">
                <a:solidFill>
                  <a:prstClr val="black"/>
                </a:solidFill>
                <a:latin typeface="Arial"/>
                <a:cs typeface="Arial"/>
              </a:rPr>
              <a:t>Care  </a:t>
            </a:r>
            <a:r>
              <a:rPr sz="996" spc="-13" dirty="0">
                <a:solidFill>
                  <a:prstClr val="black"/>
                </a:solidFill>
                <a:latin typeface="Arial"/>
                <a:cs typeface="Arial"/>
              </a:rPr>
              <a:t>NHS</a:t>
            </a:r>
            <a:r>
              <a:rPr sz="996" spc="-27" dirty="0">
                <a:solidFill>
                  <a:prstClr val="black"/>
                </a:solidFill>
                <a:latin typeface="Arial"/>
                <a:cs typeface="Arial"/>
              </a:rPr>
              <a:t> Trust</a:t>
            </a:r>
            <a:endParaRPr sz="996" dirty="0">
              <a:solidFill>
                <a:prstClr val="black"/>
              </a:solidFill>
              <a:latin typeface="Arial"/>
              <a:cs typeface="Arial"/>
            </a:endParaRPr>
          </a:p>
        </p:txBody>
      </p:sp>
      <p:sp>
        <p:nvSpPr>
          <p:cNvPr id="56" name="object 55"/>
          <p:cNvSpPr txBox="1"/>
          <p:nvPr/>
        </p:nvSpPr>
        <p:spPr>
          <a:xfrm>
            <a:off x="5025050" y="1956096"/>
            <a:ext cx="1249053" cy="486746"/>
          </a:xfrm>
          <a:prstGeom prst="rect">
            <a:avLst/>
          </a:prstGeom>
        </p:spPr>
        <p:txBody>
          <a:bodyPr vert="horz" wrap="square" lIns="0" tIns="10932" rIns="0" bIns="0" rtlCol="0">
            <a:spAutoFit/>
          </a:bodyPr>
          <a:lstStyle/>
          <a:p>
            <a:pPr marL="11506" marR="4603" defTabSz="828426">
              <a:lnSpc>
                <a:spcPct val="106400"/>
              </a:lnSpc>
              <a:spcBef>
                <a:spcPts val="87"/>
              </a:spcBef>
            </a:pPr>
            <a:r>
              <a:rPr sz="996" spc="-13" dirty="0">
                <a:solidFill>
                  <a:srgbClr val="221F1F"/>
                </a:solidFill>
                <a:latin typeface="Arial"/>
                <a:cs typeface="Arial"/>
              </a:rPr>
              <a:t>Hounslow </a:t>
            </a:r>
            <a:r>
              <a:rPr sz="996" spc="-9" dirty="0">
                <a:solidFill>
                  <a:srgbClr val="221F1F"/>
                </a:solidFill>
                <a:latin typeface="Arial"/>
                <a:cs typeface="Arial"/>
              </a:rPr>
              <a:t>and  </a:t>
            </a:r>
            <a:r>
              <a:rPr sz="996" spc="-13" dirty="0">
                <a:solidFill>
                  <a:srgbClr val="221F1F"/>
                </a:solidFill>
                <a:latin typeface="Arial"/>
                <a:cs typeface="Arial"/>
              </a:rPr>
              <a:t>Richmond Community  </a:t>
            </a:r>
            <a:r>
              <a:rPr sz="996" spc="-23" dirty="0">
                <a:solidFill>
                  <a:srgbClr val="221F1F"/>
                </a:solidFill>
                <a:latin typeface="Arial"/>
                <a:cs typeface="Arial"/>
              </a:rPr>
              <a:t>Healthcare </a:t>
            </a:r>
            <a:r>
              <a:rPr sz="996" spc="-13" dirty="0">
                <a:solidFill>
                  <a:srgbClr val="221F1F"/>
                </a:solidFill>
                <a:latin typeface="Arial"/>
                <a:cs typeface="Arial"/>
              </a:rPr>
              <a:t>NHS</a:t>
            </a:r>
            <a:r>
              <a:rPr sz="996" spc="-59" dirty="0">
                <a:solidFill>
                  <a:srgbClr val="221F1F"/>
                </a:solidFill>
                <a:latin typeface="Arial"/>
                <a:cs typeface="Arial"/>
              </a:rPr>
              <a:t> </a:t>
            </a:r>
            <a:r>
              <a:rPr sz="996" spc="-27" dirty="0">
                <a:solidFill>
                  <a:srgbClr val="221F1F"/>
                </a:solidFill>
                <a:latin typeface="Arial"/>
                <a:cs typeface="Arial"/>
              </a:rPr>
              <a:t>Trust</a:t>
            </a:r>
            <a:endParaRPr sz="996">
              <a:solidFill>
                <a:prstClr val="black"/>
              </a:solidFill>
              <a:latin typeface="Arial"/>
              <a:cs typeface="Arial"/>
            </a:endParaRPr>
          </a:p>
        </p:txBody>
      </p:sp>
      <p:sp>
        <p:nvSpPr>
          <p:cNvPr id="58" name="object 57"/>
          <p:cNvSpPr txBox="1"/>
          <p:nvPr/>
        </p:nvSpPr>
        <p:spPr>
          <a:xfrm>
            <a:off x="5058851" y="2517081"/>
            <a:ext cx="1091987" cy="662989"/>
          </a:xfrm>
          <a:prstGeom prst="rect">
            <a:avLst/>
          </a:prstGeom>
        </p:spPr>
        <p:txBody>
          <a:bodyPr vert="horz" wrap="square" lIns="0" tIns="7480" rIns="0" bIns="0" rtlCol="0">
            <a:spAutoFit/>
          </a:bodyPr>
          <a:lstStyle/>
          <a:p>
            <a:pPr marL="11506" marR="4603" defTabSz="828426">
              <a:lnSpc>
                <a:spcPct val="108800"/>
              </a:lnSpc>
              <a:spcBef>
                <a:spcPts val="59"/>
              </a:spcBef>
            </a:pPr>
            <a:r>
              <a:rPr lang="en-GB" sz="996" b="1" spc="-9" dirty="0">
                <a:solidFill>
                  <a:srgbClr val="221F1F"/>
                </a:solidFill>
                <a:latin typeface="Arial"/>
                <a:cs typeface="Arial"/>
              </a:rPr>
              <a:t>OTHER </a:t>
            </a:r>
            <a:r>
              <a:rPr lang="en-GB" sz="996" b="1" spc="-13" dirty="0">
                <a:solidFill>
                  <a:srgbClr val="221F1F"/>
                </a:solidFill>
                <a:latin typeface="Arial"/>
                <a:cs typeface="Arial"/>
              </a:rPr>
              <a:t>NHS  ORGANISATIONS  </a:t>
            </a:r>
            <a:r>
              <a:rPr sz="996" spc="-13" dirty="0">
                <a:solidFill>
                  <a:srgbClr val="221F1F"/>
                </a:solidFill>
                <a:latin typeface="Arial"/>
                <a:cs typeface="Arial"/>
              </a:rPr>
              <a:t>London</a:t>
            </a:r>
            <a:r>
              <a:rPr sz="996" spc="-77" dirty="0">
                <a:solidFill>
                  <a:srgbClr val="221F1F"/>
                </a:solidFill>
                <a:latin typeface="Arial"/>
                <a:cs typeface="Arial"/>
              </a:rPr>
              <a:t> </a:t>
            </a:r>
            <a:r>
              <a:rPr sz="996" spc="-13" dirty="0">
                <a:solidFill>
                  <a:srgbClr val="221F1F"/>
                </a:solidFill>
                <a:latin typeface="Arial"/>
                <a:cs typeface="Arial"/>
              </a:rPr>
              <a:t>Ambulance  Service NHS</a:t>
            </a:r>
            <a:r>
              <a:rPr sz="996" spc="-109" dirty="0">
                <a:solidFill>
                  <a:srgbClr val="221F1F"/>
                </a:solidFill>
                <a:latin typeface="Arial"/>
                <a:cs typeface="Arial"/>
              </a:rPr>
              <a:t> </a:t>
            </a:r>
            <a:r>
              <a:rPr sz="996" spc="-27" dirty="0">
                <a:solidFill>
                  <a:srgbClr val="221F1F"/>
                </a:solidFill>
                <a:latin typeface="Arial"/>
                <a:cs typeface="Arial"/>
              </a:rPr>
              <a:t>Trust</a:t>
            </a:r>
            <a:endParaRPr sz="996" dirty="0">
              <a:solidFill>
                <a:prstClr val="black"/>
              </a:solidFill>
              <a:latin typeface="Arial"/>
              <a:cs typeface="Arial"/>
            </a:endParaRPr>
          </a:p>
        </p:txBody>
      </p:sp>
      <p:sp>
        <p:nvSpPr>
          <p:cNvPr id="60" name="object 59"/>
          <p:cNvSpPr txBox="1"/>
          <p:nvPr/>
        </p:nvSpPr>
        <p:spPr>
          <a:xfrm>
            <a:off x="5058851" y="3285615"/>
            <a:ext cx="1117877" cy="649743"/>
          </a:xfrm>
          <a:prstGeom prst="rect">
            <a:avLst/>
          </a:prstGeom>
        </p:spPr>
        <p:txBody>
          <a:bodyPr vert="horz" wrap="square" lIns="0" tIns="11507" rIns="0" bIns="0" rtlCol="0">
            <a:spAutoFit/>
          </a:bodyPr>
          <a:lstStyle/>
          <a:p>
            <a:pPr marL="11506" marR="4603" defTabSz="828426">
              <a:lnSpc>
                <a:spcPct val="106100"/>
              </a:lnSpc>
              <a:spcBef>
                <a:spcPts val="91"/>
              </a:spcBef>
            </a:pPr>
            <a:r>
              <a:rPr sz="996" spc="-13" dirty="0">
                <a:solidFill>
                  <a:srgbClr val="221F1F"/>
                </a:solidFill>
                <a:latin typeface="Arial"/>
                <a:cs typeface="Arial"/>
              </a:rPr>
              <a:t>National Institute </a:t>
            </a:r>
            <a:r>
              <a:rPr sz="996" spc="-9" dirty="0">
                <a:solidFill>
                  <a:srgbClr val="221F1F"/>
                </a:solidFill>
                <a:latin typeface="Arial"/>
                <a:cs typeface="Arial"/>
              </a:rPr>
              <a:t>of  </a:t>
            </a:r>
            <a:r>
              <a:rPr sz="996" spc="-13" dirty="0">
                <a:solidFill>
                  <a:srgbClr val="221F1F"/>
                </a:solidFill>
                <a:latin typeface="Arial"/>
                <a:cs typeface="Arial"/>
              </a:rPr>
              <a:t>Clinical </a:t>
            </a:r>
            <a:r>
              <a:rPr sz="996" spc="-23" dirty="0">
                <a:solidFill>
                  <a:srgbClr val="221F1F"/>
                </a:solidFill>
                <a:latin typeface="Arial"/>
                <a:cs typeface="Arial"/>
              </a:rPr>
              <a:t>Research  </a:t>
            </a:r>
            <a:r>
              <a:rPr sz="996" spc="-13" dirty="0">
                <a:solidFill>
                  <a:srgbClr val="221F1F"/>
                </a:solidFill>
                <a:latin typeface="Arial"/>
                <a:cs typeface="Arial"/>
              </a:rPr>
              <a:t>Network </a:t>
            </a:r>
            <a:r>
              <a:rPr sz="996" spc="-9" dirty="0">
                <a:solidFill>
                  <a:srgbClr val="221F1F"/>
                </a:solidFill>
                <a:latin typeface="Arial"/>
                <a:cs typeface="Arial"/>
              </a:rPr>
              <a:t>North</a:t>
            </a:r>
            <a:r>
              <a:rPr sz="996" spc="-221" dirty="0">
                <a:solidFill>
                  <a:srgbClr val="221F1F"/>
                </a:solidFill>
                <a:latin typeface="Arial"/>
                <a:cs typeface="Arial"/>
              </a:rPr>
              <a:t> </a:t>
            </a:r>
            <a:r>
              <a:rPr sz="996" spc="-9" dirty="0">
                <a:solidFill>
                  <a:srgbClr val="221F1F"/>
                </a:solidFill>
                <a:latin typeface="Arial"/>
                <a:cs typeface="Arial"/>
              </a:rPr>
              <a:t>West  </a:t>
            </a:r>
            <a:r>
              <a:rPr sz="996" spc="-13" dirty="0">
                <a:solidFill>
                  <a:srgbClr val="221F1F"/>
                </a:solidFill>
                <a:latin typeface="Arial"/>
                <a:cs typeface="Arial"/>
              </a:rPr>
              <a:t>London</a:t>
            </a:r>
            <a:endParaRPr sz="996">
              <a:solidFill>
                <a:prstClr val="black"/>
              </a:solidFill>
              <a:latin typeface="Arial"/>
              <a:cs typeface="Arial"/>
            </a:endParaRPr>
          </a:p>
        </p:txBody>
      </p:sp>
      <p:sp>
        <p:nvSpPr>
          <p:cNvPr id="61" name="object 60"/>
          <p:cNvSpPr txBox="1"/>
          <p:nvPr/>
        </p:nvSpPr>
        <p:spPr>
          <a:xfrm>
            <a:off x="5058851" y="4390606"/>
            <a:ext cx="1261711" cy="324330"/>
          </a:xfrm>
          <a:prstGeom prst="rect">
            <a:avLst/>
          </a:prstGeom>
        </p:spPr>
        <p:txBody>
          <a:bodyPr vert="horz" wrap="square" lIns="0" tIns="10932" rIns="0" bIns="0" rtlCol="0">
            <a:spAutoFit/>
          </a:bodyPr>
          <a:lstStyle/>
          <a:p>
            <a:pPr marL="11506" marR="4603" defTabSz="828426">
              <a:lnSpc>
                <a:spcPct val="106400"/>
              </a:lnSpc>
              <a:spcBef>
                <a:spcPts val="87"/>
              </a:spcBef>
            </a:pPr>
            <a:r>
              <a:rPr sz="996" spc="-13" dirty="0">
                <a:solidFill>
                  <a:srgbClr val="221F1F"/>
                </a:solidFill>
                <a:latin typeface="Arial"/>
                <a:cs typeface="Arial"/>
              </a:rPr>
              <a:t>NHS Health</a:t>
            </a:r>
            <a:r>
              <a:rPr sz="996" spc="-87" dirty="0">
                <a:solidFill>
                  <a:srgbClr val="221F1F"/>
                </a:solidFill>
                <a:latin typeface="Arial"/>
                <a:cs typeface="Arial"/>
              </a:rPr>
              <a:t> </a:t>
            </a:r>
            <a:r>
              <a:rPr sz="996" spc="-13" dirty="0">
                <a:solidFill>
                  <a:srgbClr val="221F1F"/>
                </a:solidFill>
                <a:latin typeface="Arial"/>
                <a:cs typeface="Arial"/>
              </a:rPr>
              <a:t>Education  </a:t>
            </a:r>
            <a:r>
              <a:rPr sz="996" spc="-9" dirty="0">
                <a:solidFill>
                  <a:srgbClr val="221F1F"/>
                </a:solidFill>
                <a:latin typeface="Arial"/>
                <a:cs typeface="Arial"/>
              </a:rPr>
              <a:t>North West</a:t>
            </a:r>
            <a:r>
              <a:rPr sz="996" spc="-185" dirty="0">
                <a:solidFill>
                  <a:srgbClr val="221F1F"/>
                </a:solidFill>
                <a:latin typeface="Arial"/>
                <a:cs typeface="Arial"/>
              </a:rPr>
              <a:t> </a:t>
            </a:r>
            <a:r>
              <a:rPr sz="996" spc="-13" dirty="0">
                <a:solidFill>
                  <a:srgbClr val="221F1F"/>
                </a:solidFill>
                <a:latin typeface="Arial"/>
                <a:cs typeface="Arial"/>
              </a:rPr>
              <a:t>London</a:t>
            </a:r>
            <a:endParaRPr sz="996">
              <a:solidFill>
                <a:prstClr val="black"/>
              </a:solidFill>
              <a:latin typeface="Arial"/>
              <a:cs typeface="Arial"/>
            </a:endParaRPr>
          </a:p>
        </p:txBody>
      </p:sp>
      <p:sp>
        <p:nvSpPr>
          <p:cNvPr id="62" name="object 61"/>
          <p:cNvSpPr txBox="1"/>
          <p:nvPr/>
        </p:nvSpPr>
        <p:spPr>
          <a:xfrm>
            <a:off x="5058852" y="4099278"/>
            <a:ext cx="1225465" cy="164866"/>
          </a:xfrm>
          <a:prstGeom prst="rect">
            <a:avLst/>
          </a:prstGeom>
        </p:spPr>
        <p:txBody>
          <a:bodyPr vert="horz" wrap="square" lIns="0" tIns="11507" rIns="0" bIns="0" rtlCol="0">
            <a:spAutoFit/>
          </a:bodyPr>
          <a:lstStyle/>
          <a:p>
            <a:pPr marL="11506" defTabSz="828426">
              <a:spcBef>
                <a:spcPts val="91"/>
              </a:spcBef>
            </a:pPr>
            <a:r>
              <a:rPr sz="996" spc="-13" dirty="0">
                <a:solidFill>
                  <a:srgbClr val="221F1F"/>
                </a:solidFill>
                <a:latin typeface="Arial"/>
                <a:cs typeface="Arial"/>
              </a:rPr>
              <a:t>NHS</a:t>
            </a:r>
            <a:r>
              <a:rPr sz="996" spc="-45" dirty="0">
                <a:solidFill>
                  <a:srgbClr val="221F1F"/>
                </a:solidFill>
                <a:latin typeface="Arial"/>
                <a:cs typeface="Arial"/>
              </a:rPr>
              <a:t> </a:t>
            </a:r>
            <a:r>
              <a:rPr sz="996" spc="-13" dirty="0">
                <a:solidFill>
                  <a:srgbClr val="221F1F"/>
                </a:solidFill>
                <a:latin typeface="Arial"/>
                <a:cs typeface="Arial"/>
              </a:rPr>
              <a:t>England/London</a:t>
            </a:r>
            <a:endParaRPr sz="996">
              <a:solidFill>
                <a:prstClr val="black"/>
              </a:solidFill>
              <a:latin typeface="Arial"/>
              <a:cs typeface="Arial"/>
            </a:endParaRPr>
          </a:p>
        </p:txBody>
      </p:sp>
      <p:sp>
        <p:nvSpPr>
          <p:cNvPr id="63" name="object 62"/>
          <p:cNvSpPr/>
          <p:nvPr/>
        </p:nvSpPr>
        <p:spPr>
          <a:xfrm>
            <a:off x="3157451" y="1944245"/>
            <a:ext cx="0" cy="3947953"/>
          </a:xfrm>
          <a:custGeom>
            <a:avLst/>
            <a:gdLst/>
            <a:ahLst/>
            <a:cxnLst/>
            <a:rect l="l" t="t" r="r" b="b"/>
            <a:pathLst>
              <a:path h="4357370">
                <a:moveTo>
                  <a:pt x="0" y="4357014"/>
                </a:moveTo>
                <a:lnTo>
                  <a:pt x="0" y="0"/>
                </a:lnTo>
              </a:path>
            </a:pathLst>
          </a:custGeom>
          <a:ln w="6096">
            <a:solidFill>
              <a:srgbClr val="7A3E97"/>
            </a:solidFill>
          </a:ln>
        </p:spPr>
        <p:txBody>
          <a:bodyPr wrap="square" lIns="0" tIns="0" rIns="0" bIns="0" rtlCol="0"/>
          <a:lstStyle/>
          <a:p>
            <a:pPr defTabSz="828426"/>
            <a:endParaRPr sz="1631">
              <a:solidFill>
                <a:prstClr val="black"/>
              </a:solidFill>
              <a:latin typeface="Calibri"/>
            </a:endParaRPr>
          </a:p>
        </p:txBody>
      </p:sp>
      <p:sp>
        <p:nvSpPr>
          <p:cNvPr id="65" name="object 66"/>
          <p:cNvSpPr txBox="1"/>
          <p:nvPr/>
        </p:nvSpPr>
        <p:spPr>
          <a:xfrm>
            <a:off x="239350" y="1508788"/>
            <a:ext cx="1567213" cy="691225"/>
          </a:xfrm>
          <a:prstGeom prst="rect">
            <a:avLst/>
          </a:prstGeom>
        </p:spPr>
        <p:txBody>
          <a:bodyPr vert="horz" wrap="square" lIns="0" tIns="10932" rIns="0" bIns="0" rtlCol="0">
            <a:spAutoFit/>
          </a:bodyPr>
          <a:lstStyle/>
          <a:p>
            <a:pPr marL="11506" defTabSz="828426">
              <a:spcBef>
                <a:spcPts val="87"/>
              </a:spcBef>
            </a:pPr>
            <a:r>
              <a:rPr sz="1993" spc="-77" dirty="0">
                <a:solidFill>
                  <a:srgbClr val="005EB8"/>
                </a:solidFill>
                <a:latin typeface="Arial"/>
                <a:cs typeface="Arial"/>
              </a:rPr>
              <a:t>We</a:t>
            </a:r>
            <a:r>
              <a:rPr sz="1993" spc="-117" dirty="0">
                <a:solidFill>
                  <a:srgbClr val="005EB8"/>
                </a:solidFill>
                <a:latin typeface="Arial"/>
                <a:cs typeface="Arial"/>
              </a:rPr>
              <a:t> </a:t>
            </a:r>
            <a:r>
              <a:rPr sz="1993" spc="-41" dirty="0">
                <a:solidFill>
                  <a:srgbClr val="005EB8"/>
                </a:solidFill>
                <a:latin typeface="Arial"/>
                <a:cs typeface="Arial"/>
              </a:rPr>
              <a:t>are:</a:t>
            </a:r>
            <a:endParaRPr sz="1993" dirty="0">
              <a:solidFill>
                <a:srgbClr val="005EB8"/>
              </a:solidFill>
              <a:latin typeface="Arial"/>
              <a:cs typeface="Arial"/>
            </a:endParaRPr>
          </a:p>
          <a:p>
            <a:pPr marL="11506" defTabSz="828426">
              <a:spcBef>
                <a:spcPts val="1481"/>
              </a:spcBef>
            </a:pPr>
            <a:r>
              <a:rPr sz="1177" b="1" spc="-36" dirty="0">
                <a:solidFill>
                  <a:srgbClr val="005EB8"/>
                </a:solidFill>
                <a:latin typeface="Arial"/>
                <a:cs typeface="Arial"/>
              </a:rPr>
              <a:t>65,000 </a:t>
            </a:r>
            <a:r>
              <a:rPr sz="1177" spc="-9" dirty="0">
                <a:solidFill>
                  <a:srgbClr val="221F1F"/>
                </a:solidFill>
                <a:latin typeface="Arial"/>
                <a:cs typeface="Arial"/>
              </a:rPr>
              <a:t>NHS</a:t>
            </a:r>
            <a:r>
              <a:rPr sz="1177" spc="36" dirty="0">
                <a:solidFill>
                  <a:srgbClr val="221F1F"/>
                </a:solidFill>
                <a:latin typeface="Arial"/>
                <a:cs typeface="Arial"/>
              </a:rPr>
              <a:t> </a:t>
            </a:r>
            <a:r>
              <a:rPr sz="1177" spc="-19" dirty="0">
                <a:solidFill>
                  <a:srgbClr val="221F1F"/>
                </a:solidFill>
                <a:latin typeface="Arial"/>
                <a:cs typeface="Arial"/>
              </a:rPr>
              <a:t>employees</a:t>
            </a:r>
            <a:endParaRPr sz="1177" dirty="0">
              <a:solidFill>
                <a:prstClr val="black"/>
              </a:solidFill>
              <a:latin typeface="Arial"/>
              <a:cs typeface="Arial"/>
            </a:endParaRPr>
          </a:p>
        </p:txBody>
      </p:sp>
      <p:sp>
        <p:nvSpPr>
          <p:cNvPr id="66" name="object 67"/>
          <p:cNvSpPr/>
          <p:nvPr/>
        </p:nvSpPr>
        <p:spPr>
          <a:xfrm>
            <a:off x="251547" y="2259759"/>
            <a:ext cx="2740899" cy="0"/>
          </a:xfrm>
          <a:custGeom>
            <a:avLst/>
            <a:gdLst/>
            <a:ahLst/>
            <a:cxnLst/>
            <a:rect l="l" t="t" r="r" b="b"/>
            <a:pathLst>
              <a:path w="3025140">
                <a:moveTo>
                  <a:pt x="0" y="0"/>
                </a:moveTo>
                <a:lnTo>
                  <a:pt x="3024632" y="0"/>
                </a:lnTo>
              </a:path>
            </a:pathLst>
          </a:custGeom>
          <a:ln w="4572">
            <a:solidFill>
              <a:srgbClr val="7A3E97"/>
            </a:solidFill>
          </a:ln>
        </p:spPr>
        <p:txBody>
          <a:bodyPr wrap="square" lIns="0" tIns="0" rIns="0" bIns="0" rtlCol="0"/>
          <a:lstStyle/>
          <a:p>
            <a:pPr defTabSz="828426"/>
            <a:endParaRPr sz="1631">
              <a:solidFill>
                <a:prstClr val="black"/>
              </a:solidFill>
              <a:latin typeface="Calibri"/>
            </a:endParaRPr>
          </a:p>
        </p:txBody>
      </p:sp>
      <p:sp>
        <p:nvSpPr>
          <p:cNvPr id="67" name="object 68"/>
          <p:cNvSpPr/>
          <p:nvPr/>
        </p:nvSpPr>
        <p:spPr>
          <a:xfrm>
            <a:off x="251547" y="2591152"/>
            <a:ext cx="2740899" cy="0"/>
          </a:xfrm>
          <a:custGeom>
            <a:avLst/>
            <a:gdLst/>
            <a:ahLst/>
            <a:cxnLst/>
            <a:rect l="l" t="t" r="r" b="b"/>
            <a:pathLst>
              <a:path w="3025140">
                <a:moveTo>
                  <a:pt x="0" y="0"/>
                </a:moveTo>
                <a:lnTo>
                  <a:pt x="3024632" y="0"/>
                </a:lnTo>
              </a:path>
            </a:pathLst>
          </a:custGeom>
          <a:ln w="4572">
            <a:solidFill>
              <a:srgbClr val="7A3E97"/>
            </a:solidFill>
          </a:ln>
        </p:spPr>
        <p:txBody>
          <a:bodyPr wrap="square" lIns="0" tIns="0" rIns="0" bIns="0" rtlCol="0"/>
          <a:lstStyle/>
          <a:p>
            <a:pPr defTabSz="828426"/>
            <a:endParaRPr sz="1631">
              <a:solidFill>
                <a:prstClr val="black"/>
              </a:solidFill>
              <a:latin typeface="Calibri"/>
            </a:endParaRPr>
          </a:p>
        </p:txBody>
      </p:sp>
      <p:sp>
        <p:nvSpPr>
          <p:cNvPr id="68" name="object 69"/>
          <p:cNvSpPr/>
          <p:nvPr/>
        </p:nvSpPr>
        <p:spPr>
          <a:xfrm>
            <a:off x="251547" y="2921165"/>
            <a:ext cx="2740899" cy="0"/>
          </a:xfrm>
          <a:custGeom>
            <a:avLst/>
            <a:gdLst/>
            <a:ahLst/>
            <a:cxnLst/>
            <a:rect l="l" t="t" r="r" b="b"/>
            <a:pathLst>
              <a:path w="3025140">
                <a:moveTo>
                  <a:pt x="0" y="0"/>
                </a:moveTo>
                <a:lnTo>
                  <a:pt x="3024632" y="0"/>
                </a:lnTo>
              </a:path>
            </a:pathLst>
          </a:custGeom>
          <a:ln w="4572">
            <a:solidFill>
              <a:srgbClr val="7A3E97"/>
            </a:solidFill>
          </a:ln>
        </p:spPr>
        <p:txBody>
          <a:bodyPr wrap="square" lIns="0" tIns="0" rIns="0" bIns="0" rtlCol="0"/>
          <a:lstStyle/>
          <a:p>
            <a:pPr defTabSz="828426"/>
            <a:endParaRPr sz="1631">
              <a:solidFill>
                <a:prstClr val="black"/>
              </a:solidFill>
              <a:latin typeface="Calibri"/>
            </a:endParaRPr>
          </a:p>
        </p:txBody>
      </p:sp>
      <p:sp>
        <p:nvSpPr>
          <p:cNvPr id="69" name="object 70"/>
          <p:cNvSpPr/>
          <p:nvPr/>
        </p:nvSpPr>
        <p:spPr>
          <a:xfrm>
            <a:off x="251547" y="3252559"/>
            <a:ext cx="2740899" cy="0"/>
          </a:xfrm>
          <a:custGeom>
            <a:avLst/>
            <a:gdLst/>
            <a:ahLst/>
            <a:cxnLst/>
            <a:rect l="l" t="t" r="r" b="b"/>
            <a:pathLst>
              <a:path w="3025140">
                <a:moveTo>
                  <a:pt x="0" y="0"/>
                </a:moveTo>
                <a:lnTo>
                  <a:pt x="3024632" y="0"/>
                </a:lnTo>
              </a:path>
            </a:pathLst>
          </a:custGeom>
          <a:ln w="4572">
            <a:solidFill>
              <a:srgbClr val="7A3E97"/>
            </a:solidFill>
          </a:ln>
        </p:spPr>
        <p:txBody>
          <a:bodyPr wrap="square" lIns="0" tIns="0" rIns="0" bIns="0" rtlCol="0"/>
          <a:lstStyle/>
          <a:p>
            <a:pPr defTabSz="828426"/>
            <a:endParaRPr sz="1631">
              <a:solidFill>
                <a:prstClr val="black"/>
              </a:solidFill>
              <a:latin typeface="Calibri"/>
            </a:endParaRPr>
          </a:p>
        </p:txBody>
      </p:sp>
      <p:sp>
        <p:nvSpPr>
          <p:cNvPr id="70" name="object 71"/>
          <p:cNvSpPr/>
          <p:nvPr/>
        </p:nvSpPr>
        <p:spPr>
          <a:xfrm>
            <a:off x="251547" y="3583951"/>
            <a:ext cx="2740899" cy="0"/>
          </a:xfrm>
          <a:custGeom>
            <a:avLst/>
            <a:gdLst/>
            <a:ahLst/>
            <a:cxnLst/>
            <a:rect l="l" t="t" r="r" b="b"/>
            <a:pathLst>
              <a:path w="3025140">
                <a:moveTo>
                  <a:pt x="0" y="0"/>
                </a:moveTo>
                <a:lnTo>
                  <a:pt x="3024632" y="0"/>
                </a:lnTo>
              </a:path>
            </a:pathLst>
          </a:custGeom>
          <a:ln w="4572">
            <a:solidFill>
              <a:srgbClr val="7A3E97"/>
            </a:solidFill>
          </a:ln>
        </p:spPr>
        <p:txBody>
          <a:bodyPr wrap="square" lIns="0" tIns="0" rIns="0" bIns="0" rtlCol="0"/>
          <a:lstStyle/>
          <a:p>
            <a:pPr defTabSz="828426"/>
            <a:endParaRPr sz="1631">
              <a:solidFill>
                <a:prstClr val="black"/>
              </a:solidFill>
              <a:latin typeface="Calibri"/>
            </a:endParaRPr>
          </a:p>
        </p:txBody>
      </p:sp>
      <p:sp>
        <p:nvSpPr>
          <p:cNvPr id="71" name="object 72"/>
          <p:cNvSpPr/>
          <p:nvPr/>
        </p:nvSpPr>
        <p:spPr>
          <a:xfrm>
            <a:off x="251547" y="3913964"/>
            <a:ext cx="2740899" cy="0"/>
          </a:xfrm>
          <a:custGeom>
            <a:avLst/>
            <a:gdLst/>
            <a:ahLst/>
            <a:cxnLst/>
            <a:rect l="l" t="t" r="r" b="b"/>
            <a:pathLst>
              <a:path w="3025140">
                <a:moveTo>
                  <a:pt x="0" y="0"/>
                </a:moveTo>
                <a:lnTo>
                  <a:pt x="3024632" y="0"/>
                </a:lnTo>
              </a:path>
            </a:pathLst>
          </a:custGeom>
          <a:ln w="4572">
            <a:solidFill>
              <a:srgbClr val="7A3E97"/>
            </a:solidFill>
          </a:ln>
        </p:spPr>
        <p:txBody>
          <a:bodyPr wrap="square" lIns="0" tIns="0" rIns="0" bIns="0" rtlCol="0"/>
          <a:lstStyle/>
          <a:p>
            <a:pPr defTabSz="828426"/>
            <a:endParaRPr sz="1631">
              <a:solidFill>
                <a:prstClr val="black"/>
              </a:solidFill>
              <a:latin typeface="Calibri"/>
            </a:endParaRPr>
          </a:p>
        </p:txBody>
      </p:sp>
      <p:sp>
        <p:nvSpPr>
          <p:cNvPr id="72" name="object 73"/>
          <p:cNvSpPr/>
          <p:nvPr/>
        </p:nvSpPr>
        <p:spPr>
          <a:xfrm>
            <a:off x="251547" y="4245357"/>
            <a:ext cx="2740899" cy="0"/>
          </a:xfrm>
          <a:custGeom>
            <a:avLst/>
            <a:gdLst/>
            <a:ahLst/>
            <a:cxnLst/>
            <a:rect l="l" t="t" r="r" b="b"/>
            <a:pathLst>
              <a:path w="3025140">
                <a:moveTo>
                  <a:pt x="0" y="0"/>
                </a:moveTo>
                <a:lnTo>
                  <a:pt x="3024632" y="0"/>
                </a:lnTo>
              </a:path>
            </a:pathLst>
          </a:custGeom>
          <a:ln w="4572">
            <a:solidFill>
              <a:srgbClr val="7A3E97"/>
            </a:solidFill>
          </a:ln>
        </p:spPr>
        <p:txBody>
          <a:bodyPr wrap="square" lIns="0" tIns="0" rIns="0" bIns="0" rtlCol="0"/>
          <a:lstStyle/>
          <a:p>
            <a:pPr defTabSz="828426"/>
            <a:endParaRPr sz="1631">
              <a:solidFill>
                <a:prstClr val="black"/>
              </a:solidFill>
              <a:latin typeface="Calibri"/>
            </a:endParaRPr>
          </a:p>
        </p:txBody>
      </p:sp>
      <p:sp>
        <p:nvSpPr>
          <p:cNvPr id="73" name="object 74"/>
          <p:cNvSpPr/>
          <p:nvPr/>
        </p:nvSpPr>
        <p:spPr>
          <a:xfrm>
            <a:off x="203196" y="4457407"/>
            <a:ext cx="2740899" cy="0"/>
          </a:xfrm>
          <a:custGeom>
            <a:avLst/>
            <a:gdLst/>
            <a:ahLst/>
            <a:cxnLst/>
            <a:rect l="l" t="t" r="r" b="b"/>
            <a:pathLst>
              <a:path w="3025140">
                <a:moveTo>
                  <a:pt x="0" y="0"/>
                </a:moveTo>
                <a:lnTo>
                  <a:pt x="3024632" y="0"/>
                </a:lnTo>
              </a:path>
            </a:pathLst>
          </a:custGeom>
          <a:ln w="4572">
            <a:solidFill>
              <a:srgbClr val="7A3E97"/>
            </a:solidFill>
          </a:ln>
        </p:spPr>
        <p:txBody>
          <a:bodyPr wrap="square" lIns="0" tIns="0" rIns="0" bIns="0" rtlCol="0"/>
          <a:lstStyle/>
          <a:p>
            <a:pPr defTabSz="828426"/>
            <a:endParaRPr sz="1631">
              <a:solidFill>
                <a:prstClr val="black"/>
              </a:solidFill>
              <a:latin typeface="Calibri"/>
            </a:endParaRPr>
          </a:p>
        </p:txBody>
      </p:sp>
      <p:sp>
        <p:nvSpPr>
          <p:cNvPr id="74" name="object 75"/>
          <p:cNvSpPr/>
          <p:nvPr/>
        </p:nvSpPr>
        <p:spPr>
          <a:xfrm>
            <a:off x="203196" y="4770849"/>
            <a:ext cx="2740899" cy="0"/>
          </a:xfrm>
          <a:custGeom>
            <a:avLst/>
            <a:gdLst/>
            <a:ahLst/>
            <a:cxnLst/>
            <a:rect l="l" t="t" r="r" b="b"/>
            <a:pathLst>
              <a:path w="3025140">
                <a:moveTo>
                  <a:pt x="0" y="0"/>
                </a:moveTo>
                <a:lnTo>
                  <a:pt x="3024632" y="0"/>
                </a:lnTo>
              </a:path>
            </a:pathLst>
          </a:custGeom>
          <a:ln w="4572">
            <a:solidFill>
              <a:srgbClr val="7A3E97"/>
            </a:solidFill>
          </a:ln>
        </p:spPr>
        <p:txBody>
          <a:bodyPr wrap="square" lIns="0" tIns="0" rIns="0" bIns="0" rtlCol="0"/>
          <a:lstStyle/>
          <a:p>
            <a:pPr defTabSz="828426"/>
            <a:endParaRPr sz="1631">
              <a:solidFill>
                <a:prstClr val="black"/>
              </a:solidFill>
              <a:latin typeface="Calibri"/>
            </a:endParaRPr>
          </a:p>
        </p:txBody>
      </p:sp>
      <p:sp>
        <p:nvSpPr>
          <p:cNvPr id="75" name="object 76"/>
          <p:cNvSpPr/>
          <p:nvPr/>
        </p:nvSpPr>
        <p:spPr>
          <a:xfrm>
            <a:off x="203196" y="5053913"/>
            <a:ext cx="2740899" cy="0"/>
          </a:xfrm>
          <a:custGeom>
            <a:avLst/>
            <a:gdLst/>
            <a:ahLst/>
            <a:cxnLst/>
            <a:rect l="l" t="t" r="r" b="b"/>
            <a:pathLst>
              <a:path w="3025140">
                <a:moveTo>
                  <a:pt x="0" y="0"/>
                </a:moveTo>
                <a:lnTo>
                  <a:pt x="3024632" y="0"/>
                </a:lnTo>
              </a:path>
            </a:pathLst>
          </a:custGeom>
          <a:ln w="4572">
            <a:solidFill>
              <a:srgbClr val="7A3E97"/>
            </a:solidFill>
          </a:ln>
        </p:spPr>
        <p:txBody>
          <a:bodyPr wrap="square" lIns="0" tIns="0" rIns="0" bIns="0" rtlCol="0"/>
          <a:lstStyle/>
          <a:p>
            <a:pPr defTabSz="828426"/>
            <a:endParaRPr sz="1631">
              <a:solidFill>
                <a:prstClr val="black"/>
              </a:solidFill>
              <a:latin typeface="Calibri"/>
            </a:endParaRPr>
          </a:p>
        </p:txBody>
      </p:sp>
      <p:sp>
        <p:nvSpPr>
          <p:cNvPr id="76" name="object 77"/>
          <p:cNvSpPr txBox="1"/>
          <p:nvPr/>
        </p:nvSpPr>
        <p:spPr>
          <a:xfrm>
            <a:off x="313362" y="2325118"/>
            <a:ext cx="1808855" cy="192179"/>
          </a:xfrm>
          <a:prstGeom prst="rect">
            <a:avLst/>
          </a:prstGeom>
        </p:spPr>
        <p:txBody>
          <a:bodyPr vert="horz" wrap="square" lIns="0" tIns="10932" rIns="0" bIns="0" rtlCol="0">
            <a:spAutoFit/>
          </a:bodyPr>
          <a:lstStyle/>
          <a:p>
            <a:pPr marL="11506" defTabSz="828426">
              <a:spcBef>
                <a:spcPts val="87"/>
              </a:spcBef>
            </a:pPr>
            <a:r>
              <a:rPr sz="1177" b="1" spc="-32" dirty="0">
                <a:solidFill>
                  <a:srgbClr val="005EB8"/>
                </a:solidFill>
                <a:latin typeface="Arial"/>
                <a:cs typeface="Arial"/>
              </a:rPr>
              <a:t>1,500</a:t>
            </a:r>
            <a:r>
              <a:rPr sz="1177" b="1" spc="-32" dirty="0">
                <a:solidFill>
                  <a:srgbClr val="41439B"/>
                </a:solidFill>
                <a:latin typeface="Arial"/>
                <a:cs typeface="Arial"/>
              </a:rPr>
              <a:t> </a:t>
            </a:r>
            <a:r>
              <a:rPr sz="1177" spc="-13" dirty="0">
                <a:solidFill>
                  <a:srgbClr val="221F1F"/>
                </a:solidFill>
                <a:latin typeface="Arial"/>
                <a:cs typeface="Arial"/>
              </a:rPr>
              <a:t>Adult social </a:t>
            </a:r>
            <a:r>
              <a:rPr sz="1177" spc="-23" dirty="0">
                <a:solidFill>
                  <a:srgbClr val="221F1F"/>
                </a:solidFill>
                <a:latin typeface="Arial"/>
                <a:cs typeface="Arial"/>
              </a:rPr>
              <a:t>care</a:t>
            </a:r>
            <a:r>
              <a:rPr sz="1177" spc="45" dirty="0">
                <a:solidFill>
                  <a:srgbClr val="221F1F"/>
                </a:solidFill>
                <a:latin typeface="Arial"/>
                <a:cs typeface="Arial"/>
              </a:rPr>
              <a:t> </a:t>
            </a:r>
            <a:r>
              <a:rPr sz="1177" spc="-27" dirty="0">
                <a:solidFill>
                  <a:srgbClr val="221F1F"/>
                </a:solidFill>
                <a:latin typeface="Arial"/>
                <a:cs typeface="Arial"/>
              </a:rPr>
              <a:t>staff</a:t>
            </a:r>
            <a:endParaRPr sz="1177" dirty="0">
              <a:solidFill>
                <a:prstClr val="black"/>
              </a:solidFill>
              <a:latin typeface="Arial"/>
              <a:cs typeface="Arial"/>
            </a:endParaRPr>
          </a:p>
        </p:txBody>
      </p:sp>
      <p:sp>
        <p:nvSpPr>
          <p:cNvPr id="77" name="object 78"/>
          <p:cNvSpPr txBox="1"/>
          <p:nvPr/>
        </p:nvSpPr>
        <p:spPr>
          <a:xfrm>
            <a:off x="313361" y="2656280"/>
            <a:ext cx="1944059" cy="192179"/>
          </a:xfrm>
          <a:prstGeom prst="rect">
            <a:avLst/>
          </a:prstGeom>
        </p:spPr>
        <p:txBody>
          <a:bodyPr vert="horz" wrap="square" lIns="0" tIns="10932" rIns="0" bIns="0" rtlCol="0">
            <a:spAutoFit/>
          </a:bodyPr>
          <a:lstStyle/>
          <a:p>
            <a:pPr marL="11506" defTabSz="828426">
              <a:spcBef>
                <a:spcPts val="87"/>
              </a:spcBef>
            </a:pPr>
            <a:r>
              <a:rPr sz="1177" b="1" spc="-32" dirty="0">
                <a:solidFill>
                  <a:srgbClr val="005EB8"/>
                </a:solidFill>
                <a:latin typeface="Arial"/>
                <a:cs typeface="Arial"/>
              </a:rPr>
              <a:t>1,500</a:t>
            </a:r>
            <a:r>
              <a:rPr sz="1177" b="1" spc="-32" dirty="0">
                <a:solidFill>
                  <a:srgbClr val="41439B"/>
                </a:solidFill>
                <a:latin typeface="Arial"/>
                <a:cs typeface="Arial"/>
              </a:rPr>
              <a:t> </a:t>
            </a:r>
            <a:r>
              <a:rPr sz="1177" spc="-32" dirty="0">
                <a:solidFill>
                  <a:srgbClr val="221F1F"/>
                </a:solidFill>
                <a:latin typeface="Arial"/>
                <a:cs typeface="Arial"/>
              </a:rPr>
              <a:t>Voluntary</a:t>
            </a:r>
            <a:r>
              <a:rPr sz="1177" spc="-191" dirty="0">
                <a:solidFill>
                  <a:srgbClr val="221F1F"/>
                </a:solidFill>
                <a:latin typeface="Arial"/>
                <a:cs typeface="Arial"/>
              </a:rPr>
              <a:t> </a:t>
            </a:r>
            <a:r>
              <a:rPr sz="1177" spc="-19" dirty="0">
                <a:solidFill>
                  <a:srgbClr val="221F1F"/>
                </a:solidFill>
                <a:latin typeface="Arial"/>
                <a:cs typeface="Arial"/>
              </a:rPr>
              <a:t>organisations</a:t>
            </a:r>
            <a:endParaRPr sz="1177" dirty="0">
              <a:solidFill>
                <a:prstClr val="black"/>
              </a:solidFill>
              <a:latin typeface="Arial"/>
              <a:cs typeface="Arial"/>
            </a:endParaRPr>
          </a:p>
        </p:txBody>
      </p:sp>
      <p:sp>
        <p:nvSpPr>
          <p:cNvPr id="78" name="object 79"/>
          <p:cNvSpPr txBox="1"/>
          <p:nvPr/>
        </p:nvSpPr>
        <p:spPr>
          <a:xfrm>
            <a:off x="313362" y="2987099"/>
            <a:ext cx="1134561" cy="192179"/>
          </a:xfrm>
          <a:prstGeom prst="rect">
            <a:avLst/>
          </a:prstGeom>
        </p:spPr>
        <p:txBody>
          <a:bodyPr vert="horz" wrap="square" lIns="0" tIns="10932" rIns="0" bIns="0" rtlCol="0">
            <a:spAutoFit/>
          </a:bodyPr>
          <a:lstStyle/>
          <a:p>
            <a:pPr marL="11506" defTabSz="828426">
              <a:spcBef>
                <a:spcPts val="87"/>
              </a:spcBef>
            </a:pPr>
            <a:r>
              <a:rPr sz="1177" b="1" spc="-32" dirty="0">
                <a:solidFill>
                  <a:srgbClr val="005EB8"/>
                </a:solidFill>
                <a:latin typeface="Arial"/>
                <a:cs typeface="Arial"/>
              </a:rPr>
              <a:t>1,300 </a:t>
            </a:r>
            <a:r>
              <a:rPr sz="1177" spc="-13" dirty="0">
                <a:solidFill>
                  <a:srgbClr val="221F1F"/>
                </a:solidFill>
                <a:latin typeface="Arial"/>
                <a:cs typeface="Arial"/>
              </a:rPr>
              <a:t>(FTE)</a:t>
            </a:r>
            <a:r>
              <a:rPr sz="1177" spc="-249" dirty="0">
                <a:solidFill>
                  <a:srgbClr val="221F1F"/>
                </a:solidFill>
                <a:latin typeface="Arial"/>
                <a:cs typeface="Arial"/>
              </a:rPr>
              <a:t> </a:t>
            </a:r>
            <a:r>
              <a:rPr sz="1177" spc="-19" dirty="0">
                <a:solidFill>
                  <a:srgbClr val="221F1F"/>
                </a:solidFill>
                <a:latin typeface="Arial"/>
                <a:cs typeface="Arial"/>
              </a:rPr>
              <a:t>GPs</a:t>
            </a:r>
            <a:endParaRPr sz="1177" dirty="0">
              <a:solidFill>
                <a:prstClr val="black"/>
              </a:solidFill>
              <a:latin typeface="Arial"/>
              <a:cs typeface="Arial"/>
            </a:endParaRPr>
          </a:p>
        </p:txBody>
      </p:sp>
      <p:sp>
        <p:nvSpPr>
          <p:cNvPr id="79" name="object 80"/>
          <p:cNvSpPr txBox="1"/>
          <p:nvPr/>
        </p:nvSpPr>
        <p:spPr>
          <a:xfrm>
            <a:off x="429073" y="3318263"/>
            <a:ext cx="1152972" cy="192179"/>
          </a:xfrm>
          <a:prstGeom prst="rect">
            <a:avLst/>
          </a:prstGeom>
        </p:spPr>
        <p:txBody>
          <a:bodyPr vert="horz" wrap="square" lIns="0" tIns="10932" rIns="0" bIns="0" rtlCol="0">
            <a:spAutoFit/>
          </a:bodyPr>
          <a:lstStyle/>
          <a:p>
            <a:pPr marL="11506" defTabSz="828426">
              <a:spcBef>
                <a:spcPts val="87"/>
              </a:spcBef>
            </a:pPr>
            <a:r>
              <a:rPr sz="1177" b="1" spc="-19" dirty="0">
                <a:solidFill>
                  <a:srgbClr val="005EB8"/>
                </a:solidFill>
                <a:latin typeface="Arial"/>
                <a:cs typeface="Arial"/>
              </a:rPr>
              <a:t>350 </a:t>
            </a:r>
            <a:r>
              <a:rPr sz="1177" spc="-13" dirty="0">
                <a:solidFill>
                  <a:srgbClr val="221F1F"/>
                </a:solidFill>
                <a:latin typeface="Arial"/>
                <a:cs typeface="Arial"/>
              </a:rPr>
              <a:t>GP</a:t>
            </a:r>
            <a:r>
              <a:rPr sz="1177" spc="4" dirty="0">
                <a:solidFill>
                  <a:srgbClr val="221F1F"/>
                </a:solidFill>
                <a:latin typeface="Arial"/>
                <a:cs typeface="Arial"/>
              </a:rPr>
              <a:t> </a:t>
            </a:r>
            <a:r>
              <a:rPr sz="1177" spc="-19" dirty="0">
                <a:solidFill>
                  <a:srgbClr val="221F1F"/>
                </a:solidFill>
                <a:latin typeface="Arial"/>
                <a:cs typeface="Arial"/>
              </a:rPr>
              <a:t>practices</a:t>
            </a:r>
            <a:endParaRPr sz="1177" dirty="0">
              <a:solidFill>
                <a:prstClr val="black"/>
              </a:solidFill>
              <a:latin typeface="Arial"/>
              <a:cs typeface="Arial"/>
            </a:endParaRPr>
          </a:p>
        </p:txBody>
      </p:sp>
      <p:sp>
        <p:nvSpPr>
          <p:cNvPr id="80" name="object 81"/>
          <p:cNvSpPr txBox="1"/>
          <p:nvPr/>
        </p:nvSpPr>
        <p:spPr>
          <a:xfrm>
            <a:off x="429072" y="3649080"/>
            <a:ext cx="1115576" cy="192179"/>
          </a:xfrm>
          <a:prstGeom prst="rect">
            <a:avLst/>
          </a:prstGeom>
        </p:spPr>
        <p:txBody>
          <a:bodyPr vert="horz" wrap="square" lIns="0" tIns="10932" rIns="0" bIns="0" rtlCol="0">
            <a:spAutoFit/>
          </a:bodyPr>
          <a:lstStyle/>
          <a:p>
            <a:pPr marL="11506" defTabSz="828426">
              <a:spcBef>
                <a:spcPts val="87"/>
              </a:spcBef>
            </a:pPr>
            <a:r>
              <a:rPr sz="1177" b="1" spc="-19" dirty="0">
                <a:solidFill>
                  <a:srgbClr val="005EB8"/>
                </a:solidFill>
                <a:latin typeface="Arial"/>
                <a:cs typeface="Arial"/>
              </a:rPr>
              <a:t>276</a:t>
            </a:r>
            <a:r>
              <a:rPr sz="1177" b="1" spc="-19" dirty="0">
                <a:solidFill>
                  <a:srgbClr val="41439B"/>
                </a:solidFill>
                <a:latin typeface="Arial"/>
                <a:cs typeface="Arial"/>
              </a:rPr>
              <a:t> </a:t>
            </a:r>
            <a:r>
              <a:rPr sz="1177" spc="-23" dirty="0">
                <a:solidFill>
                  <a:srgbClr val="221F1F"/>
                </a:solidFill>
                <a:latin typeface="Arial"/>
                <a:cs typeface="Arial"/>
              </a:rPr>
              <a:t>Care</a:t>
            </a:r>
            <a:r>
              <a:rPr sz="1177" spc="23" dirty="0">
                <a:solidFill>
                  <a:srgbClr val="221F1F"/>
                </a:solidFill>
                <a:latin typeface="Arial"/>
                <a:cs typeface="Arial"/>
              </a:rPr>
              <a:t> </a:t>
            </a:r>
            <a:r>
              <a:rPr sz="1177" spc="-13" dirty="0">
                <a:solidFill>
                  <a:srgbClr val="221F1F"/>
                </a:solidFill>
                <a:latin typeface="Arial"/>
                <a:cs typeface="Arial"/>
              </a:rPr>
              <a:t>homes</a:t>
            </a:r>
            <a:endParaRPr sz="1177" dirty="0">
              <a:solidFill>
                <a:prstClr val="black"/>
              </a:solidFill>
              <a:latin typeface="Arial"/>
              <a:cs typeface="Arial"/>
            </a:endParaRPr>
          </a:p>
        </p:txBody>
      </p:sp>
      <p:sp>
        <p:nvSpPr>
          <p:cNvPr id="81" name="object 82"/>
          <p:cNvSpPr txBox="1"/>
          <p:nvPr/>
        </p:nvSpPr>
        <p:spPr>
          <a:xfrm>
            <a:off x="507779" y="3979899"/>
            <a:ext cx="1748444" cy="192179"/>
          </a:xfrm>
          <a:prstGeom prst="rect">
            <a:avLst/>
          </a:prstGeom>
        </p:spPr>
        <p:txBody>
          <a:bodyPr vert="horz" wrap="square" lIns="0" tIns="10932" rIns="0" bIns="0" rtlCol="0">
            <a:spAutoFit/>
          </a:bodyPr>
          <a:lstStyle/>
          <a:p>
            <a:pPr marL="11506" defTabSz="828426">
              <a:spcBef>
                <a:spcPts val="87"/>
              </a:spcBef>
            </a:pPr>
            <a:r>
              <a:rPr sz="1177" b="1" spc="-13" dirty="0">
                <a:solidFill>
                  <a:srgbClr val="005EB8"/>
                </a:solidFill>
                <a:latin typeface="Arial"/>
                <a:cs typeface="Arial"/>
              </a:rPr>
              <a:t>45</a:t>
            </a:r>
            <a:r>
              <a:rPr sz="1177" b="1" spc="-13" dirty="0">
                <a:solidFill>
                  <a:srgbClr val="41439B"/>
                </a:solidFill>
                <a:latin typeface="Arial"/>
                <a:cs typeface="Arial"/>
              </a:rPr>
              <a:t> </a:t>
            </a:r>
            <a:r>
              <a:rPr sz="1177" spc="-13" dirty="0">
                <a:solidFill>
                  <a:srgbClr val="221F1F"/>
                </a:solidFill>
                <a:latin typeface="Arial"/>
                <a:cs typeface="Arial"/>
              </a:rPr>
              <a:t>Primary </a:t>
            </a:r>
            <a:r>
              <a:rPr sz="1177" spc="-23" dirty="0">
                <a:solidFill>
                  <a:srgbClr val="221F1F"/>
                </a:solidFill>
                <a:latin typeface="Arial"/>
                <a:cs typeface="Arial"/>
              </a:rPr>
              <a:t>Care</a:t>
            </a:r>
            <a:r>
              <a:rPr sz="1177" spc="27" dirty="0">
                <a:solidFill>
                  <a:srgbClr val="221F1F"/>
                </a:solidFill>
                <a:latin typeface="Arial"/>
                <a:cs typeface="Arial"/>
              </a:rPr>
              <a:t> </a:t>
            </a:r>
            <a:r>
              <a:rPr sz="1177" spc="-19" dirty="0">
                <a:solidFill>
                  <a:srgbClr val="221F1F"/>
                </a:solidFill>
                <a:latin typeface="Arial"/>
                <a:cs typeface="Arial"/>
              </a:rPr>
              <a:t>Networks</a:t>
            </a:r>
            <a:endParaRPr sz="1177" dirty="0">
              <a:solidFill>
                <a:prstClr val="black"/>
              </a:solidFill>
              <a:latin typeface="Arial"/>
              <a:cs typeface="Arial"/>
            </a:endParaRPr>
          </a:p>
        </p:txBody>
      </p:sp>
      <p:sp>
        <p:nvSpPr>
          <p:cNvPr id="82" name="object 83"/>
          <p:cNvSpPr txBox="1"/>
          <p:nvPr/>
        </p:nvSpPr>
        <p:spPr>
          <a:xfrm>
            <a:off x="586485" y="4266877"/>
            <a:ext cx="2201233" cy="179573"/>
          </a:xfrm>
          <a:prstGeom prst="rect">
            <a:avLst/>
          </a:prstGeom>
        </p:spPr>
        <p:txBody>
          <a:bodyPr vert="horz" wrap="square" lIns="0" tIns="5179" rIns="0" bIns="0" rtlCol="0">
            <a:spAutoFit/>
          </a:bodyPr>
          <a:lstStyle/>
          <a:p>
            <a:pPr marL="158781" marR="4603" indent="-147851" algn="just" defTabSz="828426">
              <a:lnSpc>
                <a:spcPct val="103099"/>
              </a:lnSpc>
              <a:spcBef>
                <a:spcPts val="41"/>
              </a:spcBef>
            </a:pPr>
            <a:endParaRPr sz="1177" dirty="0">
              <a:solidFill>
                <a:prstClr val="black"/>
              </a:solidFill>
              <a:latin typeface="Arial"/>
              <a:cs typeface="Arial"/>
            </a:endParaRPr>
          </a:p>
        </p:txBody>
      </p:sp>
      <p:sp>
        <p:nvSpPr>
          <p:cNvPr id="83" name="object 84"/>
          <p:cNvSpPr txBox="1"/>
          <p:nvPr/>
        </p:nvSpPr>
        <p:spPr>
          <a:xfrm>
            <a:off x="538135" y="4506540"/>
            <a:ext cx="1251355" cy="192179"/>
          </a:xfrm>
          <a:prstGeom prst="rect">
            <a:avLst/>
          </a:prstGeom>
        </p:spPr>
        <p:txBody>
          <a:bodyPr vert="horz" wrap="square" lIns="0" tIns="10932" rIns="0" bIns="0" rtlCol="0">
            <a:spAutoFit/>
          </a:bodyPr>
          <a:lstStyle/>
          <a:p>
            <a:pPr marL="11506" defTabSz="828426">
              <a:spcBef>
                <a:spcPts val="87"/>
              </a:spcBef>
            </a:pPr>
            <a:r>
              <a:rPr sz="1177" b="1" spc="-4" dirty="0">
                <a:solidFill>
                  <a:srgbClr val="005EB8"/>
                </a:solidFill>
                <a:latin typeface="Arial"/>
                <a:cs typeface="Arial"/>
              </a:rPr>
              <a:t>8</a:t>
            </a:r>
            <a:r>
              <a:rPr sz="1177" b="1" spc="-4" dirty="0">
                <a:solidFill>
                  <a:srgbClr val="41439B"/>
                </a:solidFill>
                <a:latin typeface="Arial"/>
                <a:cs typeface="Arial"/>
              </a:rPr>
              <a:t> </a:t>
            </a:r>
            <a:r>
              <a:rPr sz="1177" spc="-13" dirty="0">
                <a:solidFill>
                  <a:srgbClr val="221F1F"/>
                </a:solidFill>
                <a:latin typeface="Arial"/>
                <a:cs typeface="Arial"/>
              </a:rPr>
              <a:t>London</a:t>
            </a:r>
            <a:r>
              <a:rPr sz="1177" spc="23" dirty="0">
                <a:solidFill>
                  <a:srgbClr val="221F1F"/>
                </a:solidFill>
                <a:latin typeface="Arial"/>
                <a:cs typeface="Arial"/>
              </a:rPr>
              <a:t> </a:t>
            </a:r>
            <a:r>
              <a:rPr sz="1177" spc="-19" dirty="0">
                <a:solidFill>
                  <a:srgbClr val="221F1F"/>
                </a:solidFill>
                <a:latin typeface="Arial"/>
                <a:cs typeface="Arial"/>
              </a:rPr>
              <a:t>Councils</a:t>
            </a:r>
            <a:endParaRPr sz="1177" dirty="0">
              <a:solidFill>
                <a:prstClr val="black"/>
              </a:solidFill>
              <a:latin typeface="Arial"/>
              <a:cs typeface="Arial"/>
            </a:endParaRPr>
          </a:p>
        </p:txBody>
      </p:sp>
      <p:sp>
        <p:nvSpPr>
          <p:cNvPr id="84" name="object 85"/>
          <p:cNvSpPr txBox="1"/>
          <p:nvPr/>
        </p:nvSpPr>
        <p:spPr>
          <a:xfrm>
            <a:off x="538134" y="4788455"/>
            <a:ext cx="778429" cy="192179"/>
          </a:xfrm>
          <a:prstGeom prst="rect">
            <a:avLst/>
          </a:prstGeom>
        </p:spPr>
        <p:txBody>
          <a:bodyPr vert="horz" wrap="square" lIns="0" tIns="10932" rIns="0" bIns="0" rtlCol="0">
            <a:spAutoFit/>
          </a:bodyPr>
          <a:lstStyle/>
          <a:p>
            <a:pPr marL="11506" defTabSz="828426">
              <a:spcBef>
                <a:spcPts val="87"/>
              </a:spcBef>
            </a:pPr>
            <a:r>
              <a:rPr sz="1177" b="1" spc="-4" dirty="0">
                <a:solidFill>
                  <a:srgbClr val="005EB8"/>
                </a:solidFill>
                <a:latin typeface="Arial"/>
                <a:cs typeface="Arial"/>
              </a:rPr>
              <a:t>8</a:t>
            </a:r>
            <a:r>
              <a:rPr sz="1177" b="1" spc="59" dirty="0">
                <a:solidFill>
                  <a:srgbClr val="005EB8"/>
                </a:solidFill>
                <a:latin typeface="Arial"/>
                <a:cs typeface="Arial"/>
              </a:rPr>
              <a:t> </a:t>
            </a:r>
            <a:r>
              <a:rPr sz="1177" spc="-27" dirty="0">
                <a:solidFill>
                  <a:srgbClr val="221F1F"/>
                </a:solidFill>
                <a:latin typeface="Arial"/>
                <a:cs typeface="Arial"/>
              </a:rPr>
              <a:t>Boroughs</a:t>
            </a:r>
            <a:endParaRPr sz="1177" dirty="0">
              <a:solidFill>
                <a:prstClr val="black"/>
              </a:solidFill>
              <a:latin typeface="Arial"/>
              <a:cs typeface="Arial"/>
            </a:endParaRPr>
          </a:p>
        </p:txBody>
      </p:sp>
      <p:sp>
        <p:nvSpPr>
          <p:cNvPr id="85" name="object 86"/>
          <p:cNvSpPr txBox="1"/>
          <p:nvPr/>
        </p:nvSpPr>
        <p:spPr>
          <a:xfrm>
            <a:off x="538133" y="5043518"/>
            <a:ext cx="2500984" cy="228777"/>
          </a:xfrm>
          <a:prstGeom prst="rect">
            <a:avLst/>
          </a:prstGeom>
        </p:spPr>
        <p:txBody>
          <a:bodyPr vert="horz" wrap="square" lIns="0" tIns="47176" rIns="0" bIns="0" rtlCol="0">
            <a:spAutoFit/>
          </a:bodyPr>
          <a:lstStyle/>
          <a:p>
            <a:pPr marL="11506" defTabSz="828426">
              <a:spcBef>
                <a:spcPts val="371"/>
              </a:spcBef>
            </a:pPr>
            <a:r>
              <a:rPr sz="1177" b="1" spc="-4" dirty="0">
                <a:solidFill>
                  <a:srgbClr val="005EB8"/>
                </a:solidFill>
                <a:latin typeface="Arial"/>
                <a:cs typeface="Arial"/>
              </a:rPr>
              <a:t>1</a:t>
            </a:r>
            <a:r>
              <a:rPr sz="1177" b="1" spc="-4" dirty="0">
                <a:solidFill>
                  <a:srgbClr val="41439B"/>
                </a:solidFill>
                <a:latin typeface="Arial"/>
                <a:cs typeface="Arial"/>
              </a:rPr>
              <a:t> </a:t>
            </a:r>
            <a:r>
              <a:rPr lang="en-GB" sz="1177" spc="-13" dirty="0">
                <a:solidFill>
                  <a:srgbClr val="221F1F"/>
                </a:solidFill>
                <a:latin typeface="Arial"/>
                <a:cs typeface="Arial"/>
              </a:rPr>
              <a:t>ICS (ICB)</a:t>
            </a:r>
            <a:endParaRPr sz="1177" dirty="0">
              <a:solidFill>
                <a:prstClr val="black"/>
              </a:solidFill>
              <a:latin typeface="Arial"/>
              <a:cs typeface="Arial"/>
            </a:endParaRPr>
          </a:p>
        </p:txBody>
      </p:sp>
      <p:sp>
        <p:nvSpPr>
          <p:cNvPr id="93" name="Rectangle 92"/>
          <p:cNvSpPr/>
          <p:nvPr/>
        </p:nvSpPr>
        <p:spPr>
          <a:xfrm>
            <a:off x="6837638" y="4929413"/>
            <a:ext cx="5156525" cy="990336"/>
          </a:xfrm>
          <a:prstGeom prst="rect">
            <a:avLst/>
          </a:prstGeom>
        </p:spPr>
        <p:txBody>
          <a:bodyPr wrap="square">
            <a:spAutoFit/>
          </a:bodyPr>
          <a:lstStyle/>
          <a:p>
            <a:pPr marL="245527" indent="-228594" defTabSz="1218420">
              <a:lnSpc>
                <a:spcPct val="150000"/>
              </a:lnSpc>
              <a:spcBef>
                <a:spcPts val="127"/>
              </a:spcBef>
              <a:buClr>
                <a:srgbClr val="005EB8"/>
              </a:buClr>
              <a:buFont typeface="Wingdings" panose="05000000000000000000" pitchFamily="2" charset="2"/>
              <a:buChar char="¤"/>
            </a:pPr>
            <a:r>
              <a:rPr lang="en-GB" sz="1333" spc="-40" dirty="0">
                <a:solidFill>
                  <a:prstClr val="black"/>
                </a:solidFill>
                <a:latin typeface="Arial" panose="020B0604020202020204" pitchFamily="34" charset="0"/>
                <a:cs typeface="Arial" panose="020B0604020202020204" pitchFamily="34" charset="0"/>
              </a:rPr>
              <a:t>NW</a:t>
            </a:r>
            <a:r>
              <a:rPr lang="en-GB" sz="1333" spc="-152" dirty="0">
                <a:solidFill>
                  <a:prstClr val="black"/>
                </a:solidFill>
                <a:latin typeface="Arial" panose="020B0604020202020204" pitchFamily="34" charset="0"/>
                <a:cs typeface="Arial" panose="020B0604020202020204" pitchFamily="34" charset="0"/>
              </a:rPr>
              <a:t> </a:t>
            </a:r>
            <a:r>
              <a:rPr lang="en-GB" sz="1333" spc="-60" dirty="0">
                <a:solidFill>
                  <a:prstClr val="black"/>
                </a:solidFill>
                <a:latin typeface="Arial" panose="020B0604020202020204" pitchFamily="34" charset="0"/>
                <a:cs typeface="Arial" panose="020B0604020202020204" pitchFamily="34" charset="0"/>
              </a:rPr>
              <a:t>London</a:t>
            </a:r>
            <a:r>
              <a:rPr lang="en-GB" sz="1333" spc="-167" dirty="0">
                <a:solidFill>
                  <a:prstClr val="black"/>
                </a:solidFill>
                <a:latin typeface="Arial" panose="020B0604020202020204" pitchFamily="34" charset="0"/>
                <a:cs typeface="Arial" panose="020B0604020202020204" pitchFamily="34" charset="0"/>
              </a:rPr>
              <a:t> </a:t>
            </a:r>
            <a:r>
              <a:rPr lang="en-GB" sz="1333" spc="-33" dirty="0">
                <a:solidFill>
                  <a:prstClr val="black"/>
                </a:solidFill>
                <a:latin typeface="Arial" panose="020B0604020202020204" pitchFamily="34" charset="0"/>
                <a:cs typeface="Arial" panose="020B0604020202020204" pitchFamily="34" charset="0"/>
              </a:rPr>
              <a:t>is</a:t>
            </a:r>
            <a:r>
              <a:rPr lang="en-GB" sz="1333" spc="-152" dirty="0">
                <a:solidFill>
                  <a:prstClr val="black"/>
                </a:solidFill>
                <a:latin typeface="Arial" panose="020B0604020202020204" pitchFamily="34" charset="0"/>
                <a:cs typeface="Arial" panose="020B0604020202020204" pitchFamily="34" charset="0"/>
              </a:rPr>
              <a:t> </a:t>
            </a:r>
            <a:r>
              <a:rPr lang="en-GB" sz="1333" spc="-7" dirty="0">
                <a:solidFill>
                  <a:prstClr val="black"/>
                </a:solidFill>
                <a:latin typeface="Arial" panose="020B0604020202020204" pitchFamily="34" charset="0"/>
                <a:cs typeface="Arial" panose="020B0604020202020204" pitchFamily="34" charset="0"/>
              </a:rPr>
              <a:t>a</a:t>
            </a:r>
            <a:r>
              <a:rPr lang="en-GB" sz="1333" spc="-152" dirty="0">
                <a:solidFill>
                  <a:prstClr val="black"/>
                </a:solidFill>
                <a:latin typeface="Arial" panose="020B0604020202020204" pitchFamily="34" charset="0"/>
                <a:cs typeface="Arial" panose="020B0604020202020204" pitchFamily="34" charset="0"/>
              </a:rPr>
              <a:t> </a:t>
            </a:r>
            <a:r>
              <a:rPr lang="en-GB" sz="1333" spc="-60" dirty="0">
                <a:solidFill>
                  <a:prstClr val="black"/>
                </a:solidFill>
                <a:latin typeface="Arial" panose="020B0604020202020204" pitchFamily="34" charset="0"/>
                <a:cs typeface="Arial" panose="020B0604020202020204" pitchFamily="34" charset="0"/>
              </a:rPr>
              <a:t>diverse</a:t>
            </a:r>
            <a:r>
              <a:rPr lang="en-GB" sz="1333" spc="-180" dirty="0">
                <a:solidFill>
                  <a:prstClr val="black"/>
                </a:solidFill>
                <a:latin typeface="Arial" panose="020B0604020202020204" pitchFamily="34" charset="0"/>
                <a:cs typeface="Arial" panose="020B0604020202020204" pitchFamily="34" charset="0"/>
              </a:rPr>
              <a:t> </a:t>
            </a:r>
            <a:r>
              <a:rPr lang="en-GB" sz="1333" spc="-53" dirty="0">
                <a:solidFill>
                  <a:prstClr val="black"/>
                </a:solidFill>
                <a:latin typeface="Arial" panose="020B0604020202020204" pitchFamily="34" charset="0"/>
                <a:cs typeface="Arial" panose="020B0604020202020204" pitchFamily="34" charset="0"/>
              </a:rPr>
              <a:t>area</a:t>
            </a:r>
            <a:r>
              <a:rPr lang="en-GB" sz="1333" spc="-147" dirty="0">
                <a:solidFill>
                  <a:prstClr val="black"/>
                </a:solidFill>
                <a:latin typeface="Arial" panose="020B0604020202020204" pitchFamily="34" charset="0"/>
                <a:cs typeface="Arial" panose="020B0604020202020204" pitchFamily="34" charset="0"/>
              </a:rPr>
              <a:t> </a:t>
            </a:r>
            <a:r>
              <a:rPr lang="en-GB" sz="1333" spc="-53" dirty="0">
                <a:solidFill>
                  <a:prstClr val="black"/>
                </a:solidFill>
                <a:latin typeface="Arial" panose="020B0604020202020204" pitchFamily="34" charset="0"/>
                <a:cs typeface="Arial" panose="020B0604020202020204" pitchFamily="34" charset="0"/>
              </a:rPr>
              <a:t>with</a:t>
            </a:r>
            <a:r>
              <a:rPr lang="en-GB" sz="1333" spc="-167" dirty="0">
                <a:solidFill>
                  <a:prstClr val="black"/>
                </a:solidFill>
                <a:latin typeface="Arial" panose="020B0604020202020204" pitchFamily="34" charset="0"/>
                <a:cs typeface="Arial" panose="020B0604020202020204" pitchFamily="34" charset="0"/>
              </a:rPr>
              <a:t> </a:t>
            </a:r>
            <a:r>
              <a:rPr lang="en-GB" sz="1333" spc="-53" dirty="0">
                <a:solidFill>
                  <a:prstClr val="black"/>
                </a:solidFill>
                <a:latin typeface="Arial" panose="020B0604020202020204" pitchFamily="34" charset="0"/>
                <a:cs typeface="Arial" panose="020B0604020202020204" pitchFamily="34" charset="0"/>
              </a:rPr>
              <a:t>2.4m</a:t>
            </a:r>
            <a:r>
              <a:rPr lang="en-GB" sz="1333" spc="-160" dirty="0">
                <a:solidFill>
                  <a:prstClr val="black"/>
                </a:solidFill>
                <a:latin typeface="Arial" panose="020B0604020202020204" pitchFamily="34" charset="0"/>
                <a:cs typeface="Arial" panose="020B0604020202020204" pitchFamily="34" charset="0"/>
              </a:rPr>
              <a:t> </a:t>
            </a:r>
            <a:r>
              <a:rPr lang="en-GB" sz="1333" spc="-60" dirty="0">
                <a:solidFill>
                  <a:prstClr val="black"/>
                </a:solidFill>
                <a:latin typeface="Arial" panose="020B0604020202020204" pitchFamily="34" charset="0"/>
                <a:cs typeface="Arial" panose="020B0604020202020204" pitchFamily="34" charset="0"/>
              </a:rPr>
              <a:t>people </a:t>
            </a:r>
            <a:r>
              <a:rPr lang="en-GB" sz="1333" spc="-53" dirty="0">
                <a:solidFill>
                  <a:prstClr val="black"/>
                </a:solidFill>
                <a:latin typeface="Arial" panose="020B0604020202020204" pitchFamily="34" charset="0"/>
                <a:cs typeface="Arial" panose="020B0604020202020204" pitchFamily="34" charset="0"/>
              </a:rPr>
              <a:t>from more than </a:t>
            </a:r>
            <a:r>
              <a:rPr lang="en-GB" sz="1333" spc="-47" dirty="0">
                <a:solidFill>
                  <a:prstClr val="black"/>
                </a:solidFill>
                <a:latin typeface="Arial" panose="020B0604020202020204" pitchFamily="34" charset="0"/>
                <a:cs typeface="Arial" panose="020B0604020202020204" pitchFamily="34" charset="0"/>
              </a:rPr>
              <a:t>200</a:t>
            </a:r>
            <a:r>
              <a:rPr lang="en-GB" sz="1333" spc="-420" dirty="0">
                <a:solidFill>
                  <a:prstClr val="black"/>
                </a:solidFill>
                <a:latin typeface="Arial" panose="020B0604020202020204" pitchFamily="34" charset="0"/>
                <a:cs typeface="Arial" panose="020B0604020202020204" pitchFamily="34" charset="0"/>
              </a:rPr>
              <a:t> </a:t>
            </a:r>
            <a:r>
              <a:rPr lang="en-GB" sz="1333" spc="-67" dirty="0">
                <a:solidFill>
                  <a:prstClr val="black"/>
                </a:solidFill>
                <a:latin typeface="Arial" panose="020B0604020202020204" pitchFamily="34" charset="0"/>
                <a:cs typeface="Arial" panose="020B0604020202020204" pitchFamily="34" charset="0"/>
              </a:rPr>
              <a:t>ethnicities. </a:t>
            </a:r>
          </a:p>
          <a:p>
            <a:pPr marL="245527" indent="-228594" defTabSz="1218420">
              <a:lnSpc>
                <a:spcPct val="150000"/>
              </a:lnSpc>
              <a:spcBef>
                <a:spcPts val="127"/>
              </a:spcBef>
              <a:buClr>
                <a:srgbClr val="005EB8"/>
              </a:buClr>
              <a:buFont typeface="Wingdings" panose="05000000000000000000" pitchFamily="2" charset="2"/>
              <a:buChar char="¤"/>
            </a:pPr>
            <a:r>
              <a:rPr lang="en-GB" sz="1333" spc="-67" dirty="0">
                <a:solidFill>
                  <a:prstClr val="black"/>
                </a:solidFill>
                <a:latin typeface="Arial" panose="020B0604020202020204" pitchFamily="34" charset="0"/>
                <a:cs typeface="Arial" panose="020B0604020202020204" pitchFamily="34" charset="0"/>
              </a:rPr>
              <a:t>Largest ICS in London </a:t>
            </a:r>
            <a:endParaRPr lang="en-GB" sz="1333" dirty="0">
              <a:solidFill>
                <a:prstClr val="black"/>
              </a:solidFill>
              <a:latin typeface="Arial" panose="020B0604020202020204" pitchFamily="34" charset="0"/>
              <a:cs typeface="Arial" panose="020B0604020202020204" pitchFamily="34" charset="0"/>
            </a:endParaRPr>
          </a:p>
        </p:txBody>
      </p:sp>
      <p:pic>
        <p:nvPicPr>
          <p:cNvPr id="94" name="Picture 93"/>
          <p:cNvPicPr>
            <a:picLocks noChangeAspect="1"/>
          </p:cNvPicPr>
          <p:nvPr/>
        </p:nvPicPr>
        <p:blipFill>
          <a:blip r:embed="rId4"/>
          <a:stretch>
            <a:fillRect/>
          </a:stretch>
        </p:blipFill>
        <p:spPr>
          <a:xfrm>
            <a:off x="6837638" y="1407520"/>
            <a:ext cx="5210500" cy="3511600"/>
          </a:xfrm>
          <a:prstGeom prst="rect">
            <a:avLst/>
          </a:prstGeom>
        </p:spPr>
      </p:pic>
      <p:sp>
        <p:nvSpPr>
          <p:cNvPr id="64" name="object 56"/>
          <p:cNvSpPr txBox="1"/>
          <p:nvPr/>
        </p:nvSpPr>
        <p:spPr>
          <a:xfrm>
            <a:off x="3376598" y="4550468"/>
            <a:ext cx="1490383" cy="155766"/>
          </a:xfrm>
          <a:prstGeom prst="rect">
            <a:avLst/>
          </a:prstGeom>
        </p:spPr>
        <p:txBody>
          <a:bodyPr vert="horz" wrap="square" lIns="0" tIns="12083" rIns="0" bIns="0" rtlCol="0">
            <a:spAutoFit/>
          </a:bodyPr>
          <a:lstStyle/>
          <a:p>
            <a:pPr marL="11506" defTabSz="828426">
              <a:spcBef>
                <a:spcPts val="95"/>
              </a:spcBef>
            </a:pPr>
            <a:r>
              <a:rPr sz="933" b="1" spc="-9" dirty="0">
                <a:solidFill>
                  <a:srgbClr val="005EB8"/>
                </a:solidFill>
                <a:latin typeface="Arial"/>
                <a:cs typeface="Arial"/>
              </a:rPr>
              <a:t>West</a:t>
            </a:r>
            <a:r>
              <a:rPr lang="en-GB" sz="933" b="1" spc="-9" dirty="0">
                <a:solidFill>
                  <a:srgbClr val="005EB8"/>
                </a:solidFill>
                <a:latin typeface="Arial"/>
                <a:cs typeface="Arial"/>
              </a:rPr>
              <a:t> </a:t>
            </a:r>
            <a:r>
              <a:rPr sz="933" b="1" spc="-221" dirty="0">
                <a:solidFill>
                  <a:srgbClr val="005EB8"/>
                </a:solidFill>
                <a:latin typeface="Arial"/>
                <a:cs typeface="Arial"/>
              </a:rPr>
              <a:t> </a:t>
            </a:r>
            <a:r>
              <a:rPr lang="en-GB" sz="933" b="1" spc="-221" dirty="0">
                <a:solidFill>
                  <a:srgbClr val="005EB8"/>
                </a:solidFill>
                <a:latin typeface="Arial"/>
                <a:cs typeface="Arial"/>
              </a:rPr>
              <a:t> </a:t>
            </a:r>
            <a:r>
              <a:rPr sz="933" b="1" spc="-13" dirty="0">
                <a:solidFill>
                  <a:srgbClr val="005EB8"/>
                </a:solidFill>
                <a:latin typeface="Arial"/>
                <a:cs typeface="Arial"/>
              </a:rPr>
              <a:t>London NHS </a:t>
            </a:r>
            <a:r>
              <a:rPr sz="933" b="1" spc="-27" dirty="0">
                <a:solidFill>
                  <a:srgbClr val="005EB8"/>
                </a:solidFill>
                <a:latin typeface="Arial"/>
                <a:cs typeface="Arial"/>
              </a:rPr>
              <a:t>Trust</a:t>
            </a:r>
            <a:endParaRPr sz="933" b="1" dirty="0">
              <a:solidFill>
                <a:srgbClr val="005EB8"/>
              </a:solidFill>
              <a:latin typeface="Arial"/>
              <a:cs typeface="Arial"/>
            </a:endParaRPr>
          </a:p>
        </p:txBody>
      </p:sp>
      <p:sp>
        <p:nvSpPr>
          <p:cNvPr id="3" name="Rectangle 2"/>
          <p:cNvSpPr/>
          <p:nvPr/>
        </p:nvSpPr>
        <p:spPr>
          <a:xfrm>
            <a:off x="3275787" y="4770849"/>
            <a:ext cx="1494275" cy="537968"/>
          </a:xfrm>
          <a:prstGeom prst="rect">
            <a:avLst/>
          </a:prstGeom>
        </p:spPr>
        <p:txBody>
          <a:bodyPr wrap="square">
            <a:spAutoFit/>
          </a:bodyPr>
          <a:lstStyle/>
          <a:p>
            <a:pPr marL="11506" marR="11506" defTabSz="828426">
              <a:lnSpc>
                <a:spcPct val="105900"/>
              </a:lnSpc>
              <a:spcBef>
                <a:spcPts val="95"/>
              </a:spcBef>
            </a:pPr>
            <a:r>
              <a:rPr lang="en-GB" sz="933" b="1" spc="-13" dirty="0">
                <a:solidFill>
                  <a:srgbClr val="0070C0"/>
                </a:solidFill>
                <a:latin typeface="Arial"/>
                <a:cs typeface="Arial"/>
              </a:rPr>
              <a:t>Central </a:t>
            </a:r>
            <a:r>
              <a:rPr lang="en-GB" sz="933" b="1" spc="-9" dirty="0">
                <a:solidFill>
                  <a:srgbClr val="0070C0"/>
                </a:solidFill>
                <a:latin typeface="Arial"/>
                <a:cs typeface="Arial"/>
              </a:rPr>
              <a:t>and North West  </a:t>
            </a:r>
            <a:r>
              <a:rPr lang="en-GB" sz="933" b="1" spc="-13" dirty="0">
                <a:solidFill>
                  <a:srgbClr val="0070C0"/>
                </a:solidFill>
                <a:latin typeface="Arial"/>
                <a:cs typeface="Arial"/>
              </a:rPr>
              <a:t>London NHS</a:t>
            </a:r>
            <a:r>
              <a:rPr lang="en-GB" sz="933" b="1" spc="-91" dirty="0">
                <a:solidFill>
                  <a:srgbClr val="0070C0"/>
                </a:solidFill>
                <a:latin typeface="Arial"/>
                <a:cs typeface="Arial"/>
              </a:rPr>
              <a:t> </a:t>
            </a:r>
            <a:r>
              <a:rPr lang="en-GB" sz="933" b="1" spc="-13" dirty="0">
                <a:solidFill>
                  <a:srgbClr val="0070C0"/>
                </a:solidFill>
                <a:latin typeface="Arial"/>
                <a:cs typeface="Arial"/>
              </a:rPr>
              <a:t>Foundation  </a:t>
            </a:r>
            <a:r>
              <a:rPr lang="en-GB" sz="933" b="1" spc="-27" dirty="0">
                <a:solidFill>
                  <a:srgbClr val="0070C0"/>
                </a:solidFill>
                <a:latin typeface="Arial"/>
                <a:cs typeface="Arial"/>
              </a:rPr>
              <a:t>Trust</a:t>
            </a:r>
            <a:endParaRPr lang="en-GB" sz="933" b="1" dirty="0">
              <a:solidFill>
                <a:srgbClr val="0070C0"/>
              </a:solidFill>
              <a:latin typeface="Arial"/>
              <a:cs typeface="Arial"/>
            </a:endParaRPr>
          </a:p>
        </p:txBody>
      </p:sp>
    </p:spTree>
    <p:extLst>
      <p:ext uri="{BB962C8B-B14F-4D97-AF65-F5344CB8AC3E}">
        <p14:creationId xmlns:p14="http://schemas.microsoft.com/office/powerpoint/2010/main" val="3401659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AA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NHS Improvement">
      <a:dk1>
        <a:srgbClr val="000000"/>
      </a:dk1>
      <a:lt1>
        <a:srgbClr val="FFFFFF"/>
      </a:lt1>
      <a:dk2>
        <a:srgbClr val="003087"/>
      </a:dk2>
      <a:lt2>
        <a:srgbClr val="005EB8"/>
      </a:lt2>
      <a:accent1>
        <a:srgbClr val="005EB8"/>
      </a:accent1>
      <a:accent2>
        <a:srgbClr val="41B6E6"/>
      </a:accent2>
      <a:accent3>
        <a:srgbClr val="768692"/>
      </a:accent3>
      <a:accent4>
        <a:srgbClr val="00A499"/>
      </a:accent4>
      <a:accent5>
        <a:srgbClr val="006747"/>
      </a:accent5>
      <a:accent6>
        <a:srgbClr val="00A9CE"/>
      </a:accent6>
      <a:hlink>
        <a:srgbClr val="0072CE"/>
      </a:hlink>
      <a:folHlink>
        <a:srgbClr val="41B6E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4.3 plain template.pptx" id="{2F2F0580-1474-4B7A-A11B-8505B61FADB3}" vid="{956D579C-3B86-4FDD-8A79-810CF4E9248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7dd78af-cfc5-4e7a-8799-591ad7ced2cf">
      <Terms xmlns="http://schemas.microsoft.com/office/infopath/2007/PartnerControls"/>
    </lcf76f155ced4ddcb4097134ff3c332f>
    <TaxCatchAll xmlns="91879da0-9969-4788-bbb1-7f1899c198f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6361F09B21A804F824D0804817B9451" ma:contentTypeVersion="16" ma:contentTypeDescription="Create a new document." ma:contentTypeScope="" ma:versionID="849e9642288f645911ab88569331696b">
  <xsd:schema xmlns:xsd="http://www.w3.org/2001/XMLSchema" xmlns:xs="http://www.w3.org/2001/XMLSchema" xmlns:p="http://schemas.microsoft.com/office/2006/metadata/properties" xmlns:ns2="47dd78af-cfc5-4e7a-8799-591ad7ced2cf" xmlns:ns3="91879da0-9969-4788-bbb1-7f1899c198fe" targetNamespace="http://schemas.microsoft.com/office/2006/metadata/properties" ma:root="true" ma:fieldsID="eddd31e92899fff87e4962bf49a94a7a" ns2:_="" ns3:_="">
    <xsd:import namespace="47dd78af-cfc5-4e7a-8799-591ad7ced2cf"/>
    <xsd:import namespace="91879da0-9969-4788-bbb1-7f1899c198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dd78af-cfc5-4e7a-8799-591ad7ced2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eb73b0-c5d4-4c05-b12e-b4108c0f0e2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1879da0-9969-4788-bbb1-7f1899c198f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2e16324-b103-49ce-bb9c-8eb177c64a7c}" ma:internalName="TaxCatchAll" ma:showField="CatchAllData" ma:web="91879da0-9969-4788-bbb1-7f1899c198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697D84-DC11-4A2B-808E-234AE8C7031D}">
  <ds:schemaRefs>
    <ds:schemaRef ds:uri="http://schemas.microsoft.com/sharepoint/v3/contenttype/forms"/>
  </ds:schemaRefs>
</ds:datastoreItem>
</file>

<file path=customXml/itemProps2.xml><?xml version="1.0" encoding="utf-8"?>
<ds:datastoreItem xmlns:ds="http://schemas.openxmlformats.org/officeDocument/2006/customXml" ds:itemID="{06ECF08E-D2B5-4F94-9265-D7950601BBF8}">
  <ds:schemaRefs>
    <ds:schemaRef ds:uri="http://schemas.microsoft.com/office/2006/metadata/properties"/>
    <ds:schemaRef ds:uri="http://schemas.microsoft.com/office/infopath/2007/PartnerControls"/>
    <ds:schemaRef ds:uri="47dd78af-cfc5-4e7a-8799-591ad7ced2cf"/>
    <ds:schemaRef ds:uri="91879da0-9969-4788-bbb1-7f1899c198fe"/>
  </ds:schemaRefs>
</ds:datastoreItem>
</file>

<file path=customXml/itemProps3.xml><?xml version="1.0" encoding="utf-8"?>
<ds:datastoreItem xmlns:ds="http://schemas.openxmlformats.org/officeDocument/2006/customXml" ds:itemID="{F6210433-92E4-457B-80A4-6548B20F3B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dd78af-cfc5-4e7a-8799-591ad7ced2cf"/>
    <ds:schemaRef ds:uri="91879da0-9969-4788-bbb1-7f1899c198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5998</TotalTime>
  <Words>1926</Words>
  <Application>Microsoft Office PowerPoint</Application>
  <PresentationFormat>Widescreen</PresentationFormat>
  <Paragraphs>233</Paragraphs>
  <Slides>21</Slides>
  <Notes>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21</vt:i4>
      </vt:variant>
    </vt:vector>
  </HeadingPairs>
  <TitlesOfParts>
    <vt:vector size="36" baseType="lpstr">
      <vt:lpstr>Arial</vt:lpstr>
      <vt:lpstr>Bahnschrift SemiLight</vt:lpstr>
      <vt:lpstr>Calibri</vt:lpstr>
      <vt:lpstr>Calibri Light</vt:lpstr>
      <vt:lpstr>Frutiger CE 45 Light</vt:lpstr>
      <vt:lpstr>Frutiger LT 45 Light</vt:lpstr>
      <vt:lpstr>Patua One</vt:lpstr>
      <vt:lpstr>Raleway</vt:lpstr>
      <vt:lpstr>Raleway ExtraBold</vt:lpstr>
      <vt:lpstr>Wingdings</vt:lpstr>
      <vt:lpstr>Office Theme</vt:lpstr>
      <vt:lpstr>1_Office Theme</vt:lpstr>
      <vt:lpstr>2_Office Theme</vt:lpstr>
      <vt:lpstr>3_Office Theme</vt:lpstr>
      <vt:lpstr>4_Office Theme</vt:lpstr>
      <vt:lpstr>PowerPoint Presentation</vt:lpstr>
      <vt:lpstr>Provider Collaboration  Delegation from ICBs to provider collaboratives</vt:lpstr>
      <vt:lpstr>What is the opportunity?</vt:lpstr>
      <vt:lpstr>What is delegation?</vt:lpstr>
      <vt:lpstr>Different ways collaboratives can lead service design</vt:lpstr>
      <vt:lpstr>Conditions and risks to consider</vt:lpstr>
      <vt:lpstr>National policy perspective</vt:lpstr>
      <vt:lpstr>PowerPoint Presentation</vt:lpstr>
      <vt:lpstr>PowerPoint Presentation</vt:lpstr>
      <vt:lpstr>PowerPoint Presentation</vt:lpstr>
      <vt:lpstr>PowerPoint Presentation</vt:lpstr>
      <vt:lpstr>PowerPoint Presentation</vt:lpstr>
      <vt:lpstr>NWL Performance and activity </vt:lpstr>
      <vt:lpstr>PowerPoint Presentation</vt:lpstr>
      <vt:lpstr>West Yorkshire Association of Acute Trusts (WYAAT)</vt:lpstr>
      <vt:lpstr>What is WYAAT and why does it exist?</vt:lpstr>
      <vt:lpstr>WYAAT Collaborative Programmes</vt:lpstr>
      <vt:lpstr>Delegation…or not?</vt:lpstr>
      <vt:lpstr>Impact</vt:lpstr>
      <vt:lpstr>Lessons learned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Governing provider collaboratives, how to ensure form follows function? Thursday 11 November</dc:title>
  <dc:creator>Amelia Old</dc:creator>
  <cp:lastModifiedBy>Laura Wakerley</cp:lastModifiedBy>
  <cp:revision>9</cp:revision>
  <dcterms:created xsi:type="dcterms:W3CDTF">2021-11-05T11:51:03Z</dcterms:created>
  <dcterms:modified xsi:type="dcterms:W3CDTF">2022-11-30T09:41:00Z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0x01010036361F09B21A804F824D0804817B9451</vt:lpwstr>
  </property>
  <property fmtid="{D5CDD505-2E9C-101B-9397-08002B2CF9AE}" pid="3" name="MediaServiceImageTags">
    <vt:lpwstr/>
  </property>
</Properties>
</file>