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8B04FB-7DF2-4330-B3D7-FD6A649A2442}" v="1" dt="2023-04-26T10:29:33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8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Stanislawczyk" userId="b18e52ee-d0f1-4879-8542-52544723eee9" providerId="ADAL" clId="{BE8B04FB-7DF2-4330-B3D7-FD6A649A2442}"/>
    <pc:docChg chg="custSel addSld modSld">
      <pc:chgData name="Joanna Stanislawczyk" userId="b18e52ee-d0f1-4879-8542-52544723eee9" providerId="ADAL" clId="{BE8B04FB-7DF2-4330-B3D7-FD6A649A2442}" dt="2023-04-26T10:29:39.653" v="4" actId="26606"/>
      <pc:docMkLst>
        <pc:docMk/>
      </pc:docMkLst>
      <pc:sldChg chg="delSp mod">
        <pc:chgData name="Joanna Stanislawczyk" userId="b18e52ee-d0f1-4879-8542-52544723eee9" providerId="ADAL" clId="{BE8B04FB-7DF2-4330-B3D7-FD6A649A2442}" dt="2023-04-26T10:29:31.200" v="1" actId="21"/>
        <pc:sldMkLst>
          <pc:docMk/>
          <pc:sldMk cId="1877559723" sldId="256"/>
        </pc:sldMkLst>
        <pc:picChg chg="del">
          <ac:chgData name="Joanna Stanislawczyk" userId="b18e52ee-d0f1-4879-8542-52544723eee9" providerId="ADAL" clId="{BE8B04FB-7DF2-4330-B3D7-FD6A649A2442}" dt="2023-04-26T10:29:31.200" v="1" actId="21"/>
          <ac:picMkLst>
            <pc:docMk/>
            <pc:sldMk cId="1877559723" sldId="256"/>
            <ac:picMk id="6" creationId="{00000000-0000-0000-0000-000000000000}"/>
          </ac:picMkLst>
        </pc:picChg>
      </pc:sldChg>
      <pc:sldChg chg="addSp delSp modSp new mod setBg">
        <pc:chgData name="Joanna Stanislawczyk" userId="b18e52ee-d0f1-4879-8542-52544723eee9" providerId="ADAL" clId="{BE8B04FB-7DF2-4330-B3D7-FD6A649A2442}" dt="2023-04-26T10:29:39.653" v="4" actId="26606"/>
        <pc:sldMkLst>
          <pc:docMk/>
          <pc:sldMk cId="1084891285" sldId="257"/>
        </pc:sldMkLst>
        <pc:spChg chg="del">
          <ac:chgData name="Joanna Stanislawczyk" userId="b18e52ee-d0f1-4879-8542-52544723eee9" providerId="ADAL" clId="{BE8B04FB-7DF2-4330-B3D7-FD6A649A2442}" dt="2023-04-26T10:29:39.653" v="4" actId="26606"/>
          <ac:spMkLst>
            <pc:docMk/>
            <pc:sldMk cId="1084891285" sldId="257"/>
            <ac:spMk id="2" creationId="{E7A4463B-6975-0076-F240-EF3C2089CD90}"/>
          </ac:spMkLst>
        </pc:spChg>
        <pc:spChg chg="del">
          <ac:chgData name="Joanna Stanislawczyk" userId="b18e52ee-d0f1-4879-8542-52544723eee9" providerId="ADAL" clId="{BE8B04FB-7DF2-4330-B3D7-FD6A649A2442}" dt="2023-04-26T10:29:33.087" v="2"/>
          <ac:spMkLst>
            <pc:docMk/>
            <pc:sldMk cId="1084891285" sldId="257"/>
            <ac:spMk id="3" creationId="{1142CFAF-E942-D234-32E7-39A23F37321F}"/>
          </ac:spMkLst>
        </pc:spChg>
        <pc:spChg chg="add">
          <ac:chgData name="Joanna Stanislawczyk" userId="b18e52ee-d0f1-4879-8542-52544723eee9" providerId="ADAL" clId="{BE8B04FB-7DF2-4330-B3D7-FD6A649A2442}" dt="2023-04-26T10:29:39.653" v="4" actId="26606"/>
          <ac:spMkLst>
            <pc:docMk/>
            <pc:sldMk cId="1084891285" sldId="257"/>
            <ac:spMk id="9" creationId="{F3060C83-F051-4F0E-ABAD-AA0DFC48B218}"/>
          </ac:spMkLst>
        </pc:spChg>
        <pc:spChg chg="add">
          <ac:chgData name="Joanna Stanislawczyk" userId="b18e52ee-d0f1-4879-8542-52544723eee9" providerId="ADAL" clId="{BE8B04FB-7DF2-4330-B3D7-FD6A649A2442}" dt="2023-04-26T10:29:39.653" v="4" actId="26606"/>
          <ac:spMkLst>
            <pc:docMk/>
            <pc:sldMk cId="1084891285" sldId="257"/>
            <ac:spMk id="11" creationId="{83C98ABE-055B-441F-B07E-44F97F083C39}"/>
          </ac:spMkLst>
        </pc:spChg>
        <pc:spChg chg="add">
          <ac:chgData name="Joanna Stanislawczyk" userId="b18e52ee-d0f1-4879-8542-52544723eee9" providerId="ADAL" clId="{BE8B04FB-7DF2-4330-B3D7-FD6A649A2442}" dt="2023-04-26T10:29:39.653" v="4" actId="26606"/>
          <ac:spMkLst>
            <pc:docMk/>
            <pc:sldMk cId="1084891285" sldId="257"/>
            <ac:spMk id="13" creationId="{29FDB030-9B49-4CED-8CCD-4D99382388AC}"/>
          </ac:spMkLst>
        </pc:spChg>
        <pc:spChg chg="add">
          <ac:chgData name="Joanna Stanislawczyk" userId="b18e52ee-d0f1-4879-8542-52544723eee9" providerId="ADAL" clId="{BE8B04FB-7DF2-4330-B3D7-FD6A649A2442}" dt="2023-04-26T10:29:39.653" v="4" actId="26606"/>
          <ac:spMkLst>
            <pc:docMk/>
            <pc:sldMk cId="1084891285" sldId="257"/>
            <ac:spMk id="15" creationId="{3783CA14-24A1-485C-8B30-D6A5D87987AD}"/>
          </ac:spMkLst>
        </pc:spChg>
        <pc:spChg chg="add">
          <ac:chgData name="Joanna Stanislawczyk" userId="b18e52ee-d0f1-4879-8542-52544723eee9" providerId="ADAL" clId="{BE8B04FB-7DF2-4330-B3D7-FD6A649A2442}" dt="2023-04-26T10:29:39.653" v="4" actId="26606"/>
          <ac:spMkLst>
            <pc:docMk/>
            <pc:sldMk cId="1084891285" sldId="257"/>
            <ac:spMk id="17" creationId="{9A97C86A-04D6-40F7-AE84-31AB43E6A846}"/>
          </ac:spMkLst>
        </pc:spChg>
        <pc:spChg chg="add">
          <ac:chgData name="Joanna Stanislawczyk" userId="b18e52ee-d0f1-4879-8542-52544723eee9" providerId="ADAL" clId="{BE8B04FB-7DF2-4330-B3D7-FD6A649A2442}" dt="2023-04-26T10:29:39.653" v="4" actId="26606"/>
          <ac:spMkLst>
            <pc:docMk/>
            <pc:sldMk cId="1084891285" sldId="257"/>
            <ac:spMk id="19" creationId="{FF9F2414-84E8-453E-B1F3-389FDE8192D9}"/>
          </ac:spMkLst>
        </pc:spChg>
        <pc:spChg chg="add">
          <ac:chgData name="Joanna Stanislawczyk" userId="b18e52ee-d0f1-4879-8542-52544723eee9" providerId="ADAL" clId="{BE8B04FB-7DF2-4330-B3D7-FD6A649A2442}" dt="2023-04-26T10:29:39.653" v="4" actId="26606"/>
          <ac:spMkLst>
            <pc:docMk/>
            <pc:sldMk cId="1084891285" sldId="257"/>
            <ac:spMk id="21" creationId="{3ECA69A1-7536-43AC-85EF-C7106179F5ED}"/>
          </ac:spMkLst>
        </pc:spChg>
        <pc:picChg chg="add mod">
          <ac:chgData name="Joanna Stanislawczyk" userId="b18e52ee-d0f1-4879-8542-52544723eee9" providerId="ADAL" clId="{BE8B04FB-7DF2-4330-B3D7-FD6A649A2442}" dt="2023-04-26T10:29:39.653" v="4" actId="26606"/>
          <ac:picMkLst>
            <pc:docMk/>
            <pc:sldMk cId="1084891285" sldId="257"/>
            <ac:picMk id="4" creationId="{998F1ECD-6BA1-5DC4-1362-A8E64BE629E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27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91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47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60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65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31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44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41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75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91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6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C00F5-EE8A-475E-99D9-F00EEAE1E7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3AC4B-78CF-4A7B-BAF3-C45A44B97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1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56" y="701166"/>
            <a:ext cx="9030789" cy="603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5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8F1ECD-6BA1-5DC4-1362-A8E64BE629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7154"/>
            <a:ext cx="10905066" cy="5483690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9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361F09B21A804F824D0804817B9451" ma:contentTypeVersion="16" ma:contentTypeDescription="Create a new document." ma:contentTypeScope="" ma:versionID="849e9642288f645911ab88569331696b">
  <xsd:schema xmlns:xsd="http://www.w3.org/2001/XMLSchema" xmlns:xs="http://www.w3.org/2001/XMLSchema" xmlns:p="http://schemas.microsoft.com/office/2006/metadata/properties" xmlns:ns2="47dd78af-cfc5-4e7a-8799-591ad7ced2cf" xmlns:ns3="91879da0-9969-4788-bbb1-7f1899c198fe" targetNamespace="http://schemas.microsoft.com/office/2006/metadata/properties" ma:root="true" ma:fieldsID="eddd31e92899fff87e4962bf49a94a7a" ns2:_="" ns3:_="">
    <xsd:import namespace="47dd78af-cfc5-4e7a-8799-591ad7ced2cf"/>
    <xsd:import namespace="91879da0-9969-4788-bbb1-7f1899c198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d78af-cfc5-4e7a-8799-591ad7ced2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beb73b0-c5d4-4c05-b12e-b4108c0f0e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879da0-9969-4788-bbb1-7f1899c19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2e16324-b103-49ce-bb9c-8eb177c64a7c}" ma:internalName="TaxCatchAll" ma:showField="CatchAllData" ma:web="91879da0-9969-4788-bbb1-7f1899c19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6F6DC6-5A97-4698-8BAD-65B15A36ECE4}"/>
</file>

<file path=customXml/itemProps2.xml><?xml version="1.0" encoding="utf-8"?>
<ds:datastoreItem xmlns:ds="http://schemas.openxmlformats.org/officeDocument/2006/customXml" ds:itemID="{77389EF3-57EE-4F30-B477-2242CF2B089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LSCFT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Porter Craig (LSCFT)</dc:creator>
  <cp:lastModifiedBy>Joanna Stanislawczyk</cp:lastModifiedBy>
  <cp:revision>1</cp:revision>
  <dcterms:created xsi:type="dcterms:W3CDTF">2023-04-25T07:51:34Z</dcterms:created>
  <dcterms:modified xsi:type="dcterms:W3CDTF">2023-04-26T10:29:39Z</dcterms:modified>
</cp:coreProperties>
</file>