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4" r:id="rId4"/>
  </p:sldMasterIdLst>
  <p:notesMasterIdLst>
    <p:notesMasterId r:id="rId7"/>
  </p:notesMasterIdLst>
  <p:handoutMasterIdLst>
    <p:handoutMasterId r:id="rId8"/>
  </p:handoutMasterIdLst>
  <p:sldIdLst>
    <p:sldId id="482" r:id="rId5"/>
    <p:sldId id="4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C6B862-FF69-CE71-88F1-76E7BC8E15EA}" name="Claudia Pape" initials="CP" userId="S::claudia.pape@brownejacobson.com::4cb53930-afcd-4e5b-b7a6-853723a6b503" providerId="AD"/>
  <p188:author id="{AD840F79-34E7-FD9D-F3EA-F37402A220D9}" name="Hannah Dimech" initials="HD" userId="S::hannah.dimech@brownejacobson.com::e4d79dfa-4338-4e1d-9ffe-78280b258dbf" providerId="AD"/>
  <p188:author id="{DE1A89B9-161D-8BF8-59EC-061A51D9A1E2}" name="Tanya Walker" initials="TW" userId="S::tanya.walker@brownejacobson.com::7c794966-987c-4a2f-81bb-93a522ccc8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43"/>
    <a:srgbClr val="4A0925"/>
    <a:srgbClr val="FF5E54"/>
    <a:srgbClr val="FF4542"/>
    <a:srgbClr val="FFF2F2"/>
    <a:srgbClr val="FFDAD9"/>
    <a:srgbClr val="FEDDDC"/>
    <a:srgbClr val="007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117"/>
        <p:guide pos="3840"/>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19AD59-709F-DA50-4DED-00C79CB3B5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2CD782-4743-EB0F-3683-AFA8A690EE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2D95E7-3B46-5C4E-A79C-85E259ED5630}" type="datetimeFigureOut">
              <a:rPr lang="en-US" smtClean="0"/>
              <a:t>7/6/2023</a:t>
            </a:fld>
            <a:endParaRPr lang="en-US"/>
          </a:p>
        </p:txBody>
      </p:sp>
      <p:sp>
        <p:nvSpPr>
          <p:cNvPr id="4" name="Footer Placeholder 3">
            <a:extLst>
              <a:ext uri="{FF2B5EF4-FFF2-40B4-BE49-F238E27FC236}">
                <a16:creationId xmlns:a16="http://schemas.microsoft.com/office/drawing/2014/main" id="{976F9339-C1F8-7014-01DB-02E42423F5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EA487D-5D37-87A6-E441-5FB132FED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38FC90-8871-E747-9FEE-9B418623F76A}" type="slidenum">
              <a:rPr lang="en-US" smtClean="0"/>
              <a:t>‹#›</a:t>
            </a:fld>
            <a:endParaRPr lang="en-US"/>
          </a:p>
        </p:txBody>
      </p:sp>
    </p:spTree>
    <p:extLst>
      <p:ext uri="{BB962C8B-B14F-4D97-AF65-F5344CB8AC3E}">
        <p14:creationId xmlns:p14="http://schemas.microsoft.com/office/powerpoint/2010/main" val="3229999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5D353-456C-B144-975D-82D845B68047}"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AA6B4-D3D1-4742-83E2-CE41C60B26C1}" type="slidenum">
              <a:rPr lang="en-US" smtClean="0"/>
              <a:t>‹#›</a:t>
            </a:fld>
            <a:endParaRPr lang="en-US"/>
          </a:p>
        </p:txBody>
      </p:sp>
    </p:spTree>
    <p:extLst>
      <p:ext uri="{BB962C8B-B14F-4D97-AF65-F5344CB8AC3E}">
        <p14:creationId xmlns:p14="http://schemas.microsoft.com/office/powerpoint/2010/main" val="279139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Front Cover slide External with Dynamic Image – This slide can be used when presenting externally to clients - </a:t>
            </a:r>
            <a:r>
              <a:rPr lang="en-US"/>
              <a:t>You can edit each individual text box by clicking on them and typing your text</a:t>
            </a:r>
          </a:p>
          <a:p>
            <a:endParaRPr lang="en-US">
              <a:cs typeface="Calibri"/>
            </a:endParaRPr>
          </a:p>
        </p:txBody>
      </p:sp>
      <p:sp>
        <p:nvSpPr>
          <p:cNvPr id="4" name="Slide Number Placeholder 3"/>
          <p:cNvSpPr>
            <a:spLocks noGrp="1"/>
          </p:cNvSpPr>
          <p:nvPr>
            <p:ph type="sldNum" sz="quarter" idx="5"/>
          </p:nvPr>
        </p:nvSpPr>
        <p:spPr/>
        <p:txBody>
          <a:bodyPr/>
          <a:lstStyle/>
          <a:p>
            <a:fld id="{234AA6B4-D3D1-4742-83E2-CE41C60B26C1}" type="slidenum">
              <a:rPr lang="en-US" smtClean="0"/>
              <a:t>1</a:t>
            </a:fld>
            <a:endParaRPr lang="en-US"/>
          </a:p>
        </p:txBody>
      </p:sp>
    </p:spTree>
    <p:extLst>
      <p:ext uri="{BB962C8B-B14F-4D97-AF65-F5344CB8AC3E}">
        <p14:creationId xmlns:p14="http://schemas.microsoft.com/office/powerpoint/2010/main" val="80930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Text Only Slide – Single Text box with heading and subheading - </a:t>
            </a:r>
            <a:r>
              <a:rPr lang="en-US"/>
              <a:t>You can edit each individual text box by clicking on them and typing your text</a:t>
            </a:r>
          </a:p>
          <a:p>
            <a:endParaRPr lang="en-US">
              <a:cs typeface="Calibri"/>
            </a:endParaRPr>
          </a:p>
        </p:txBody>
      </p:sp>
      <p:sp>
        <p:nvSpPr>
          <p:cNvPr id="4" name="Slide Number Placeholder 3"/>
          <p:cNvSpPr>
            <a:spLocks noGrp="1"/>
          </p:cNvSpPr>
          <p:nvPr>
            <p:ph type="sldNum" sz="quarter" idx="5"/>
          </p:nvPr>
        </p:nvSpPr>
        <p:spPr/>
        <p:txBody>
          <a:bodyPr/>
          <a:lstStyle/>
          <a:p>
            <a:fld id="{234AA6B4-D3D1-4742-83E2-CE41C60B26C1}" type="slidenum">
              <a:rPr lang="en-US" smtClean="0"/>
              <a:t>2</a:t>
            </a:fld>
            <a:endParaRPr lang="en-US"/>
          </a:p>
        </p:txBody>
      </p:sp>
    </p:spTree>
    <p:extLst>
      <p:ext uri="{BB962C8B-B14F-4D97-AF65-F5344CB8AC3E}">
        <p14:creationId xmlns:p14="http://schemas.microsoft.com/office/powerpoint/2010/main" val="991488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brownejacobson.com/contact-us"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age on dark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CAF6A2-67AB-E4F6-6671-C25764E2D3B5}"/>
              </a:ext>
            </a:extLst>
          </p:cNvPr>
          <p:cNvSpPr/>
          <p:nvPr userDrawn="1"/>
        </p:nvSpPr>
        <p:spPr>
          <a:xfrm>
            <a:off x="0" y="0"/>
            <a:ext cx="12192000" cy="6858000"/>
          </a:xfrm>
          <a:prstGeom prst="rect">
            <a:avLst/>
          </a:prstGeom>
          <a:solidFill>
            <a:srgbClr val="4B0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1E29A11-2C5E-FF9C-3042-17BC4E7521DC}"/>
              </a:ext>
            </a:extLst>
          </p:cNvPr>
          <p:cNvSpPr>
            <a:spLocks noGrp="1"/>
          </p:cNvSpPr>
          <p:nvPr>
            <p:ph type="ctrTitle" hasCustomPrompt="1"/>
          </p:nvPr>
        </p:nvSpPr>
        <p:spPr>
          <a:xfrm>
            <a:off x="362263" y="576000"/>
            <a:ext cx="11464612" cy="1487587"/>
          </a:xfrm>
          <a:prstGeom prst="rect">
            <a:avLst/>
          </a:prstGeom>
        </p:spPr>
        <p:txBody>
          <a:bodyPr wrap="square" tIns="0" bIns="0" anchor="t">
            <a:spAutoFit/>
          </a:bodyPr>
          <a:lstStyle>
            <a:lvl1pPr algn="l">
              <a:lnSpc>
                <a:spcPts val="5800"/>
              </a:lnSpc>
              <a:defRPr sz="56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6" name="Straight Connector 5">
            <a:extLst>
              <a:ext uri="{FF2B5EF4-FFF2-40B4-BE49-F238E27FC236}">
                <a16:creationId xmlns:a16="http://schemas.microsoft.com/office/drawing/2014/main" id="{80A3FE74-596C-3756-81EC-BE9F92CFEC91}"/>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1F306B14-AE1D-C4AB-DED7-66DE0C16AE21}"/>
              </a:ext>
            </a:extLst>
          </p:cNvPr>
          <p:cNvSpPr>
            <a:spLocks noGrp="1"/>
          </p:cNvSpPr>
          <p:nvPr>
            <p:ph type="subTitle" idx="1" hasCustomPrompt="1"/>
          </p:nvPr>
        </p:nvSpPr>
        <p:spPr>
          <a:xfrm>
            <a:off x="359999" y="3744355"/>
            <a:ext cx="11464612" cy="257250"/>
          </a:xfrm>
        </p:spPr>
        <p:txBody>
          <a:bodyPr wrap="square">
            <a:spAutoFit/>
          </a:bodyPr>
          <a:lstStyle>
            <a:lvl1pPr marL="0" indent="0" algn="l">
              <a:lnSpc>
                <a:spcPct val="114000"/>
              </a:lnSpc>
              <a:spcBef>
                <a:spcPts val="0"/>
              </a:spcBef>
              <a:buNone/>
              <a:defRPr sz="1600" b="1" i="0">
                <a:solidFill>
                  <a:srgbClr val="FF454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[First/Last Name] and [First/Last Name]</a:t>
            </a:r>
          </a:p>
        </p:txBody>
      </p:sp>
      <p:cxnSp>
        <p:nvCxnSpPr>
          <p:cNvPr id="12" name="Straight Connector 11">
            <a:extLst>
              <a:ext uri="{FF2B5EF4-FFF2-40B4-BE49-F238E27FC236}">
                <a16:creationId xmlns:a16="http://schemas.microsoft.com/office/drawing/2014/main" id="{61153C7F-49AD-0FA3-81B8-560688BFDCA0}"/>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46A7D60D-4C21-6819-28C7-2D3E9164F936}"/>
              </a:ext>
            </a:extLst>
          </p:cNvPr>
          <p:cNvPicPr>
            <a:picLocks noChangeAspect="1"/>
          </p:cNvPicPr>
          <p:nvPr/>
        </p:nvPicPr>
        <p:blipFill>
          <a:blip r:embed="rId2"/>
          <a:stretch>
            <a:fillRect/>
          </a:stretch>
        </p:blipFill>
        <p:spPr>
          <a:xfrm>
            <a:off x="362263" y="5844923"/>
            <a:ext cx="2072182" cy="649381"/>
          </a:xfrm>
          <a:prstGeom prst="rect">
            <a:avLst/>
          </a:prstGeom>
        </p:spPr>
      </p:pic>
      <p:sp>
        <p:nvSpPr>
          <p:cNvPr id="3" name="Text Placeholder 2">
            <a:extLst>
              <a:ext uri="{FF2B5EF4-FFF2-40B4-BE49-F238E27FC236}">
                <a16:creationId xmlns:a16="http://schemas.microsoft.com/office/drawing/2014/main" id="{CE5C2CAE-659E-511C-0CA6-E0F110BEB226}"/>
              </a:ext>
            </a:extLst>
          </p:cNvPr>
          <p:cNvSpPr>
            <a:spLocks noGrp="1"/>
          </p:cNvSpPr>
          <p:nvPr>
            <p:ph type="body" sz="quarter" idx="10" hasCustomPrompt="1"/>
          </p:nvPr>
        </p:nvSpPr>
        <p:spPr>
          <a:xfrm>
            <a:off x="362262" y="3094031"/>
            <a:ext cx="11464611" cy="276999"/>
          </a:xfrm>
        </p:spPr>
        <p:txBody>
          <a:bodyPr wrap="square">
            <a:spAutoFit/>
          </a:bodyPr>
          <a:lstStyle>
            <a:lvl1pPr marL="0" indent="0">
              <a:buNone/>
              <a:defRPr sz="2000" b="1">
                <a:solidFill>
                  <a:schemeClr val="bg1"/>
                </a:solidFill>
                <a:latin typeface="Georgia" panose="02040502050405020303" pitchFamily="18" charset="0"/>
                <a:cs typeface="Arial" panose="020B0604020202020204" pitchFamily="34" charset="0"/>
              </a:defRPr>
            </a:lvl1pPr>
          </a:lstStyle>
          <a:p>
            <a:pPr lvl="0"/>
            <a:r>
              <a:rPr lang="en-GB"/>
              <a:t>Prepared for [Client Name]</a:t>
            </a:r>
          </a:p>
        </p:txBody>
      </p:sp>
      <p:cxnSp>
        <p:nvCxnSpPr>
          <p:cNvPr id="7" name="Straight Connector 6">
            <a:extLst>
              <a:ext uri="{FF2B5EF4-FFF2-40B4-BE49-F238E27FC236}">
                <a16:creationId xmlns:a16="http://schemas.microsoft.com/office/drawing/2014/main" id="{A9F0E062-C8F7-71AE-9832-C42CFF40E4B0}"/>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2B6B78-5746-0C53-A787-ED8EB520718B}"/>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F52B3A-BE19-EEB0-2431-705929B1AA4A}"/>
              </a:ext>
            </a:extLst>
          </p:cNvPr>
          <p:cNvCxnSpPr>
            <a:cxnSpLocks/>
          </p:cNvCxnSpPr>
          <p:nvPr userDrawn="1"/>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6BCB3A-6B28-64A0-B62F-E5B807841A82}"/>
              </a:ext>
            </a:extLst>
          </p:cNvPr>
          <p:cNvCxnSpPr>
            <a:cxnSpLocks/>
          </p:cNvCxnSpPr>
          <p:nvPr userDrawn="1"/>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35F2833-34DA-2E21-E465-DF7BC71439B2}"/>
              </a:ext>
            </a:extLst>
          </p:cNvPr>
          <p:cNvSpPr>
            <a:spLocks noGrp="1"/>
          </p:cNvSpPr>
          <p:nvPr>
            <p:ph type="body" sz="quarter" idx="11" hasCustomPrompt="1"/>
          </p:nvPr>
        </p:nvSpPr>
        <p:spPr>
          <a:xfrm>
            <a:off x="360362" y="4013939"/>
            <a:ext cx="11471275" cy="246063"/>
          </a:xfrm>
        </p:spPr>
        <p:txBody>
          <a:bodyPr/>
          <a:lstStyle>
            <a:lvl1pPr marL="0" indent="0">
              <a:buNone/>
              <a:defRPr lang="en-GB" sz="1600" b="0" i="0" kern="1200">
                <a:solidFill>
                  <a:srgbClr val="FF4542"/>
                </a:solidFill>
                <a:latin typeface="Arial" panose="020B0604020202020204" pitchFamily="34" charset="0"/>
                <a:ea typeface="+mn-ea"/>
                <a:cs typeface="Arial" panose="020B0604020202020204" pitchFamily="34" charset="0"/>
              </a:defRPr>
            </a:lvl1pPr>
          </a:lstStyle>
          <a:p>
            <a:pPr lvl="0"/>
            <a:r>
              <a:rPr lang="en-GB"/>
              <a:t>Date</a:t>
            </a:r>
          </a:p>
        </p:txBody>
      </p:sp>
    </p:spTree>
    <p:extLst>
      <p:ext uri="{BB962C8B-B14F-4D97-AF65-F5344CB8AC3E}">
        <p14:creationId xmlns:p14="http://schemas.microsoft.com/office/powerpoint/2010/main" val="371073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copy on dark">
    <p:bg>
      <p:bgPr>
        <a:solidFill>
          <a:srgbClr val="4A0925"/>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4D322FC-2E61-66D3-2E9D-50AE39E05B9C}"/>
              </a:ext>
            </a:extLst>
          </p:cNvPr>
          <p:cNvCxnSpPr>
            <a:cxnSpLocks/>
          </p:cNvCxnSpPr>
          <p:nvPr userDrawn="1"/>
        </p:nvCxnSpPr>
        <p:spPr>
          <a:xfrm>
            <a:off x="362263" y="365125"/>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2">
            <a:extLst>
              <a:ext uri="{FF2B5EF4-FFF2-40B4-BE49-F238E27FC236}">
                <a16:creationId xmlns:a16="http://schemas.microsoft.com/office/drawing/2014/main" id="{8E474AE2-F2BC-78E1-B807-65FE92DEF290}"/>
              </a:ext>
            </a:extLst>
          </p:cNvPr>
          <p:cNvSpPr txBox="1">
            <a:spLocks/>
          </p:cNvSpPr>
          <p:nvPr/>
        </p:nvSpPr>
        <p:spPr>
          <a:xfrm>
            <a:off x="268582" y="6269351"/>
            <a:ext cx="1388384"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Browne Jacobson</a:t>
            </a:r>
            <a:endParaRPr lang="en-US" b="0">
              <a:solidFill>
                <a:schemeClr val="bg1"/>
              </a:solidFill>
            </a:endParaRPr>
          </a:p>
        </p:txBody>
      </p:sp>
      <p:sp>
        <p:nvSpPr>
          <p:cNvPr id="9" name="Slide Number Placeholder 3">
            <a:extLst>
              <a:ext uri="{FF2B5EF4-FFF2-40B4-BE49-F238E27FC236}">
                <a16:creationId xmlns:a16="http://schemas.microsoft.com/office/drawing/2014/main" id="{6B533272-BB19-A8C9-5C61-9BEBDA6FBE7D}"/>
              </a:ext>
            </a:extLst>
          </p:cNvPr>
          <p:cNvSpPr>
            <a:spLocks noGrp="1"/>
          </p:cNvSpPr>
          <p:nvPr>
            <p:ph type="sldNum" sz="quarter" idx="11"/>
          </p:nvPr>
        </p:nvSpPr>
        <p:spPr>
          <a:xfrm>
            <a:off x="11669780" y="6349375"/>
            <a:ext cx="157094" cy="153888"/>
          </a:xfrm>
        </p:spPr>
        <p:txBody>
          <a:bodyPr/>
          <a:lstStyle>
            <a:lvl1pPr>
              <a:defRPr>
                <a:solidFill>
                  <a:schemeClr val="bg1"/>
                </a:solidFill>
              </a:defRPr>
            </a:lvl1pPr>
          </a:lstStyle>
          <a:p>
            <a:fld id="{EA97AFFD-6A6E-7A47-B645-9573A550E74B}" type="slidenum">
              <a:rPr lang="en-US" smtClean="0"/>
              <a:pPr/>
              <a:t>‹#›</a:t>
            </a:fld>
            <a:endParaRPr lang="en-US"/>
          </a:p>
        </p:txBody>
      </p:sp>
      <p:sp>
        <p:nvSpPr>
          <p:cNvPr id="11" name="Text Placeholder 3">
            <a:extLst>
              <a:ext uri="{FF2B5EF4-FFF2-40B4-BE49-F238E27FC236}">
                <a16:creationId xmlns:a16="http://schemas.microsoft.com/office/drawing/2014/main" id="{BCAC17C8-EF87-7349-BFC1-257D9B0C712B}"/>
              </a:ext>
            </a:extLst>
          </p:cNvPr>
          <p:cNvSpPr>
            <a:spLocks noGrp="1"/>
          </p:cNvSpPr>
          <p:nvPr>
            <p:ph type="body" sz="quarter" idx="47" hasCustomPrompt="1"/>
          </p:nvPr>
        </p:nvSpPr>
        <p:spPr>
          <a:xfrm>
            <a:off x="363396" y="1803614"/>
            <a:ext cx="9000000" cy="4277043"/>
          </a:xfrm>
        </p:spPr>
        <p:txBody>
          <a:bodyPr/>
          <a:lstStyle>
            <a:lvl1pPr marL="0" indent="0">
              <a:buNone/>
              <a:defRPr sz="2400" b="0">
                <a:solidFill>
                  <a:schemeClr val="bg1"/>
                </a:solidFill>
                <a:latin typeface="Georgia" panose="02040502050405020303" pitchFamily="18" charset="0"/>
              </a:defRPr>
            </a:lvl1pPr>
          </a:lstStyle>
          <a:p>
            <a:pPr lvl="0"/>
            <a:r>
              <a:rPr lang="en-GB"/>
              <a:t>Click here to add introduction copy</a:t>
            </a:r>
            <a:endParaRPr lang="en-US"/>
          </a:p>
        </p:txBody>
      </p:sp>
      <p:sp>
        <p:nvSpPr>
          <p:cNvPr id="3" name="Text Placeholder 19">
            <a:extLst>
              <a:ext uri="{FF2B5EF4-FFF2-40B4-BE49-F238E27FC236}">
                <a16:creationId xmlns:a16="http://schemas.microsoft.com/office/drawing/2014/main" id="{F39D444B-A6B4-FF47-AAED-6040CA441791}"/>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10" name="Text Placeholder 19">
            <a:extLst>
              <a:ext uri="{FF2B5EF4-FFF2-40B4-BE49-F238E27FC236}">
                <a16:creationId xmlns:a16="http://schemas.microsoft.com/office/drawing/2014/main" id="{29A9EB71-9CFB-0E78-0E18-0467317390A4}"/>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chemeClr val="bg1"/>
                </a:solidFill>
                <a:latin typeface="Georgia" panose="02040502050405020303" pitchFamily="18" charset="0"/>
                <a:ea typeface="+mj-ea"/>
                <a:cs typeface="+mj-cs"/>
              </a:defRPr>
            </a:lvl1pPr>
          </a:lstStyle>
          <a:p>
            <a:pPr lvl="0"/>
            <a:r>
              <a:rPr lang="en-GB"/>
              <a:t>Click here to enter a heading</a:t>
            </a:r>
          </a:p>
        </p:txBody>
      </p:sp>
    </p:spTree>
    <p:extLst>
      <p:ext uri="{BB962C8B-B14F-4D97-AF65-F5344CB8AC3E}">
        <p14:creationId xmlns:p14="http://schemas.microsoft.com/office/powerpoint/2010/main" val="3479935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on dark red textur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73D2EC2-4F62-A2D5-7851-EA0AB4BF2613}"/>
              </a:ext>
            </a:extLst>
          </p:cNvPr>
          <p:cNvPicPr>
            <a:picLocks noChangeAspect="1"/>
          </p:cNvPicPr>
          <p:nvPr/>
        </p:nvPicPr>
        <p:blipFill rotWithShape="1">
          <a:blip r:embed="rId2"/>
          <a:srcRect t="10231" b="10233"/>
          <a:stretch/>
        </p:blipFill>
        <p:spPr>
          <a:xfrm>
            <a:off x="-1" y="0"/>
            <a:ext cx="12192001" cy="6858000"/>
          </a:xfrm>
          <a:prstGeom prst="rect">
            <a:avLst/>
          </a:prstGeom>
        </p:spPr>
      </p:pic>
      <p:pic>
        <p:nvPicPr>
          <p:cNvPr id="12" name="Picture 11" descr="Background pattern&#10;&#10;Description automatically generated">
            <a:extLst>
              <a:ext uri="{FF2B5EF4-FFF2-40B4-BE49-F238E27FC236}">
                <a16:creationId xmlns:a16="http://schemas.microsoft.com/office/drawing/2014/main" id="{0FF90D2F-8246-DF42-4890-3F19E90639EB}"/>
              </a:ext>
            </a:extLst>
          </p:cNvPr>
          <p:cNvPicPr>
            <a:picLocks noChangeAspect="1"/>
          </p:cNvPicPr>
          <p:nvPr userDrawn="1"/>
        </p:nvPicPr>
        <p:blipFill rotWithShape="1">
          <a:blip r:embed="rId2"/>
          <a:srcRect t="10231" b="10233"/>
          <a:stretch/>
        </p:blipFill>
        <p:spPr>
          <a:xfrm>
            <a:off x="-1" y="0"/>
            <a:ext cx="12192001" cy="6858000"/>
          </a:xfrm>
          <a:prstGeom prst="rect">
            <a:avLst/>
          </a:prstGeom>
        </p:spPr>
      </p:pic>
      <p:pic>
        <p:nvPicPr>
          <p:cNvPr id="2" name="Picture 1">
            <a:extLst>
              <a:ext uri="{FF2B5EF4-FFF2-40B4-BE49-F238E27FC236}">
                <a16:creationId xmlns:a16="http://schemas.microsoft.com/office/drawing/2014/main" id="{70E0A120-AC2D-3120-1C67-A647D643E0DE}"/>
              </a:ext>
            </a:extLst>
          </p:cNvPr>
          <p:cNvPicPr>
            <a:picLocks noChangeAspect="1"/>
          </p:cNvPicPr>
          <p:nvPr/>
        </p:nvPicPr>
        <p:blipFill>
          <a:blip r:embed="rId3"/>
          <a:srcRect/>
          <a:stretch/>
        </p:blipFill>
        <p:spPr>
          <a:xfrm>
            <a:off x="-1" y="0"/>
            <a:ext cx="12192001" cy="6858000"/>
          </a:xfrm>
          <a:prstGeom prst="rect">
            <a:avLst/>
          </a:prstGeom>
        </p:spPr>
      </p:pic>
      <p:cxnSp>
        <p:nvCxnSpPr>
          <p:cNvPr id="9" name="Straight Connector 8">
            <a:extLst>
              <a:ext uri="{FF2B5EF4-FFF2-40B4-BE49-F238E27FC236}">
                <a16:creationId xmlns:a16="http://schemas.microsoft.com/office/drawing/2014/main" id="{284C9CA4-F1B4-0FE9-E97B-744B2F6DA4E2}"/>
              </a:ext>
            </a:extLst>
          </p:cNvPr>
          <p:cNvCxnSpPr>
            <a:cxnSpLocks/>
          </p:cNvCxnSpPr>
          <p:nvPr/>
        </p:nvCxnSpPr>
        <p:spPr>
          <a:xfrm>
            <a:off x="362263" y="180361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5DE3F382-724A-FBDB-3EB9-97B248A71D60}"/>
              </a:ext>
            </a:extLst>
          </p:cNvPr>
          <p:cNvSpPr txBox="1">
            <a:spLocks/>
          </p:cNvSpPr>
          <p:nvPr/>
        </p:nvSpPr>
        <p:spPr>
          <a:xfrm>
            <a:off x="268582" y="6269351"/>
            <a:ext cx="1388384"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Browne Jacobson</a:t>
            </a:r>
            <a:endParaRPr lang="en-US" b="0">
              <a:solidFill>
                <a:schemeClr val="bg1"/>
              </a:solidFill>
            </a:endParaRPr>
          </a:p>
        </p:txBody>
      </p:sp>
      <p:sp>
        <p:nvSpPr>
          <p:cNvPr id="3" name="Title 1">
            <a:extLst>
              <a:ext uri="{FF2B5EF4-FFF2-40B4-BE49-F238E27FC236}">
                <a16:creationId xmlns:a16="http://schemas.microsoft.com/office/drawing/2014/main" id="{842D4885-30B9-6850-A311-432DE2E3347B}"/>
              </a:ext>
            </a:extLst>
          </p:cNvPr>
          <p:cNvSpPr>
            <a:spLocks noGrp="1"/>
          </p:cNvSpPr>
          <p:nvPr>
            <p:ph type="ctrTitle" hasCustomPrompt="1"/>
          </p:nvPr>
        </p:nvSpPr>
        <p:spPr>
          <a:xfrm>
            <a:off x="362263" y="2662758"/>
            <a:ext cx="11482464" cy="830997"/>
          </a:xfrm>
        </p:spPr>
        <p:txBody>
          <a:bodyPr wrap="square" tIns="0" bIns="0" anchor="t">
            <a:spAutoFit/>
          </a:bodyPr>
          <a:lstStyle>
            <a:lvl1pPr algn="l">
              <a:defRPr sz="6000" b="1" i="0">
                <a:solidFill>
                  <a:schemeClr val="bg1"/>
                </a:solidFill>
                <a:latin typeface="Arial" panose="020B0604020202020204" pitchFamily="34" charset="0"/>
                <a:cs typeface="Arial" panose="020B0604020202020204" pitchFamily="34" charset="0"/>
              </a:defRPr>
            </a:lvl1pPr>
          </a:lstStyle>
          <a:p>
            <a:r>
              <a:rPr lang="en-US"/>
              <a:t>Divider</a:t>
            </a:r>
          </a:p>
        </p:txBody>
      </p:sp>
      <p:sp>
        <p:nvSpPr>
          <p:cNvPr id="6" name="Text Placeholder 35">
            <a:extLst>
              <a:ext uri="{FF2B5EF4-FFF2-40B4-BE49-F238E27FC236}">
                <a16:creationId xmlns:a16="http://schemas.microsoft.com/office/drawing/2014/main" id="{444240F1-9986-1471-4971-BF1299F9DC45}"/>
              </a:ext>
            </a:extLst>
          </p:cNvPr>
          <p:cNvSpPr>
            <a:spLocks noGrp="1"/>
          </p:cNvSpPr>
          <p:nvPr>
            <p:ph type="body" sz="quarter" idx="14" hasCustomPrompt="1"/>
          </p:nvPr>
        </p:nvSpPr>
        <p:spPr>
          <a:xfrm>
            <a:off x="362263" y="1809296"/>
            <a:ext cx="11482464" cy="971548"/>
          </a:xfrm>
        </p:spPr>
        <p:txBody>
          <a:bodyPr>
            <a:spAutoFit/>
          </a:bodyPr>
          <a:lstStyle>
            <a:lvl1pPr marL="0" indent="0">
              <a:buNone/>
              <a:defRPr sz="6000" b="1" i="0">
                <a:solidFill>
                  <a:schemeClr val="accent2"/>
                </a:solidFill>
                <a:latin typeface="Arial" panose="020B0604020202020204" pitchFamily="34" charset="0"/>
                <a:cs typeface="Arial" panose="020B0604020202020204" pitchFamily="34" charset="0"/>
              </a:defRPr>
            </a:lvl1pPr>
          </a:lstStyle>
          <a:p>
            <a:pPr lvl="0"/>
            <a:r>
              <a:rPr lang="en-US"/>
              <a:t>01</a:t>
            </a:r>
          </a:p>
        </p:txBody>
      </p:sp>
      <p:sp>
        <p:nvSpPr>
          <p:cNvPr id="5" name="Slide Number Placeholder 3">
            <a:extLst>
              <a:ext uri="{FF2B5EF4-FFF2-40B4-BE49-F238E27FC236}">
                <a16:creationId xmlns:a16="http://schemas.microsoft.com/office/drawing/2014/main" id="{36B34592-19BF-E9FC-DA7A-64C0E5E120AC}"/>
              </a:ext>
            </a:extLst>
          </p:cNvPr>
          <p:cNvSpPr>
            <a:spLocks noGrp="1"/>
          </p:cNvSpPr>
          <p:nvPr>
            <p:ph type="sldNum" sz="quarter" idx="11"/>
          </p:nvPr>
        </p:nvSpPr>
        <p:spPr>
          <a:xfrm>
            <a:off x="11669780" y="6349375"/>
            <a:ext cx="157094" cy="153888"/>
          </a:xfrm>
        </p:spPr>
        <p:txBody>
          <a:bodyPr/>
          <a:lstStyle>
            <a:lvl1pPr>
              <a:defRPr>
                <a:solidFill>
                  <a:schemeClr val="bg1"/>
                </a:solidFill>
              </a:defRPr>
            </a:lvl1pPr>
          </a:lstStyle>
          <a:p>
            <a:fld id="{EA97AFFD-6A6E-7A47-B645-9573A550E74B}" type="slidenum">
              <a:rPr lang="en-US" smtClean="0"/>
              <a:pPr/>
              <a:t>‹#›</a:t>
            </a:fld>
            <a:endParaRPr lang="en-US"/>
          </a:p>
        </p:txBody>
      </p:sp>
      <p:cxnSp>
        <p:nvCxnSpPr>
          <p:cNvPr id="8" name="Straight Connector 7">
            <a:extLst>
              <a:ext uri="{FF2B5EF4-FFF2-40B4-BE49-F238E27FC236}">
                <a16:creationId xmlns:a16="http://schemas.microsoft.com/office/drawing/2014/main" id="{E9B2F72E-CD9C-6BF5-0303-D69D5C10FF1C}"/>
              </a:ext>
            </a:extLst>
          </p:cNvPr>
          <p:cNvCxnSpPr>
            <a:cxnSpLocks/>
          </p:cNvCxnSpPr>
          <p:nvPr/>
        </p:nvCxnSpPr>
        <p:spPr>
          <a:xfrm>
            <a:off x="362263" y="180361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4E6B11-6E22-F382-F0E7-C2B4FF04A655}"/>
              </a:ext>
            </a:extLst>
          </p:cNvPr>
          <p:cNvCxnSpPr>
            <a:cxnSpLocks/>
          </p:cNvCxnSpPr>
          <p:nvPr userDrawn="1"/>
        </p:nvCxnSpPr>
        <p:spPr>
          <a:xfrm>
            <a:off x="362263" y="180361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1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on teal texture">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F06DA26-87E7-10FB-5987-64B9BF320F18}"/>
              </a:ext>
            </a:extLst>
          </p:cNvPr>
          <p:cNvPicPr>
            <a:picLocks noChangeAspect="1"/>
          </p:cNvPicPr>
          <p:nvPr/>
        </p:nvPicPr>
        <p:blipFill rotWithShape="1">
          <a:blip r:embed="rId2"/>
          <a:srcRect l="4661" t="12343" r="2697" b="13911"/>
          <a:stretch/>
        </p:blipFill>
        <p:spPr>
          <a:xfrm>
            <a:off x="-1" y="0"/>
            <a:ext cx="12191490" cy="6876000"/>
          </a:xfrm>
          <a:prstGeom prst="rect">
            <a:avLst/>
          </a:prstGeom>
        </p:spPr>
      </p:pic>
      <p:pic>
        <p:nvPicPr>
          <p:cNvPr id="12" name="Picture 11" descr="Background pattern&#10;&#10;Description automatically generated">
            <a:extLst>
              <a:ext uri="{FF2B5EF4-FFF2-40B4-BE49-F238E27FC236}">
                <a16:creationId xmlns:a16="http://schemas.microsoft.com/office/drawing/2014/main" id="{93A1CCA2-F6F7-CD9F-1063-05FC3ACE2A31}"/>
              </a:ext>
            </a:extLst>
          </p:cNvPr>
          <p:cNvPicPr>
            <a:picLocks noChangeAspect="1"/>
          </p:cNvPicPr>
          <p:nvPr userDrawn="1"/>
        </p:nvPicPr>
        <p:blipFill rotWithShape="1">
          <a:blip r:embed="rId2"/>
          <a:srcRect l="4661" t="12343" r="2697" b="13911"/>
          <a:stretch/>
        </p:blipFill>
        <p:spPr>
          <a:xfrm>
            <a:off x="-1" y="0"/>
            <a:ext cx="12191490" cy="6876000"/>
          </a:xfrm>
          <a:prstGeom prst="rect">
            <a:avLst/>
          </a:prstGeom>
        </p:spPr>
      </p:pic>
      <p:pic>
        <p:nvPicPr>
          <p:cNvPr id="3" name="Picture 2">
            <a:extLst>
              <a:ext uri="{FF2B5EF4-FFF2-40B4-BE49-F238E27FC236}">
                <a16:creationId xmlns:a16="http://schemas.microsoft.com/office/drawing/2014/main" id="{1A55FE8D-E959-4CFF-A548-3223FC9D29B8}"/>
              </a:ext>
            </a:extLst>
          </p:cNvPr>
          <p:cNvPicPr>
            <a:picLocks noChangeAspect="1"/>
          </p:cNvPicPr>
          <p:nvPr/>
        </p:nvPicPr>
        <p:blipFill>
          <a:blip r:embed="rId3"/>
          <a:srcRect l="133" r="133"/>
          <a:stretch/>
        </p:blipFill>
        <p:spPr>
          <a:xfrm>
            <a:off x="-1" y="-11151"/>
            <a:ext cx="12191490" cy="6876000"/>
          </a:xfrm>
          <a:prstGeom prst="rect">
            <a:avLst/>
          </a:prstGeom>
        </p:spPr>
      </p:pic>
      <p:sp>
        <p:nvSpPr>
          <p:cNvPr id="4" name="Title 1">
            <a:extLst>
              <a:ext uri="{FF2B5EF4-FFF2-40B4-BE49-F238E27FC236}">
                <a16:creationId xmlns:a16="http://schemas.microsoft.com/office/drawing/2014/main" id="{5E92B019-F785-3B30-288C-3853D77E8FAF}"/>
              </a:ext>
            </a:extLst>
          </p:cNvPr>
          <p:cNvSpPr>
            <a:spLocks noGrp="1"/>
          </p:cNvSpPr>
          <p:nvPr>
            <p:ph type="ctrTitle" hasCustomPrompt="1"/>
          </p:nvPr>
        </p:nvSpPr>
        <p:spPr>
          <a:xfrm>
            <a:off x="362263" y="2662758"/>
            <a:ext cx="11482464" cy="830997"/>
          </a:xfrm>
        </p:spPr>
        <p:txBody>
          <a:bodyPr wrap="square" tIns="0" bIns="0" anchor="t">
            <a:spAutoFit/>
          </a:bodyPr>
          <a:lstStyle>
            <a:lvl1pPr algn="l">
              <a:defRPr sz="6000" b="1" i="0">
                <a:solidFill>
                  <a:schemeClr val="bg1"/>
                </a:solidFill>
                <a:latin typeface="Arial" panose="020B0604020202020204" pitchFamily="34" charset="0"/>
                <a:cs typeface="Arial" panose="020B0604020202020204" pitchFamily="34" charset="0"/>
              </a:defRPr>
            </a:lvl1pPr>
          </a:lstStyle>
          <a:p>
            <a:r>
              <a:rPr lang="en-US"/>
              <a:t>Divider</a:t>
            </a:r>
          </a:p>
        </p:txBody>
      </p:sp>
      <p:sp>
        <p:nvSpPr>
          <p:cNvPr id="5" name="Text Placeholder 35">
            <a:extLst>
              <a:ext uri="{FF2B5EF4-FFF2-40B4-BE49-F238E27FC236}">
                <a16:creationId xmlns:a16="http://schemas.microsoft.com/office/drawing/2014/main" id="{2430A2B1-531B-004B-13DB-3B67A0331C20}"/>
              </a:ext>
            </a:extLst>
          </p:cNvPr>
          <p:cNvSpPr>
            <a:spLocks noGrp="1"/>
          </p:cNvSpPr>
          <p:nvPr>
            <p:ph type="body" sz="quarter" idx="14" hasCustomPrompt="1"/>
          </p:nvPr>
        </p:nvSpPr>
        <p:spPr>
          <a:xfrm>
            <a:off x="362263" y="1809296"/>
            <a:ext cx="11482464" cy="971548"/>
          </a:xfrm>
        </p:spPr>
        <p:txBody>
          <a:bodyPr>
            <a:spAutoFit/>
          </a:bodyPr>
          <a:lstStyle>
            <a:lvl1pPr marL="0" indent="0">
              <a:buNone/>
              <a:defRPr sz="6000" b="1" i="0">
                <a:solidFill>
                  <a:schemeClr val="accent6"/>
                </a:solidFill>
                <a:latin typeface="Arial" panose="020B0604020202020204" pitchFamily="34" charset="0"/>
                <a:cs typeface="Arial" panose="020B0604020202020204" pitchFamily="34" charset="0"/>
              </a:defRPr>
            </a:lvl1pPr>
          </a:lstStyle>
          <a:p>
            <a:pPr lvl="0"/>
            <a:r>
              <a:rPr lang="en-US"/>
              <a:t>01</a:t>
            </a:r>
          </a:p>
        </p:txBody>
      </p:sp>
      <p:cxnSp>
        <p:nvCxnSpPr>
          <p:cNvPr id="9" name="Straight Connector 8">
            <a:extLst>
              <a:ext uri="{FF2B5EF4-FFF2-40B4-BE49-F238E27FC236}">
                <a16:creationId xmlns:a16="http://schemas.microsoft.com/office/drawing/2014/main" id="{0FEEDC66-C738-3CF7-B5E5-BEB6DAF18049}"/>
              </a:ext>
            </a:extLst>
          </p:cNvPr>
          <p:cNvCxnSpPr>
            <a:cxnSpLocks/>
          </p:cNvCxnSpPr>
          <p:nvPr/>
        </p:nvCxnSpPr>
        <p:spPr>
          <a:xfrm>
            <a:off x="362263" y="180361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8CE4A834-3FC0-CEEA-FEE9-47AABA1AAB7F}"/>
              </a:ext>
            </a:extLst>
          </p:cNvPr>
          <p:cNvSpPr txBox="1">
            <a:spLocks/>
          </p:cNvSpPr>
          <p:nvPr/>
        </p:nvSpPr>
        <p:spPr>
          <a:xfrm>
            <a:off x="268582" y="6269351"/>
            <a:ext cx="1388384"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Browne Jacobson</a:t>
            </a:r>
            <a:endParaRPr lang="en-US" b="0">
              <a:solidFill>
                <a:schemeClr val="bg1"/>
              </a:solidFill>
            </a:endParaRPr>
          </a:p>
        </p:txBody>
      </p:sp>
      <p:sp>
        <p:nvSpPr>
          <p:cNvPr id="6" name="Slide Number Placeholder 3">
            <a:extLst>
              <a:ext uri="{FF2B5EF4-FFF2-40B4-BE49-F238E27FC236}">
                <a16:creationId xmlns:a16="http://schemas.microsoft.com/office/drawing/2014/main" id="{BCD5C75D-7B8A-5D26-C3ED-147B35F22A80}"/>
              </a:ext>
            </a:extLst>
          </p:cNvPr>
          <p:cNvSpPr>
            <a:spLocks noGrp="1"/>
          </p:cNvSpPr>
          <p:nvPr>
            <p:ph type="sldNum" sz="quarter" idx="11"/>
          </p:nvPr>
        </p:nvSpPr>
        <p:spPr>
          <a:xfrm>
            <a:off x="11669780" y="6349375"/>
            <a:ext cx="157094" cy="153888"/>
          </a:xfrm>
        </p:spPr>
        <p:txBody>
          <a:bodyPr/>
          <a:lstStyle>
            <a:lvl1pPr>
              <a:defRPr>
                <a:solidFill>
                  <a:schemeClr val="bg1"/>
                </a:solidFill>
              </a:defRPr>
            </a:lvl1pPr>
          </a:lstStyle>
          <a:p>
            <a:fld id="{EA97AFFD-6A6E-7A47-B645-9573A550E74B}" type="slidenum">
              <a:rPr lang="en-US" smtClean="0"/>
              <a:pPr/>
              <a:t>‹#›</a:t>
            </a:fld>
            <a:endParaRPr lang="en-US"/>
          </a:p>
        </p:txBody>
      </p:sp>
      <p:cxnSp>
        <p:nvCxnSpPr>
          <p:cNvPr id="8" name="Straight Connector 7">
            <a:extLst>
              <a:ext uri="{FF2B5EF4-FFF2-40B4-BE49-F238E27FC236}">
                <a16:creationId xmlns:a16="http://schemas.microsoft.com/office/drawing/2014/main" id="{CE179E26-1976-0695-E30E-CCDE36AB9483}"/>
              </a:ext>
            </a:extLst>
          </p:cNvPr>
          <p:cNvCxnSpPr>
            <a:cxnSpLocks/>
          </p:cNvCxnSpPr>
          <p:nvPr/>
        </p:nvCxnSpPr>
        <p:spPr>
          <a:xfrm>
            <a:off x="362263" y="180361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50F3D2-7260-9935-4E80-E09E03150C66}"/>
              </a:ext>
            </a:extLst>
          </p:cNvPr>
          <p:cNvCxnSpPr>
            <a:cxnSpLocks/>
          </p:cNvCxnSpPr>
          <p:nvPr userDrawn="1"/>
        </p:nvCxnSpPr>
        <p:spPr>
          <a:xfrm>
            <a:off x="362263" y="180361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8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on dark">
    <p:bg>
      <p:bgPr>
        <a:solidFill>
          <a:srgbClr val="4A0925"/>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CC96E68-5BA0-8B90-FDA4-80F829BDDF8E}"/>
              </a:ext>
            </a:extLst>
          </p:cNvPr>
          <p:cNvCxnSpPr>
            <a:cxnSpLocks/>
          </p:cNvCxnSpPr>
          <p:nvPr/>
        </p:nvCxnSpPr>
        <p:spPr>
          <a:xfrm>
            <a:off x="362263" y="180361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7D2D676D-4C40-7DAD-839B-08550F7B71A8}"/>
              </a:ext>
            </a:extLst>
          </p:cNvPr>
          <p:cNvSpPr txBox="1">
            <a:spLocks/>
          </p:cNvSpPr>
          <p:nvPr/>
        </p:nvSpPr>
        <p:spPr>
          <a:xfrm>
            <a:off x="268582" y="6269351"/>
            <a:ext cx="1388384"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Browne Jacobson</a:t>
            </a:r>
            <a:endParaRPr lang="en-US" b="0">
              <a:solidFill>
                <a:schemeClr val="bg1"/>
              </a:solidFill>
            </a:endParaRPr>
          </a:p>
        </p:txBody>
      </p:sp>
      <p:sp>
        <p:nvSpPr>
          <p:cNvPr id="4" name="Title 1">
            <a:extLst>
              <a:ext uri="{FF2B5EF4-FFF2-40B4-BE49-F238E27FC236}">
                <a16:creationId xmlns:a16="http://schemas.microsoft.com/office/drawing/2014/main" id="{1D13F876-B949-E141-C320-AD85BEDF2D77}"/>
              </a:ext>
            </a:extLst>
          </p:cNvPr>
          <p:cNvSpPr>
            <a:spLocks noGrp="1"/>
          </p:cNvSpPr>
          <p:nvPr>
            <p:ph type="ctrTitle" hasCustomPrompt="1"/>
          </p:nvPr>
        </p:nvSpPr>
        <p:spPr>
          <a:xfrm>
            <a:off x="362263" y="2662758"/>
            <a:ext cx="11482464" cy="830997"/>
          </a:xfrm>
        </p:spPr>
        <p:txBody>
          <a:bodyPr wrap="square" tIns="0" bIns="0" anchor="t">
            <a:spAutoFit/>
          </a:bodyPr>
          <a:lstStyle>
            <a:lvl1pPr algn="l">
              <a:defRPr sz="6000" b="1" i="0">
                <a:solidFill>
                  <a:schemeClr val="bg1"/>
                </a:solidFill>
                <a:latin typeface="Arial" panose="020B0604020202020204" pitchFamily="34" charset="0"/>
                <a:cs typeface="Arial" panose="020B0604020202020204" pitchFamily="34" charset="0"/>
              </a:defRPr>
            </a:lvl1pPr>
          </a:lstStyle>
          <a:p>
            <a:r>
              <a:rPr lang="en-US"/>
              <a:t>Divider</a:t>
            </a:r>
          </a:p>
        </p:txBody>
      </p:sp>
      <p:sp>
        <p:nvSpPr>
          <p:cNvPr id="5" name="Text Placeholder 35">
            <a:extLst>
              <a:ext uri="{FF2B5EF4-FFF2-40B4-BE49-F238E27FC236}">
                <a16:creationId xmlns:a16="http://schemas.microsoft.com/office/drawing/2014/main" id="{33E93710-E8E4-DFC4-439D-3B4D63412A0D}"/>
              </a:ext>
            </a:extLst>
          </p:cNvPr>
          <p:cNvSpPr>
            <a:spLocks noGrp="1"/>
          </p:cNvSpPr>
          <p:nvPr>
            <p:ph type="body" sz="quarter" idx="14" hasCustomPrompt="1"/>
          </p:nvPr>
        </p:nvSpPr>
        <p:spPr>
          <a:xfrm>
            <a:off x="362263" y="1809296"/>
            <a:ext cx="11482464" cy="971548"/>
          </a:xfrm>
        </p:spPr>
        <p:txBody>
          <a:bodyPr>
            <a:spAutoFit/>
          </a:bodyPr>
          <a:lstStyle>
            <a:lvl1pPr marL="0" indent="0">
              <a:buNone/>
              <a:defRPr sz="6000" b="1" i="0">
                <a:solidFill>
                  <a:schemeClr val="accent2"/>
                </a:solidFill>
                <a:latin typeface="Arial" panose="020B0604020202020204" pitchFamily="34" charset="0"/>
                <a:cs typeface="Arial" panose="020B0604020202020204" pitchFamily="34" charset="0"/>
              </a:defRPr>
            </a:lvl1pPr>
          </a:lstStyle>
          <a:p>
            <a:pPr lvl="0"/>
            <a:r>
              <a:rPr lang="en-US"/>
              <a:t>01</a:t>
            </a:r>
          </a:p>
        </p:txBody>
      </p:sp>
      <p:sp>
        <p:nvSpPr>
          <p:cNvPr id="6" name="Slide Number Placeholder 3">
            <a:extLst>
              <a:ext uri="{FF2B5EF4-FFF2-40B4-BE49-F238E27FC236}">
                <a16:creationId xmlns:a16="http://schemas.microsoft.com/office/drawing/2014/main" id="{C2A26834-3EA2-3CBD-5932-FB0D60DB965E}"/>
              </a:ext>
            </a:extLst>
          </p:cNvPr>
          <p:cNvSpPr>
            <a:spLocks noGrp="1"/>
          </p:cNvSpPr>
          <p:nvPr>
            <p:ph type="sldNum" sz="quarter" idx="11"/>
          </p:nvPr>
        </p:nvSpPr>
        <p:spPr>
          <a:xfrm>
            <a:off x="11669780" y="6349375"/>
            <a:ext cx="157094" cy="153888"/>
          </a:xfrm>
        </p:spPr>
        <p:txBody>
          <a:bodyPr/>
          <a:lstStyle>
            <a:lvl1pPr>
              <a:defRPr>
                <a:solidFill>
                  <a:schemeClr val="bg1"/>
                </a:solidFill>
              </a:defRPr>
            </a:lvl1pPr>
          </a:lstStyle>
          <a:p>
            <a:fld id="{EA97AFFD-6A6E-7A47-B645-9573A550E74B}" type="slidenum">
              <a:rPr lang="en-US" smtClean="0"/>
              <a:pPr/>
              <a:t>‹#›</a:t>
            </a:fld>
            <a:endParaRPr lang="en-US"/>
          </a:p>
        </p:txBody>
      </p:sp>
      <p:cxnSp>
        <p:nvCxnSpPr>
          <p:cNvPr id="9" name="Straight Connector 8">
            <a:extLst>
              <a:ext uri="{FF2B5EF4-FFF2-40B4-BE49-F238E27FC236}">
                <a16:creationId xmlns:a16="http://schemas.microsoft.com/office/drawing/2014/main" id="{F2FB4775-5243-EE84-ACDE-57BDC9B91BD7}"/>
              </a:ext>
            </a:extLst>
          </p:cNvPr>
          <p:cNvCxnSpPr>
            <a:cxnSpLocks/>
          </p:cNvCxnSpPr>
          <p:nvPr/>
        </p:nvCxnSpPr>
        <p:spPr>
          <a:xfrm>
            <a:off x="362263" y="180361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E684FA-4597-92BE-4757-51D48C013066}"/>
              </a:ext>
            </a:extLst>
          </p:cNvPr>
          <p:cNvCxnSpPr>
            <a:cxnSpLocks/>
          </p:cNvCxnSpPr>
          <p:nvPr userDrawn="1"/>
        </p:nvCxnSpPr>
        <p:spPr>
          <a:xfrm>
            <a:off x="362263" y="180361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186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copy full width">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3A23EEDF-7D35-27CA-983C-5828F1DBC367}"/>
              </a:ext>
            </a:extLst>
          </p:cNvPr>
          <p:cNvSpPr>
            <a:spLocks noGrp="1"/>
          </p:cNvSpPr>
          <p:nvPr>
            <p:ph idx="1" hasCustomPrompt="1"/>
          </p:nvPr>
        </p:nvSpPr>
        <p:spPr>
          <a:xfrm>
            <a:off x="362262" y="1803621"/>
            <a:ext cx="9000000" cy="427704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3">
            <a:extLst>
              <a:ext uri="{FF2B5EF4-FFF2-40B4-BE49-F238E27FC236}">
                <a16:creationId xmlns:a16="http://schemas.microsoft.com/office/drawing/2014/main" id="{38E29D6A-38A8-BAB7-60E5-B8812690AE50}"/>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9" name="Text Placeholder 19">
            <a:extLst>
              <a:ext uri="{FF2B5EF4-FFF2-40B4-BE49-F238E27FC236}">
                <a16:creationId xmlns:a16="http://schemas.microsoft.com/office/drawing/2014/main" id="{E82C46A1-16B4-1F99-C295-9507ADCF8569}"/>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2FF886E5-BBB1-63A9-A2AB-0340A34F7D64}"/>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253726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body copy full width">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620BF489-BBF0-4584-FDAB-F86B651933E3}"/>
              </a:ext>
            </a:extLst>
          </p:cNvPr>
          <p:cNvSpPr>
            <a:spLocks noGrp="1"/>
          </p:cNvSpPr>
          <p:nvPr>
            <p:ph idx="1" hasCustomPrompt="1"/>
          </p:nvPr>
        </p:nvSpPr>
        <p:spPr>
          <a:xfrm>
            <a:off x="362263" y="2214000"/>
            <a:ext cx="9000000" cy="38664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9E80723C-BFA5-34C8-5AF3-026A83194389}"/>
              </a:ext>
            </a:extLst>
          </p:cNvPr>
          <p:cNvSpPr>
            <a:spLocks noGrp="1"/>
          </p:cNvSpPr>
          <p:nvPr>
            <p:ph idx="17" hasCustomPrompt="1"/>
          </p:nvPr>
        </p:nvSpPr>
        <p:spPr>
          <a:xfrm>
            <a:off x="362263" y="1805842"/>
            <a:ext cx="9000000" cy="367268"/>
          </a:xfrm>
          <a:prstGeom prst="rect">
            <a:avLst/>
          </a:prstGeom>
        </p:spPr>
        <p:txBody>
          <a:bodyPr vert="horz" wrap="square" lIns="0" tIns="0" rIns="0" bIns="0" rtlCol="0">
            <a:noAutofit/>
          </a:bodyPr>
          <a:lstStyle>
            <a:lvl1pPr marL="0" indent="0">
              <a:buNone/>
              <a:defRPr sz="2000" b="1">
                <a:solidFill>
                  <a:srgbClr val="FF4542"/>
                </a:solidFill>
              </a:defRPr>
            </a:lvl1pPr>
          </a:lstStyle>
          <a:p>
            <a:pPr lvl="0"/>
            <a:r>
              <a:rPr lang="en-US"/>
              <a:t>Click to add header</a:t>
            </a:r>
          </a:p>
        </p:txBody>
      </p:sp>
      <p:sp>
        <p:nvSpPr>
          <p:cNvPr id="4" name="Slide Number Placeholder 3">
            <a:extLst>
              <a:ext uri="{FF2B5EF4-FFF2-40B4-BE49-F238E27FC236}">
                <a16:creationId xmlns:a16="http://schemas.microsoft.com/office/drawing/2014/main" id="{B048F9B7-C52A-D3B2-70B4-7C7F9835E5D3}"/>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10" name="Text Placeholder 19">
            <a:extLst>
              <a:ext uri="{FF2B5EF4-FFF2-40B4-BE49-F238E27FC236}">
                <a16:creationId xmlns:a16="http://schemas.microsoft.com/office/drawing/2014/main" id="{383B7858-673B-419E-0FFE-036A2C9F4044}"/>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1" name="Text Placeholder 19">
            <a:extLst>
              <a:ext uri="{FF2B5EF4-FFF2-40B4-BE49-F238E27FC236}">
                <a16:creationId xmlns:a16="http://schemas.microsoft.com/office/drawing/2014/main" id="{86E04265-3447-646A-55C8-215D13932F26}"/>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2691625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copy 2/3, with photo">
    <p:spTree>
      <p:nvGrpSpPr>
        <p:cNvPr id="1" name=""/>
        <p:cNvGrpSpPr/>
        <p:nvPr/>
      </p:nvGrpSpPr>
      <p:grpSpPr>
        <a:xfrm>
          <a:off x="0" y="0"/>
          <a:ext cx="0" cy="0"/>
          <a:chOff x="0" y="0"/>
          <a:chExt cx="0" cy="0"/>
        </a:xfrm>
      </p:grpSpPr>
      <p:sp>
        <p:nvSpPr>
          <p:cNvPr id="5" name="Picture Placeholder 27">
            <a:extLst>
              <a:ext uri="{FF2B5EF4-FFF2-40B4-BE49-F238E27FC236}">
                <a16:creationId xmlns:a16="http://schemas.microsoft.com/office/drawing/2014/main" id="{3BE3E240-6058-28E2-19D7-59E3CE7A2FF7}"/>
              </a:ext>
            </a:extLst>
          </p:cNvPr>
          <p:cNvSpPr>
            <a:spLocks noGrp="1"/>
          </p:cNvSpPr>
          <p:nvPr>
            <p:ph type="pic" sz="quarter" idx="15"/>
          </p:nvPr>
        </p:nvSpPr>
        <p:spPr>
          <a:xfrm>
            <a:off x="8243560" y="1803622"/>
            <a:ext cx="3586177" cy="4277043"/>
          </a:xfrm>
        </p:spPr>
        <p:txBody>
          <a:bodyPr>
            <a:normAutofit/>
          </a:bodyPr>
          <a:lstStyle>
            <a:lvl1pPr>
              <a:defRPr sz="1850">
                <a:latin typeface="Arial" panose="020B0604020202020204" pitchFamily="34" charset="0"/>
                <a:cs typeface="Arial" panose="020B0604020202020204" pitchFamily="34" charset="0"/>
              </a:defRPr>
            </a:lvl1pPr>
          </a:lstStyle>
          <a:p>
            <a:r>
              <a:rPr lang="en-US"/>
              <a:t>Click icon to add picture</a:t>
            </a:r>
          </a:p>
        </p:txBody>
      </p:sp>
      <p:sp>
        <p:nvSpPr>
          <p:cNvPr id="20" name="Text Placeholder 2">
            <a:extLst>
              <a:ext uri="{FF2B5EF4-FFF2-40B4-BE49-F238E27FC236}">
                <a16:creationId xmlns:a16="http://schemas.microsoft.com/office/drawing/2014/main" id="{3A23EEDF-7D35-27CA-983C-5828F1DBC367}"/>
              </a:ext>
            </a:extLst>
          </p:cNvPr>
          <p:cNvSpPr>
            <a:spLocks noGrp="1"/>
          </p:cNvSpPr>
          <p:nvPr>
            <p:ph idx="1" hasCustomPrompt="1"/>
          </p:nvPr>
        </p:nvSpPr>
        <p:spPr>
          <a:xfrm>
            <a:off x="362263" y="1803621"/>
            <a:ext cx="7525310" cy="427704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3">
            <a:extLst>
              <a:ext uri="{FF2B5EF4-FFF2-40B4-BE49-F238E27FC236}">
                <a16:creationId xmlns:a16="http://schemas.microsoft.com/office/drawing/2014/main" id="{38E29D6A-38A8-BAB7-60E5-B8812690AE50}"/>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9" name="Text Placeholder 19">
            <a:extLst>
              <a:ext uri="{FF2B5EF4-FFF2-40B4-BE49-F238E27FC236}">
                <a16:creationId xmlns:a16="http://schemas.microsoft.com/office/drawing/2014/main" id="{54220E23-54A1-B8E8-8BFE-33DF6F420737}"/>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FCA5CCF9-1E85-8225-0C95-B2DA1BF190AC}"/>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3720197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body copy 2/3, with photo">
    <p:spTree>
      <p:nvGrpSpPr>
        <p:cNvPr id="1" name=""/>
        <p:cNvGrpSpPr/>
        <p:nvPr/>
      </p:nvGrpSpPr>
      <p:grpSpPr>
        <a:xfrm>
          <a:off x="0" y="0"/>
          <a:ext cx="0" cy="0"/>
          <a:chOff x="0" y="0"/>
          <a:chExt cx="0" cy="0"/>
        </a:xfrm>
      </p:grpSpPr>
      <p:sp>
        <p:nvSpPr>
          <p:cNvPr id="19" name="Picture Placeholder 27">
            <a:extLst>
              <a:ext uri="{FF2B5EF4-FFF2-40B4-BE49-F238E27FC236}">
                <a16:creationId xmlns:a16="http://schemas.microsoft.com/office/drawing/2014/main" id="{6765E735-8E34-5189-E01C-4299B4EF7190}"/>
              </a:ext>
            </a:extLst>
          </p:cNvPr>
          <p:cNvSpPr>
            <a:spLocks noGrp="1"/>
          </p:cNvSpPr>
          <p:nvPr>
            <p:ph type="pic" sz="quarter" idx="15"/>
          </p:nvPr>
        </p:nvSpPr>
        <p:spPr>
          <a:xfrm>
            <a:off x="8243560" y="1803622"/>
            <a:ext cx="3586177" cy="4277043"/>
          </a:xfrm>
        </p:spPr>
        <p:txBody>
          <a:bodyPr>
            <a:normAutofit/>
          </a:bodyPr>
          <a:lstStyle>
            <a:lvl1pPr>
              <a:defRPr sz="1850">
                <a:latin typeface="Arial" panose="020B0604020202020204" pitchFamily="34" charset="0"/>
                <a:cs typeface="Arial" panose="020B0604020202020204" pitchFamily="34" charset="0"/>
              </a:defRPr>
            </a:lvl1pPr>
          </a:lstStyle>
          <a:p>
            <a:r>
              <a:rPr lang="en-US"/>
              <a:t>Click icon to add picture</a:t>
            </a:r>
          </a:p>
        </p:txBody>
      </p:sp>
      <p:sp>
        <p:nvSpPr>
          <p:cNvPr id="24" name="Text Placeholder 2">
            <a:extLst>
              <a:ext uri="{FF2B5EF4-FFF2-40B4-BE49-F238E27FC236}">
                <a16:creationId xmlns:a16="http://schemas.microsoft.com/office/drawing/2014/main" id="{620BF489-BBF0-4584-FDAB-F86B651933E3}"/>
              </a:ext>
            </a:extLst>
          </p:cNvPr>
          <p:cNvSpPr>
            <a:spLocks noGrp="1"/>
          </p:cNvSpPr>
          <p:nvPr>
            <p:ph idx="1" hasCustomPrompt="1"/>
          </p:nvPr>
        </p:nvSpPr>
        <p:spPr>
          <a:xfrm>
            <a:off x="362263" y="2214000"/>
            <a:ext cx="7524437" cy="38664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9E80723C-BFA5-34C8-5AF3-026A83194389}"/>
              </a:ext>
            </a:extLst>
          </p:cNvPr>
          <p:cNvSpPr>
            <a:spLocks noGrp="1"/>
          </p:cNvSpPr>
          <p:nvPr>
            <p:ph idx="17" hasCustomPrompt="1"/>
          </p:nvPr>
        </p:nvSpPr>
        <p:spPr>
          <a:xfrm>
            <a:off x="362263" y="1805842"/>
            <a:ext cx="7524437" cy="367268"/>
          </a:xfrm>
          <a:prstGeom prst="rect">
            <a:avLst/>
          </a:prstGeom>
        </p:spPr>
        <p:txBody>
          <a:bodyPr vert="horz" wrap="square" lIns="0" tIns="0" rIns="0" bIns="0" rtlCol="0">
            <a:noAutofit/>
          </a:bodyPr>
          <a:lstStyle>
            <a:lvl1pPr marL="0" indent="0">
              <a:buNone/>
              <a:defRPr sz="2000" b="1">
                <a:solidFill>
                  <a:srgbClr val="FF4542"/>
                </a:solidFill>
              </a:defRPr>
            </a:lvl1pPr>
          </a:lstStyle>
          <a:p>
            <a:pPr lvl="0"/>
            <a:r>
              <a:rPr lang="en-US"/>
              <a:t>Click to add header</a:t>
            </a:r>
          </a:p>
        </p:txBody>
      </p:sp>
      <p:sp>
        <p:nvSpPr>
          <p:cNvPr id="4" name="Slide Number Placeholder 3">
            <a:extLst>
              <a:ext uri="{FF2B5EF4-FFF2-40B4-BE49-F238E27FC236}">
                <a16:creationId xmlns:a16="http://schemas.microsoft.com/office/drawing/2014/main" id="{B048F9B7-C52A-D3B2-70B4-7C7F9835E5D3}"/>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10" name="Text Placeholder 19">
            <a:extLst>
              <a:ext uri="{FF2B5EF4-FFF2-40B4-BE49-F238E27FC236}">
                <a16:creationId xmlns:a16="http://schemas.microsoft.com/office/drawing/2014/main" id="{3F99D314-B5E3-16C2-9545-B22749B94E75}"/>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1" name="Text Placeholder 19">
            <a:extLst>
              <a:ext uri="{FF2B5EF4-FFF2-40B4-BE49-F238E27FC236}">
                <a16:creationId xmlns:a16="http://schemas.microsoft.com/office/drawing/2014/main" id="{74D24A27-118B-ADF5-A6BA-AD8F02E218E8}"/>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48330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copy, with 2/3 blank for tab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32ED78-CB36-2626-8869-0A38CF96A281}"/>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5" name="Text Placeholder 2">
            <a:extLst>
              <a:ext uri="{FF2B5EF4-FFF2-40B4-BE49-F238E27FC236}">
                <a16:creationId xmlns:a16="http://schemas.microsoft.com/office/drawing/2014/main" id="{DEE40A36-AE38-37F1-0D20-3D3881FD320C}"/>
              </a:ext>
            </a:extLst>
          </p:cNvPr>
          <p:cNvSpPr>
            <a:spLocks noGrp="1"/>
          </p:cNvSpPr>
          <p:nvPr>
            <p:ph idx="1" hasCustomPrompt="1"/>
          </p:nvPr>
        </p:nvSpPr>
        <p:spPr>
          <a:xfrm>
            <a:off x="362263" y="1803621"/>
            <a:ext cx="3578400" cy="427704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9">
            <a:extLst>
              <a:ext uri="{FF2B5EF4-FFF2-40B4-BE49-F238E27FC236}">
                <a16:creationId xmlns:a16="http://schemas.microsoft.com/office/drawing/2014/main" id="{D6B9AEC5-1A0F-169D-70F6-477C013F0680}"/>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8" name="Text Placeholder 19">
            <a:extLst>
              <a:ext uri="{FF2B5EF4-FFF2-40B4-BE49-F238E27FC236}">
                <a16:creationId xmlns:a16="http://schemas.microsoft.com/office/drawing/2014/main" id="{82FBDA42-78CD-27D9-03BA-91E297981DAE}"/>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830070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copy 2 columns, with photo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7FD05D-F727-55D5-A1EB-35BF5C72B814}"/>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9" name="Picture Placeholder 27">
            <a:extLst>
              <a:ext uri="{FF2B5EF4-FFF2-40B4-BE49-F238E27FC236}">
                <a16:creationId xmlns:a16="http://schemas.microsoft.com/office/drawing/2014/main" id="{4655D0D4-FC6E-F4D7-3651-C18B48429161}"/>
              </a:ext>
            </a:extLst>
          </p:cNvPr>
          <p:cNvSpPr>
            <a:spLocks noGrp="1"/>
          </p:cNvSpPr>
          <p:nvPr>
            <p:ph type="pic" sz="quarter" idx="15"/>
          </p:nvPr>
        </p:nvSpPr>
        <p:spPr>
          <a:xfrm>
            <a:off x="347198" y="1805604"/>
            <a:ext cx="3595397" cy="4277043"/>
          </a:xfrm>
        </p:spPr>
        <p:txBody>
          <a:bodyPr>
            <a:normAutofit/>
          </a:bodyPr>
          <a:lstStyle>
            <a:lvl1pPr>
              <a:defRPr sz="1850">
                <a:latin typeface="Arial" panose="020B0604020202020204" pitchFamily="34" charset="0"/>
                <a:cs typeface="Arial" panose="020B0604020202020204" pitchFamily="34" charset="0"/>
              </a:defRPr>
            </a:lvl1pPr>
          </a:lstStyle>
          <a:p>
            <a:r>
              <a:rPr lang="en-US"/>
              <a:t>Click icon to add picture</a:t>
            </a:r>
          </a:p>
        </p:txBody>
      </p:sp>
      <p:sp>
        <p:nvSpPr>
          <p:cNvPr id="11" name="Text Placeholder 2">
            <a:extLst>
              <a:ext uri="{FF2B5EF4-FFF2-40B4-BE49-F238E27FC236}">
                <a16:creationId xmlns:a16="http://schemas.microsoft.com/office/drawing/2014/main" id="{27D5AFD9-D060-CAF7-56EE-77B9179A23F6}"/>
              </a:ext>
            </a:extLst>
          </p:cNvPr>
          <p:cNvSpPr>
            <a:spLocks noGrp="1"/>
          </p:cNvSpPr>
          <p:nvPr>
            <p:ph idx="16"/>
          </p:nvPr>
        </p:nvSpPr>
        <p:spPr>
          <a:xfrm>
            <a:off x="4297062" y="1806153"/>
            <a:ext cx="3596400" cy="4277043"/>
          </a:xfrm>
          <a:prstGeom prst="rect">
            <a:avLst/>
          </a:prstGeom>
        </p:spPr>
        <p:txBody>
          <a:bodyPr vert="horz" wrap="square" lIns="0" tIns="0" rIns="0" bIns="0" numCol="1" spcCol="36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9">
            <a:extLst>
              <a:ext uri="{FF2B5EF4-FFF2-40B4-BE49-F238E27FC236}">
                <a16:creationId xmlns:a16="http://schemas.microsoft.com/office/drawing/2014/main" id="{746E4AEE-E0E1-A6A4-4185-E82083A7B71E}"/>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8" name="Text Placeholder 19">
            <a:extLst>
              <a:ext uri="{FF2B5EF4-FFF2-40B4-BE49-F238E27FC236}">
                <a16:creationId xmlns:a16="http://schemas.microsoft.com/office/drawing/2014/main" id="{7F35069C-1DD5-9553-85A3-19D81C25D262}"/>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2" name="Text Placeholder 2">
            <a:extLst>
              <a:ext uri="{FF2B5EF4-FFF2-40B4-BE49-F238E27FC236}">
                <a16:creationId xmlns:a16="http://schemas.microsoft.com/office/drawing/2014/main" id="{4A5E784D-F7FE-4AE3-4B80-57821FB1B139}"/>
              </a:ext>
            </a:extLst>
          </p:cNvPr>
          <p:cNvSpPr>
            <a:spLocks noGrp="1"/>
          </p:cNvSpPr>
          <p:nvPr>
            <p:ph idx="50"/>
          </p:nvPr>
        </p:nvSpPr>
        <p:spPr>
          <a:xfrm>
            <a:off x="8229929" y="1803622"/>
            <a:ext cx="3595396" cy="4277043"/>
          </a:xfrm>
          <a:prstGeom prst="rect">
            <a:avLst/>
          </a:prstGeom>
        </p:spPr>
        <p:txBody>
          <a:bodyPr vert="horz" wrap="square" lIns="0" tIns="0" rIns="0" bIns="0" numCol="1" spcCol="36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3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on dark 2">
    <p:bg>
      <p:bgPr>
        <a:solidFill>
          <a:srgbClr val="4A092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58422F-648D-6F2D-A5B2-85A768D36B5C}"/>
              </a:ext>
            </a:extLst>
          </p:cNvPr>
          <p:cNvSpPr>
            <a:spLocks noGrp="1"/>
          </p:cNvSpPr>
          <p:nvPr>
            <p:ph type="ctrTitle" hasCustomPrompt="1"/>
          </p:nvPr>
        </p:nvSpPr>
        <p:spPr>
          <a:xfrm>
            <a:off x="362263" y="576000"/>
            <a:ext cx="11464612" cy="1487587"/>
          </a:xfrm>
        </p:spPr>
        <p:txBody>
          <a:bodyPr tIns="0" bIns="0" anchor="t">
            <a:spAutoFit/>
          </a:bodyPr>
          <a:lstStyle>
            <a:lvl1pPr algn="l">
              <a:lnSpc>
                <a:spcPts val="5800"/>
              </a:lnSpc>
              <a:defRPr sz="56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8" name="Straight Connector 7">
            <a:extLst>
              <a:ext uri="{FF2B5EF4-FFF2-40B4-BE49-F238E27FC236}">
                <a16:creationId xmlns:a16="http://schemas.microsoft.com/office/drawing/2014/main" id="{C3442F84-CD02-B0B6-6557-F16DB44147D3}"/>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06EE11CF-8B4B-4705-3596-DBF41A6AACE0}"/>
              </a:ext>
            </a:extLst>
          </p:cNvPr>
          <p:cNvSpPr>
            <a:spLocks noGrp="1"/>
          </p:cNvSpPr>
          <p:nvPr>
            <p:ph type="subTitle" idx="1" hasCustomPrompt="1"/>
          </p:nvPr>
        </p:nvSpPr>
        <p:spPr>
          <a:xfrm>
            <a:off x="359999" y="3094031"/>
            <a:ext cx="11464612" cy="257250"/>
          </a:xfrm>
        </p:spPr>
        <p:txBody>
          <a:bodyPr>
            <a:spAutoFit/>
          </a:bodyPr>
          <a:lstStyle>
            <a:lvl1pPr marL="0" indent="0" algn="l">
              <a:lnSpc>
                <a:spcPct val="114000"/>
              </a:lnSpc>
              <a:spcBef>
                <a:spcPts val="0"/>
              </a:spcBef>
              <a:buNone/>
              <a:defRPr sz="1600" b="1" i="0">
                <a:solidFill>
                  <a:srgbClr val="FF454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[First/Last Name] and [First/Last Name]</a:t>
            </a:r>
          </a:p>
        </p:txBody>
      </p:sp>
      <p:cxnSp>
        <p:nvCxnSpPr>
          <p:cNvPr id="10" name="Straight Connector 9">
            <a:extLst>
              <a:ext uri="{FF2B5EF4-FFF2-40B4-BE49-F238E27FC236}">
                <a16:creationId xmlns:a16="http://schemas.microsoft.com/office/drawing/2014/main" id="{A961254D-AB86-EF2B-1AB3-A5F734BED58D}"/>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DA3CE111-824A-8E23-5C1D-9A89A3DC2235}"/>
              </a:ext>
            </a:extLst>
          </p:cNvPr>
          <p:cNvPicPr>
            <a:picLocks noChangeAspect="1"/>
          </p:cNvPicPr>
          <p:nvPr/>
        </p:nvPicPr>
        <p:blipFill>
          <a:blip r:embed="rId2"/>
          <a:stretch>
            <a:fillRect/>
          </a:stretch>
        </p:blipFill>
        <p:spPr>
          <a:xfrm>
            <a:off x="362263" y="5844923"/>
            <a:ext cx="2072182" cy="649381"/>
          </a:xfrm>
          <a:prstGeom prst="rect">
            <a:avLst/>
          </a:prstGeom>
        </p:spPr>
      </p:pic>
      <p:cxnSp>
        <p:nvCxnSpPr>
          <p:cNvPr id="3" name="Straight Connector 2">
            <a:extLst>
              <a:ext uri="{FF2B5EF4-FFF2-40B4-BE49-F238E27FC236}">
                <a16:creationId xmlns:a16="http://schemas.microsoft.com/office/drawing/2014/main" id="{F3C5CDDB-7505-7F38-6A7E-953DE49BC074}"/>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7AAD45D-BC0A-AA93-AF97-42B0A752B80C}"/>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0FEBFC-5C63-90E0-A930-A1B08675DCD5}"/>
              </a:ext>
            </a:extLst>
          </p:cNvPr>
          <p:cNvCxnSpPr>
            <a:cxnSpLocks/>
          </p:cNvCxnSpPr>
          <p:nvPr userDrawn="1"/>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C7EF5F-1799-52A3-472E-156C0A69E17A}"/>
              </a:ext>
            </a:extLst>
          </p:cNvPr>
          <p:cNvCxnSpPr>
            <a:cxnSpLocks/>
          </p:cNvCxnSpPr>
          <p:nvPr userDrawn="1"/>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ED921C6A-4BFD-4484-AAF4-F8FDBE1BDAB1}"/>
              </a:ext>
            </a:extLst>
          </p:cNvPr>
          <p:cNvSpPr>
            <a:spLocks noGrp="1"/>
          </p:cNvSpPr>
          <p:nvPr>
            <p:ph type="body" sz="quarter" idx="11" hasCustomPrompt="1"/>
          </p:nvPr>
        </p:nvSpPr>
        <p:spPr>
          <a:xfrm>
            <a:off x="359999" y="3377244"/>
            <a:ext cx="11471275" cy="246063"/>
          </a:xfrm>
        </p:spPr>
        <p:txBody>
          <a:bodyPr/>
          <a:lstStyle>
            <a:lvl1pPr marL="0" indent="0">
              <a:buNone/>
              <a:defRPr lang="en-GB" sz="1600" b="0" i="0" kern="1200">
                <a:solidFill>
                  <a:srgbClr val="FF4542"/>
                </a:solidFill>
                <a:latin typeface="Arial" panose="020B0604020202020204" pitchFamily="34" charset="0"/>
                <a:ea typeface="+mn-ea"/>
                <a:cs typeface="Arial" panose="020B0604020202020204" pitchFamily="34" charset="0"/>
              </a:defRPr>
            </a:lvl1pPr>
          </a:lstStyle>
          <a:p>
            <a:pPr lvl="0"/>
            <a:r>
              <a:rPr lang="en-GB"/>
              <a:t>Date</a:t>
            </a:r>
          </a:p>
        </p:txBody>
      </p:sp>
    </p:spTree>
    <p:extLst>
      <p:ext uri="{BB962C8B-B14F-4D97-AF65-F5344CB8AC3E}">
        <p14:creationId xmlns:p14="http://schemas.microsoft.com/office/powerpoint/2010/main" val="1404049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body copy 2 columns with photo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7FD05D-F727-55D5-A1EB-35BF5C72B814}"/>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9" name="Picture Placeholder 27">
            <a:extLst>
              <a:ext uri="{FF2B5EF4-FFF2-40B4-BE49-F238E27FC236}">
                <a16:creationId xmlns:a16="http://schemas.microsoft.com/office/drawing/2014/main" id="{4655D0D4-FC6E-F4D7-3651-C18B48429161}"/>
              </a:ext>
            </a:extLst>
          </p:cNvPr>
          <p:cNvSpPr>
            <a:spLocks noGrp="1"/>
          </p:cNvSpPr>
          <p:nvPr>
            <p:ph type="pic" sz="quarter" idx="15"/>
          </p:nvPr>
        </p:nvSpPr>
        <p:spPr>
          <a:xfrm>
            <a:off x="343515" y="1803622"/>
            <a:ext cx="3595397" cy="4277043"/>
          </a:xfrm>
        </p:spPr>
        <p:txBody>
          <a:bodyPr>
            <a:normAutofit/>
          </a:bodyPr>
          <a:lstStyle>
            <a:lvl1pPr>
              <a:defRPr sz="1850">
                <a:latin typeface="Arial" panose="020B0604020202020204" pitchFamily="34" charset="0"/>
                <a:cs typeface="Arial" panose="020B0604020202020204" pitchFamily="34" charset="0"/>
              </a:defRPr>
            </a:lvl1pPr>
          </a:lstStyle>
          <a:p>
            <a:r>
              <a:rPr lang="en-US"/>
              <a:t>Click icon to add picture</a:t>
            </a:r>
          </a:p>
        </p:txBody>
      </p:sp>
      <p:sp>
        <p:nvSpPr>
          <p:cNvPr id="7" name="Text Placeholder 19">
            <a:extLst>
              <a:ext uri="{FF2B5EF4-FFF2-40B4-BE49-F238E27FC236}">
                <a16:creationId xmlns:a16="http://schemas.microsoft.com/office/drawing/2014/main" id="{746E4AEE-E0E1-A6A4-4185-E82083A7B71E}"/>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8" name="Text Placeholder 19">
            <a:extLst>
              <a:ext uri="{FF2B5EF4-FFF2-40B4-BE49-F238E27FC236}">
                <a16:creationId xmlns:a16="http://schemas.microsoft.com/office/drawing/2014/main" id="{7F35069C-1DD5-9553-85A3-19D81C25D262}"/>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2" name="Text Placeholder 2">
            <a:extLst>
              <a:ext uri="{FF2B5EF4-FFF2-40B4-BE49-F238E27FC236}">
                <a16:creationId xmlns:a16="http://schemas.microsoft.com/office/drawing/2014/main" id="{9A0FDF6C-374E-F8EB-1FB2-5B69588E6278}"/>
              </a:ext>
            </a:extLst>
          </p:cNvPr>
          <p:cNvSpPr>
            <a:spLocks noGrp="1"/>
          </p:cNvSpPr>
          <p:nvPr>
            <p:ph idx="50" hasCustomPrompt="1"/>
          </p:nvPr>
        </p:nvSpPr>
        <p:spPr>
          <a:xfrm>
            <a:off x="8253089" y="1805842"/>
            <a:ext cx="3573346" cy="367268"/>
          </a:xfrm>
          <a:prstGeom prst="rect">
            <a:avLst/>
          </a:prstGeom>
        </p:spPr>
        <p:txBody>
          <a:bodyPr vert="horz" wrap="square" lIns="0" tIns="0" rIns="0" bIns="0" rtlCol="0">
            <a:noAutofit/>
          </a:bodyPr>
          <a:lstStyle>
            <a:lvl1pPr marL="0" indent="0">
              <a:buNone/>
              <a:defRPr sz="2000" b="1">
                <a:solidFill>
                  <a:srgbClr val="FF4542"/>
                </a:solidFill>
              </a:defRPr>
            </a:lvl1pPr>
          </a:lstStyle>
          <a:p>
            <a:pPr lvl="0"/>
            <a:r>
              <a:rPr lang="en-US"/>
              <a:t>Click to add header</a:t>
            </a:r>
          </a:p>
        </p:txBody>
      </p:sp>
      <p:sp>
        <p:nvSpPr>
          <p:cNvPr id="3" name="Text Placeholder 2">
            <a:extLst>
              <a:ext uri="{FF2B5EF4-FFF2-40B4-BE49-F238E27FC236}">
                <a16:creationId xmlns:a16="http://schemas.microsoft.com/office/drawing/2014/main" id="{B6BDCB05-663B-0C04-693C-9C03C63D02A8}"/>
              </a:ext>
            </a:extLst>
          </p:cNvPr>
          <p:cNvSpPr>
            <a:spLocks noGrp="1"/>
          </p:cNvSpPr>
          <p:nvPr>
            <p:ph idx="18" hasCustomPrompt="1"/>
          </p:nvPr>
        </p:nvSpPr>
        <p:spPr>
          <a:xfrm>
            <a:off x="8253088" y="2214000"/>
            <a:ext cx="3573347" cy="38664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DA1FB399-1667-6ABE-F30D-8DA7D68AAF5E}"/>
              </a:ext>
            </a:extLst>
          </p:cNvPr>
          <p:cNvSpPr>
            <a:spLocks noGrp="1"/>
          </p:cNvSpPr>
          <p:nvPr>
            <p:ph idx="51" hasCustomPrompt="1"/>
          </p:nvPr>
        </p:nvSpPr>
        <p:spPr>
          <a:xfrm>
            <a:off x="4296333" y="1803622"/>
            <a:ext cx="3573346" cy="367268"/>
          </a:xfrm>
          <a:prstGeom prst="rect">
            <a:avLst/>
          </a:prstGeom>
        </p:spPr>
        <p:txBody>
          <a:bodyPr vert="horz" wrap="square" lIns="0" tIns="0" rIns="0" bIns="0" rtlCol="0">
            <a:noAutofit/>
          </a:bodyPr>
          <a:lstStyle>
            <a:lvl1pPr marL="0" indent="0">
              <a:buNone/>
              <a:defRPr sz="2000" b="1">
                <a:solidFill>
                  <a:srgbClr val="FF4542"/>
                </a:solidFill>
              </a:defRPr>
            </a:lvl1pPr>
          </a:lstStyle>
          <a:p>
            <a:pPr lvl="0"/>
            <a:r>
              <a:rPr lang="en-US"/>
              <a:t>Click to add header</a:t>
            </a:r>
          </a:p>
        </p:txBody>
      </p:sp>
      <p:sp>
        <p:nvSpPr>
          <p:cNvPr id="6" name="Text Placeholder 2">
            <a:extLst>
              <a:ext uri="{FF2B5EF4-FFF2-40B4-BE49-F238E27FC236}">
                <a16:creationId xmlns:a16="http://schemas.microsoft.com/office/drawing/2014/main" id="{760BDA9E-1810-DB43-C70F-D7126AE5B096}"/>
              </a:ext>
            </a:extLst>
          </p:cNvPr>
          <p:cNvSpPr>
            <a:spLocks noGrp="1"/>
          </p:cNvSpPr>
          <p:nvPr>
            <p:ph idx="52" hasCustomPrompt="1"/>
          </p:nvPr>
        </p:nvSpPr>
        <p:spPr>
          <a:xfrm>
            <a:off x="4296333" y="2211780"/>
            <a:ext cx="3573347" cy="38664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097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small quote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394913F-68AC-55A8-365A-52746B610119}"/>
              </a:ext>
            </a:extLst>
          </p:cNvPr>
          <p:cNvCxnSpPr>
            <a:cxnSpLocks/>
          </p:cNvCxnSpPr>
          <p:nvPr/>
        </p:nvCxnSpPr>
        <p:spPr>
          <a:xfrm>
            <a:off x="362263" y="365125"/>
            <a:ext cx="11467474" cy="0"/>
          </a:xfrm>
          <a:prstGeom prst="line">
            <a:avLst/>
          </a:prstGeom>
          <a:ln w="12700">
            <a:solidFill>
              <a:srgbClr val="4A092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DBA0FD-53EC-9D1C-AD72-F6DD03BF9207}"/>
              </a:ext>
            </a:extLst>
          </p:cNvPr>
          <p:cNvCxnSpPr>
            <a:cxnSpLocks/>
          </p:cNvCxnSpPr>
          <p:nvPr/>
        </p:nvCxnSpPr>
        <p:spPr>
          <a:xfrm flipH="1">
            <a:off x="8236423" y="1797432"/>
            <a:ext cx="3593314" cy="6197"/>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5B06B79-6AAB-AC9B-8576-EDD16F1C57AB}"/>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3" name="Text Placeholder 13">
            <a:extLst>
              <a:ext uri="{FF2B5EF4-FFF2-40B4-BE49-F238E27FC236}">
                <a16:creationId xmlns:a16="http://schemas.microsoft.com/office/drawing/2014/main" id="{20DD564E-577E-0F52-8D66-2447C93100B7}"/>
              </a:ext>
            </a:extLst>
          </p:cNvPr>
          <p:cNvSpPr>
            <a:spLocks noGrp="1"/>
          </p:cNvSpPr>
          <p:nvPr>
            <p:ph type="body" sz="quarter" idx="16" hasCustomPrompt="1"/>
          </p:nvPr>
        </p:nvSpPr>
        <p:spPr>
          <a:xfrm>
            <a:off x="8236423" y="1962001"/>
            <a:ext cx="3593313" cy="2427120"/>
          </a:xfrm>
        </p:spPr>
        <p:txBody>
          <a:bodyPr>
            <a:noAutofit/>
          </a:bodyPr>
          <a:lstStyle>
            <a:lvl1pPr marL="0" indent="0" algn="l">
              <a:buNone/>
              <a:defRPr sz="1850" b="0" i="1">
                <a:solidFill>
                  <a:srgbClr val="007078"/>
                </a:solidFill>
                <a:latin typeface="Georgia" panose="02040502050405020303" pitchFamily="18" charset="0"/>
              </a:defRPr>
            </a:lvl1pPr>
          </a:lstStyle>
          <a:p>
            <a:pPr lvl="0"/>
            <a:r>
              <a:rPr lang="en-US"/>
              <a:t>“Click here to add </a:t>
            </a:r>
            <a:br>
              <a:rPr lang="en-US"/>
            </a:br>
            <a:r>
              <a:rPr lang="en-US"/>
              <a:t>a quote.”</a:t>
            </a:r>
          </a:p>
        </p:txBody>
      </p:sp>
      <p:cxnSp>
        <p:nvCxnSpPr>
          <p:cNvPr id="2" name="Straight Connector 1">
            <a:extLst>
              <a:ext uri="{FF2B5EF4-FFF2-40B4-BE49-F238E27FC236}">
                <a16:creationId xmlns:a16="http://schemas.microsoft.com/office/drawing/2014/main" id="{FEC1370C-A614-64C6-729D-A4ACC23B5A95}"/>
              </a:ext>
            </a:extLst>
          </p:cNvPr>
          <p:cNvCxnSpPr>
            <a:cxnSpLocks/>
          </p:cNvCxnSpPr>
          <p:nvPr/>
        </p:nvCxnSpPr>
        <p:spPr>
          <a:xfrm>
            <a:off x="362263" y="365125"/>
            <a:ext cx="11467474" cy="0"/>
          </a:xfrm>
          <a:prstGeom prst="line">
            <a:avLst/>
          </a:prstGeom>
          <a:ln w="12700">
            <a:solidFill>
              <a:srgbClr val="4A092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9E0B5F5-0984-8233-ACE6-9CBC9ED4F16E}"/>
              </a:ext>
            </a:extLst>
          </p:cNvPr>
          <p:cNvCxnSpPr>
            <a:cxnSpLocks/>
          </p:cNvCxnSpPr>
          <p:nvPr userDrawn="1"/>
        </p:nvCxnSpPr>
        <p:spPr>
          <a:xfrm>
            <a:off x="362263" y="365125"/>
            <a:ext cx="11467474" cy="0"/>
          </a:xfrm>
          <a:prstGeom prst="line">
            <a:avLst/>
          </a:prstGeom>
          <a:ln w="12700">
            <a:solidFill>
              <a:srgbClr val="4A0925"/>
            </a:solidFill>
          </a:ln>
        </p:spPr>
        <p:style>
          <a:lnRef idx="1">
            <a:schemeClr val="accent1"/>
          </a:lnRef>
          <a:fillRef idx="0">
            <a:schemeClr val="accent1"/>
          </a:fillRef>
          <a:effectRef idx="0">
            <a:schemeClr val="accent1"/>
          </a:effectRef>
          <a:fontRef idx="minor">
            <a:schemeClr val="tx1"/>
          </a:fontRef>
        </p:style>
      </p:cxnSp>
      <p:sp>
        <p:nvSpPr>
          <p:cNvPr id="12" name="Text Placeholder 13">
            <a:extLst>
              <a:ext uri="{FF2B5EF4-FFF2-40B4-BE49-F238E27FC236}">
                <a16:creationId xmlns:a16="http://schemas.microsoft.com/office/drawing/2014/main" id="{CAC72AD7-DD67-549C-C688-7EF85AE79467}"/>
              </a:ext>
            </a:extLst>
          </p:cNvPr>
          <p:cNvSpPr>
            <a:spLocks noGrp="1"/>
          </p:cNvSpPr>
          <p:nvPr>
            <p:ph type="body" sz="quarter" idx="17" hasCustomPrompt="1"/>
          </p:nvPr>
        </p:nvSpPr>
        <p:spPr>
          <a:xfrm>
            <a:off x="362263" y="1962001"/>
            <a:ext cx="3593313" cy="2422256"/>
          </a:xfrm>
        </p:spPr>
        <p:txBody>
          <a:bodyPr>
            <a:noAutofit/>
          </a:bodyPr>
          <a:lstStyle>
            <a:lvl1pPr marL="0" indent="0" algn="l">
              <a:buNone/>
              <a:defRPr sz="1850" b="0" i="1">
                <a:solidFill>
                  <a:srgbClr val="007078"/>
                </a:solidFill>
                <a:latin typeface="Georgia" panose="02040502050405020303" pitchFamily="18" charset="0"/>
              </a:defRPr>
            </a:lvl1pPr>
          </a:lstStyle>
          <a:p>
            <a:pPr lvl="0"/>
            <a:r>
              <a:rPr lang="en-US"/>
              <a:t>“Click here to add </a:t>
            </a:r>
            <a:br>
              <a:rPr lang="en-US"/>
            </a:br>
            <a:r>
              <a:rPr lang="en-US"/>
              <a:t>a quote.”</a:t>
            </a:r>
          </a:p>
        </p:txBody>
      </p:sp>
      <p:cxnSp>
        <p:nvCxnSpPr>
          <p:cNvPr id="14" name="Straight Connector 13">
            <a:extLst>
              <a:ext uri="{FF2B5EF4-FFF2-40B4-BE49-F238E27FC236}">
                <a16:creationId xmlns:a16="http://schemas.microsoft.com/office/drawing/2014/main" id="{9F8303A8-AA88-2559-54FE-D581DFB59C88}"/>
              </a:ext>
            </a:extLst>
          </p:cNvPr>
          <p:cNvCxnSpPr>
            <a:cxnSpLocks/>
          </p:cNvCxnSpPr>
          <p:nvPr userDrawn="1"/>
        </p:nvCxnSpPr>
        <p:spPr>
          <a:xfrm flipH="1">
            <a:off x="362263" y="1797432"/>
            <a:ext cx="3593314" cy="6197"/>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15" name="Text Placeholder 13">
            <a:extLst>
              <a:ext uri="{FF2B5EF4-FFF2-40B4-BE49-F238E27FC236}">
                <a16:creationId xmlns:a16="http://schemas.microsoft.com/office/drawing/2014/main" id="{506355AE-BFE0-0EFE-0309-88C8C21246E3}"/>
              </a:ext>
            </a:extLst>
          </p:cNvPr>
          <p:cNvSpPr>
            <a:spLocks noGrp="1"/>
          </p:cNvSpPr>
          <p:nvPr>
            <p:ph type="body" sz="quarter" idx="18" hasCustomPrompt="1"/>
          </p:nvPr>
        </p:nvSpPr>
        <p:spPr>
          <a:xfrm>
            <a:off x="4299343" y="1962001"/>
            <a:ext cx="3593313" cy="2427120"/>
          </a:xfrm>
        </p:spPr>
        <p:txBody>
          <a:bodyPr>
            <a:noAutofit/>
          </a:bodyPr>
          <a:lstStyle>
            <a:lvl1pPr marL="0" indent="0" algn="l">
              <a:buNone/>
              <a:defRPr sz="1850" b="0" i="1">
                <a:solidFill>
                  <a:srgbClr val="007078"/>
                </a:solidFill>
                <a:latin typeface="Georgia" panose="02040502050405020303" pitchFamily="18" charset="0"/>
              </a:defRPr>
            </a:lvl1pPr>
          </a:lstStyle>
          <a:p>
            <a:pPr lvl="0"/>
            <a:r>
              <a:rPr lang="en-US"/>
              <a:t>“Click here to add </a:t>
            </a:r>
            <a:br>
              <a:rPr lang="en-US"/>
            </a:br>
            <a:r>
              <a:rPr lang="en-US"/>
              <a:t>a quote.”</a:t>
            </a:r>
          </a:p>
        </p:txBody>
      </p:sp>
      <p:cxnSp>
        <p:nvCxnSpPr>
          <p:cNvPr id="16" name="Straight Connector 15">
            <a:extLst>
              <a:ext uri="{FF2B5EF4-FFF2-40B4-BE49-F238E27FC236}">
                <a16:creationId xmlns:a16="http://schemas.microsoft.com/office/drawing/2014/main" id="{E7FBB7C0-4808-E5FA-6206-4BB27EF090AB}"/>
              </a:ext>
            </a:extLst>
          </p:cNvPr>
          <p:cNvCxnSpPr>
            <a:cxnSpLocks/>
          </p:cNvCxnSpPr>
          <p:nvPr userDrawn="1"/>
        </p:nvCxnSpPr>
        <p:spPr>
          <a:xfrm flipH="1">
            <a:off x="4299343" y="1797432"/>
            <a:ext cx="3593314" cy="6197"/>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17" name="Text Placeholder 19">
            <a:extLst>
              <a:ext uri="{FF2B5EF4-FFF2-40B4-BE49-F238E27FC236}">
                <a16:creationId xmlns:a16="http://schemas.microsoft.com/office/drawing/2014/main" id="{2EE4C1BD-B12F-7D85-11D7-50D2A8D0EB00}"/>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9" name="Text Placeholder 19">
            <a:extLst>
              <a:ext uri="{FF2B5EF4-FFF2-40B4-BE49-F238E27FC236}">
                <a16:creationId xmlns:a16="http://schemas.microsoft.com/office/drawing/2014/main" id="{7461E782-99D4-A053-65D7-E6680536D248}"/>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21" name="Text Placeholder 13">
            <a:extLst>
              <a:ext uri="{FF2B5EF4-FFF2-40B4-BE49-F238E27FC236}">
                <a16:creationId xmlns:a16="http://schemas.microsoft.com/office/drawing/2014/main" id="{84E963E5-59B5-D7AE-7289-B4C04E43C94D}"/>
              </a:ext>
            </a:extLst>
          </p:cNvPr>
          <p:cNvSpPr>
            <a:spLocks noGrp="1"/>
          </p:cNvSpPr>
          <p:nvPr>
            <p:ph type="body" sz="quarter" idx="50" hasCustomPrompt="1"/>
          </p:nvPr>
        </p:nvSpPr>
        <p:spPr>
          <a:xfrm>
            <a:off x="8236423" y="4635546"/>
            <a:ext cx="3590012" cy="421221"/>
          </a:xfrm>
        </p:spPr>
        <p:txBody>
          <a:bodyPr tIns="180000">
            <a:noAutofit/>
          </a:bodyPr>
          <a:lstStyle>
            <a:lvl1pPr marL="0" indent="0" algn="l">
              <a:buNone/>
              <a:defRPr lang="en-US" sz="1400" b="1" i="0" kern="1200" dirty="0">
                <a:solidFill>
                  <a:srgbClr val="007078"/>
                </a:solidFill>
                <a:latin typeface="Arial" panose="020B0604020202020204" pitchFamily="34" charset="0"/>
                <a:ea typeface="+mn-ea"/>
                <a:cs typeface="Arial" panose="020B0604020202020204" pitchFamily="34" charset="0"/>
              </a:defRPr>
            </a:lvl1pPr>
          </a:lstStyle>
          <a:p>
            <a:pPr lvl="0"/>
            <a:r>
              <a:rPr lang="en-US"/>
              <a:t>Click here to add quote source</a:t>
            </a:r>
          </a:p>
        </p:txBody>
      </p:sp>
      <p:sp>
        <p:nvSpPr>
          <p:cNvPr id="22" name="Text Placeholder 13">
            <a:extLst>
              <a:ext uri="{FF2B5EF4-FFF2-40B4-BE49-F238E27FC236}">
                <a16:creationId xmlns:a16="http://schemas.microsoft.com/office/drawing/2014/main" id="{C297D44F-9973-6816-D5B1-7DB92079BFDF}"/>
              </a:ext>
            </a:extLst>
          </p:cNvPr>
          <p:cNvSpPr>
            <a:spLocks noGrp="1"/>
          </p:cNvSpPr>
          <p:nvPr>
            <p:ph type="body" sz="quarter" idx="51" hasCustomPrompt="1"/>
          </p:nvPr>
        </p:nvSpPr>
        <p:spPr>
          <a:xfrm>
            <a:off x="4302644" y="4626954"/>
            <a:ext cx="3590012" cy="421221"/>
          </a:xfrm>
        </p:spPr>
        <p:txBody>
          <a:bodyPr tIns="180000">
            <a:noAutofit/>
          </a:bodyPr>
          <a:lstStyle>
            <a:lvl1pPr marL="0" indent="0" algn="l">
              <a:buNone/>
              <a:defRPr lang="en-US" sz="1400" b="1" i="0" kern="1200" dirty="0">
                <a:solidFill>
                  <a:srgbClr val="007078"/>
                </a:solidFill>
                <a:latin typeface="Arial" panose="020B0604020202020204" pitchFamily="34" charset="0"/>
                <a:ea typeface="+mn-ea"/>
                <a:cs typeface="Arial" panose="020B0604020202020204" pitchFamily="34" charset="0"/>
              </a:defRPr>
            </a:lvl1pPr>
          </a:lstStyle>
          <a:p>
            <a:pPr lvl="0"/>
            <a:r>
              <a:rPr lang="en-US"/>
              <a:t>Click here to add quote source</a:t>
            </a:r>
          </a:p>
        </p:txBody>
      </p:sp>
      <p:sp>
        <p:nvSpPr>
          <p:cNvPr id="23" name="Text Placeholder 13">
            <a:extLst>
              <a:ext uri="{FF2B5EF4-FFF2-40B4-BE49-F238E27FC236}">
                <a16:creationId xmlns:a16="http://schemas.microsoft.com/office/drawing/2014/main" id="{81B956DF-5270-8622-E27A-96FE0841D2DA}"/>
              </a:ext>
            </a:extLst>
          </p:cNvPr>
          <p:cNvSpPr>
            <a:spLocks noGrp="1"/>
          </p:cNvSpPr>
          <p:nvPr>
            <p:ph type="body" sz="quarter" idx="52" hasCustomPrompt="1"/>
          </p:nvPr>
        </p:nvSpPr>
        <p:spPr>
          <a:xfrm>
            <a:off x="361510" y="4635545"/>
            <a:ext cx="3590012" cy="412630"/>
          </a:xfrm>
        </p:spPr>
        <p:txBody>
          <a:bodyPr tIns="180000">
            <a:noAutofit/>
          </a:bodyPr>
          <a:lstStyle>
            <a:lvl1pPr marL="0" indent="0" algn="l">
              <a:buNone/>
              <a:defRPr lang="en-US" sz="1400" b="1" i="0" kern="1200" dirty="0">
                <a:solidFill>
                  <a:srgbClr val="007078"/>
                </a:solidFill>
                <a:latin typeface="Arial" panose="020B0604020202020204" pitchFamily="34" charset="0"/>
                <a:ea typeface="+mn-ea"/>
                <a:cs typeface="Arial" panose="020B0604020202020204" pitchFamily="34" charset="0"/>
              </a:defRPr>
            </a:lvl1pPr>
          </a:lstStyle>
          <a:p>
            <a:pPr lvl="0"/>
            <a:r>
              <a:rPr lang="en-US"/>
              <a:t>Click here to add quote source</a:t>
            </a:r>
          </a:p>
        </p:txBody>
      </p:sp>
    </p:spTree>
    <p:extLst>
      <p:ext uri="{BB962C8B-B14F-4D97-AF65-F5344CB8AC3E}">
        <p14:creationId xmlns:p14="http://schemas.microsoft.com/office/powerpoint/2010/main" val="185085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copy with small quo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7F4ABE-B832-0BBF-8535-DBE9B9C32EC2}"/>
              </a:ext>
            </a:extLst>
          </p:cNvPr>
          <p:cNvSpPr>
            <a:spLocks noGrp="1"/>
          </p:cNvSpPr>
          <p:nvPr>
            <p:ph type="sldNum" sz="quarter" idx="11"/>
          </p:nvPr>
        </p:nvSpPr>
        <p:spPr/>
        <p:txBody>
          <a:bodyPr/>
          <a:lstStyle/>
          <a:p>
            <a:fld id="{EA97AFFD-6A6E-7A47-B645-9573A550E74B}" type="slidenum">
              <a:rPr lang="en-US" smtClean="0"/>
              <a:pPr/>
              <a:t>‹#›</a:t>
            </a:fld>
            <a:endParaRPr lang="en-US"/>
          </a:p>
        </p:txBody>
      </p:sp>
      <p:cxnSp>
        <p:nvCxnSpPr>
          <p:cNvPr id="5" name="Straight Connector 4">
            <a:extLst>
              <a:ext uri="{FF2B5EF4-FFF2-40B4-BE49-F238E27FC236}">
                <a16:creationId xmlns:a16="http://schemas.microsoft.com/office/drawing/2014/main" id="{79E61421-3CD0-2181-76F2-B56FB71984D7}"/>
              </a:ext>
            </a:extLst>
          </p:cNvPr>
          <p:cNvCxnSpPr>
            <a:cxnSpLocks/>
          </p:cNvCxnSpPr>
          <p:nvPr/>
        </p:nvCxnSpPr>
        <p:spPr>
          <a:xfrm flipH="1">
            <a:off x="8236423" y="1797432"/>
            <a:ext cx="3593314" cy="6197"/>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BD2D7D4-6083-8304-6E76-7401E0391739}"/>
              </a:ext>
            </a:extLst>
          </p:cNvPr>
          <p:cNvSpPr>
            <a:spLocks noGrp="1"/>
          </p:cNvSpPr>
          <p:nvPr>
            <p:ph idx="1"/>
          </p:nvPr>
        </p:nvSpPr>
        <p:spPr>
          <a:xfrm>
            <a:off x="362263" y="1803621"/>
            <a:ext cx="7525310" cy="4277043"/>
          </a:xfrm>
          <a:prstGeom prst="rect">
            <a:avLst/>
          </a:prstGeom>
        </p:spPr>
        <p:txBody>
          <a:bodyPr vert="horz" wrap="square" lIns="0" tIns="0" rIns="0" bIns="0" numCol="2" spcCol="360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3">
            <a:extLst>
              <a:ext uri="{FF2B5EF4-FFF2-40B4-BE49-F238E27FC236}">
                <a16:creationId xmlns:a16="http://schemas.microsoft.com/office/drawing/2014/main" id="{9297392C-257C-03CC-6110-1B6FA071BFB0}"/>
              </a:ext>
            </a:extLst>
          </p:cNvPr>
          <p:cNvSpPr>
            <a:spLocks noGrp="1"/>
          </p:cNvSpPr>
          <p:nvPr>
            <p:ph type="body" sz="quarter" idx="16" hasCustomPrompt="1"/>
          </p:nvPr>
        </p:nvSpPr>
        <p:spPr>
          <a:xfrm>
            <a:off x="8236423" y="1962000"/>
            <a:ext cx="3593313" cy="3590480"/>
          </a:xfrm>
        </p:spPr>
        <p:txBody>
          <a:bodyPr>
            <a:noAutofit/>
          </a:bodyPr>
          <a:lstStyle>
            <a:lvl1pPr marL="0" indent="0" algn="l">
              <a:buNone/>
              <a:defRPr sz="1850" b="0" i="1">
                <a:solidFill>
                  <a:srgbClr val="007078"/>
                </a:solidFill>
                <a:latin typeface="Georgia" panose="02040502050405020303" pitchFamily="18" charset="0"/>
              </a:defRPr>
            </a:lvl1pPr>
          </a:lstStyle>
          <a:p>
            <a:pPr lvl="0"/>
            <a:r>
              <a:rPr lang="en-US"/>
              <a:t>“Click here to add a quote.”</a:t>
            </a:r>
          </a:p>
        </p:txBody>
      </p:sp>
      <p:cxnSp>
        <p:nvCxnSpPr>
          <p:cNvPr id="3" name="Straight Connector 2">
            <a:extLst>
              <a:ext uri="{FF2B5EF4-FFF2-40B4-BE49-F238E27FC236}">
                <a16:creationId xmlns:a16="http://schemas.microsoft.com/office/drawing/2014/main" id="{5959795C-25C6-4031-A2F7-426ECF7A6796}"/>
              </a:ext>
            </a:extLst>
          </p:cNvPr>
          <p:cNvCxnSpPr>
            <a:cxnSpLocks/>
          </p:cNvCxnSpPr>
          <p:nvPr/>
        </p:nvCxnSpPr>
        <p:spPr>
          <a:xfrm flipH="1">
            <a:off x="8236423" y="1797432"/>
            <a:ext cx="3593314" cy="6197"/>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2C715-AE13-43AF-0D75-4790776F0EC6}"/>
              </a:ext>
            </a:extLst>
          </p:cNvPr>
          <p:cNvCxnSpPr>
            <a:cxnSpLocks/>
          </p:cNvCxnSpPr>
          <p:nvPr userDrawn="1"/>
        </p:nvCxnSpPr>
        <p:spPr>
          <a:xfrm flipH="1">
            <a:off x="8236423" y="1797432"/>
            <a:ext cx="3593314" cy="6197"/>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10" name="Text Placeholder 19">
            <a:extLst>
              <a:ext uri="{FF2B5EF4-FFF2-40B4-BE49-F238E27FC236}">
                <a16:creationId xmlns:a16="http://schemas.microsoft.com/office/drawing/2014/main" id="{26DA724C-5776-CC2D-7486-92D85FA59F85}"/>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1" name="Text Placeholder 19">
            <a:extLst>
              <a:ext uri="{FF2B5EF4-FFF2-40B4-BE49-F238E27FC236}">
                <a16:creationId xmlns:a16="http://schemas.microsoft.com/office/drawing/2014/main" id="{B9D83F8C-52B7-A083-195F-8EFFCB7068C6}"/>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12" name="Text Placeholder 13">
            <a:extLst>
              <a:ext uri="{FF2B5EF4-FFF2-40B4-BE49-F238E27FC236}">
                <a16:creationId xmlns:a16="http://schemas.microsoft.com/office/drawing/2014/main" id="{F9E41A3B-6EFA-1BBF-7FA3-5FF5DB9D0751}"/>
              </a:ext>
            </a:extLst>
          </p:cNvPr>
          <p:cNvSpPr>
            <a:spLocks noGrp="1"/>
          </p:cNvSpPr>
          <p:nvPr>
            <p:ph type="body" sz="quarter" idx="50" hasCustomPrompt="1"/>
          </p:nvPr>
        </p:nvSpPr>
        <p:spPr>
          <a:xfrm>
            <a:off x="8236423" y="5621155"/>
            <a:ext cx="3590012" cy="459510"/>
          </a:xfrm>
        </p:spPr>
        <p:txBody>
          <a:bodyPr tIns="180000">
            <a:noAutofit/>
          </a:bodyPr>
          <a:lstStyle>
            <a:lvl1pPr marL="0" indent="0" algn="l">
              <a:buNone/>
              <a:defRPr lang="en-US" sz="1200" b="1" i="0" kern="1200" dirty="0">
                <a:solidFill>
                  <a:schemeClr val="accent3"/>
                </a:solidFill>
                <a:latin typeface="Arial" panose="020B0604020202020204" pitchFamily="34" charset="0"/>
                <a:ea typeface="+mn-ea"/>
                <a:cs typeface="Arial" panose="020B0604020202020204" pitchFamily="34" charset="0"/>
              </a:defRPr>
            </a:lvl1pPr>
          </a:lstStyle>
          <a:p>
            <a:pPr lvl="0"/>
            <a:r>
              <a:rPr lang="en-US"/>
              <a:t>Click here to add quote source</a:t>
            </a:r>
          </a:p>
        </p:txBody>
      </p:sp>
    </p:spTree>
    <p:extLst>
      <p:ext uri="{BB962C8B-B14F-4D97-AF65-F5344CB8AC3E}">
        <p14:creationId xmlns:p14="http://schemas.microsoft.com/office/powerpoint/2010/main" val="152213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ody copy with small quo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E024C0-6817-BF8C-1367-297B6119C049}"/>
              </a:ext>
            </a:extLst>
          </p:cNvPr>
          <p:cNvSpPr>
            <a:spLocks noGrp="1"/>
          </p:cNvSpPr>
          <p:nvPr>
            <p:ph type="sldNum" sz="quarter" idx="11"/>
          </p:nvPr>
        </p:nvSpPr>
        <p:spPr/>
        <p:txBody>
          <a:bodyPr/>
          <a:lstStyle/>
          <a:p>
            <a:fld id="{EA97AFFD-6A6E-7A47-B645-9573A550E74B}" type="slidenum">
              <a:rPr lang="en-US" smtClean="0"/>
              <a:pPr/>
              <a:t>‹#›</a:t>
            </a:fld>
            <a:endParaRPr lang="en-US"/>
          </a:p>
        </p:txBody>
      </p:sp>
      <p:cxnSp>
        <p:nvCxnSpPr>
          <p:cNvPr id="5" name="Straight Connector 4">
            <a:extLst>
              <a:ext uri="{FF2B5EF4-FFF2-40B4-BE49-F238E27FC236}">
                <a16:creationId xmlns:a16="http://schemas.microsoft.com/office/drawing/2014/main" id="{39A1C514-1E13-03FD-0F03-6D75F7D5CC45}"/>
              </a:ext>
            </a:extLst>
          </p:cNvPr>
          <p:cNvCxnSpPr>
            <a:cxnSpLocks/>
          </p:cNvCxnSpPr>
          <p:nvPr/>
        </p:nvCxnSpPr>
        <p:spPr>
          <a:xfrm flipH="1">
            <a:off x="8236423" y="1797432"/>
            <a:ext cx="3593314" cy="6197"/>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8" name="Text Placeholder 13">
            <a:extLst>
              <a:ext uri="{FF2B5EF4-FFF2-40B4-BE49-F238E27FC236}">
                <a16:creationId xmlns:a16="http://schemas.microsoft.com/office/drawing/2014/main" id="{F7A61CDD-F89B-624E-17EF-B53DE12EFF5C}"/>
              </a:ext>
            </a:extLst>
          </p:cNvPr>
          <p:cNvSpPr>
            <a:spLocks noGrp="1"/>
          </p:cNvSpPr>
          <p:nvPr>
            <p:ph type="body" sz="quarter" idx="16" hasCustomPrompt="1"/>
          </p:nvPr>
        </p:nvSpPr>
        <p:spPr>
          <a:xfrm>
            <a:off x="8236423" y="1962001"/>
            <a:ext cx="3593313" cy="3480474"/>
          </a:xfrm>
        </p:spPr>
        <p:txBody>
          <a:bodyPr>
            <a:noAutofit/>
          </a:bodyPr>
          <a:lstStyle>
            <a:lvl1pPr marL="0" indent="0" algn="l">
              <a:buNone/>
              <a:defRPr sz="1850" b="0" i="1">
                <a:solidFill>
                  <a:srgbClr val="007078"/>
                </a:solidFill>
                <a:latin typeface="Georgia" panose="02040502050405020303" pitchFamily="18" charset="0"/>
              </a:defRPr>
            </a:lvl1pPr>
          </a:lstStyle>
          <a:p>
            <a:pPr lvl="0"/>
            <a:r>
              <a:rPr lang="en-US"/>
              <a:t>“Click here to add a quote.”</a:t>
            </a:r>
          </a:p>
        </p:txBody>
      </p:sp>
      <p:cxnSp>
        <p:nvCxnSpPr>
          <p:cNvPr id="3" name="Straight Connector 2">
            <a:extLst>
              <a:ext uri="{FF2B5EF4-FFF2-40B4-BE49-F238E27FC236}">
                <a16:creationId xmlns:a16="http://schemas.microsoft.com/office/drawing/2014/main" id="{4665F94C-038E-FA89-AF08-10F2BA9EBB05}"/>
              </a:ext>
            </a:extLst>
          </p:cNvPr>
          <p:cNvCxnSpPr>
            <a:cxnSpLocks/>
          </p:cNvCxnSpPr>
          <p:nvPr/>
        </p:nvCxnSpPr>
        <p:spPr>
          <a:xfrm flipH="1">
            <a:off x="8236423" y="1797432"/>
            <a:ext cx="3593314" cy="6197"/>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A47CC56-4E07-C063-0AC8-C3E56C48ACEA}"/>
              </a:ext>
            </a:extLst>
          </p:cNvPr>
          <p:cNvCxnSpPr>
            <a:cxnSpLocks/>
          </p:cNvCxnSpPr>
          <p:nvPr userDrawn="1"/>
        </p:nvCxnSpPr>
        <p:spPr>
          <a:xfrm flipH="1">
            <a:off x="8236423" y="1797432"/>
            <a:ext cx="3593314" cy="6197"/>
          </a:xfrm>
          <a:prstGeom prst="line">
            <a:avLst/>
          </a:prstGeom>
          <a:ln w="38100">
            <a:solidFill>
              <a:srgbClr val="007078"/>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5F145E3D-AA86-E5A6-D4BD-92ED06AAFB98}"/>
              </a:ext>
            </a:extLst>
          </p:cNvPr>
          <p:cNvSpPr>
            <a:spLocks noGrp="1"/>
          </p:cNvSpPr>
          <p:nvPr>
            <p:ph idx="1" hasCustomPrompt="1"/>
          </p:nvPr>
        </p:nvSpPr>
        <p:spPr>
          <a:xfrm>
            <a:off x="362263" y="2214000"/>
            <a:ext cx="7524437" cy="38664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95AF1273-8E5F-8BCF-D788-FA368DD2B251}"/>
              </a:ext>
            </a:extLst>
          </p:cNvPr>
          <p:cNvSpPr>
            <a:spLocks noGrp="1"/>
          </p:cNvSpPr>
          <p:nvPr>
            <p:ph idx="17" hasCustomPrompt="1"/>
          </p:nvPr>
        </p:nvSpPr>
        <p:spPr>
          <a:xfrm>
            <a:off x="362263" y="1805842"/>
            <a:ext cx="7524437" cy="367268"/>
          </a:xfrm>
          <a:prstGeom prst="rect">
            <a:avLst/>
          </a:prstGeom>
        </p:spPr>
        <p:txBody>
          <a:bodyPr vert="horz" wrap="square" lIns="0" tIns="0" rIns="0" bIns="0" rtlCol="0">
            <a:noAutofit/>
          </a:bodyPr>
          <a:lstStyle>
            <a:lvl1pPr marL="0" indent="0">
              <a:buNone/>
              <a:defRPr sz="2000" b="1">
                <a:solidFill>
                  <a:srgbClr val="FF4542"/>
                </a:solidFill>
              </a:defRPr>
            </a:lvl1pPr>
          </a:lstStyle>
          <a:p>
            <a:pPr lvl="0"/>
            <a:r>
              <a:rPr lang="en-US"/>
              <a:t>Click to add header</a:t>
            </a:r>
          </a:p>
        </p:txBody>
      </p:sp>
      <p:sp>
        <p:nvSpPr>
          <p:cNvPr id="10" name="Text Placeholder 19">
            <a:extLst>
              <a:ext uri="{FF2B5EF4-FFF2-40B4-BE49-F238E27FC236}">
                <a16:creationId xmlns:a16="http://schemas.microsoft.com/office/drawing/2014/main" id="{6CF0CF68-7C01-E9A4-C404-796B11D8093A}"/>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3" name="Text Placeholder 19">
            <a:extLst>
              <a:ext uri="{FF2B5EF4-FFF2-40B4-BE49-F238E27FC236}">
                <a16:creationId xmlns:a16="http://schemas.microsoft.com/office/drawing/2014/main" id="{E394C72B-CFAD-77C7-B88F-758A9A8DCF55}"/>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
        <p:nvSpPr>
          <p:cNvPr id="2" name="Text Placeholder 13">
            <a:extLst>
              <a:ext uri="{FF2B5EF4-FFF2-40B4-BE49-F238E27FC236}">
                <a16:creationId xmlns:a16="http://schemas.microsoft.com/office/drawing/2014/main" id="{1013136B-422F-1D0E-06F9-100CF3F17C69}"/>
              </a:ext>
            </a:extLst>
          </p:cNvPr>
          <p:cNvSpPr>
            <a:spLocks noGrp="1"/>
          </p:cNvSpPr>
          <p:nvPr>
            <p:ph type="body" sz="quarter" idx="50" hasCustomPrompt="1"/>
          </p:nvPr>
        </p:nvSpPr>
        <p:spPr>
          <a:xfrm>
            <a:off x="8236423" y="5621155"/>
            <a:ext cx="3590012" cy="459510"/>
          </a:xfrm>
        </p:spPr>
        <p:txBody>
          <a:bodyPr tIns="180000">
            <a:noAutofit/>
          </a:bodyPr>
          <a:lstStyle>
            <a:lvl1pPr marL="0" indent="0" algn="l">
              <a:buNone/>
              <a:defRPr lang="en-US" sz="1200" b="1" i="0" kern="1200" dirty="0">
                <a:solidFill>
                  <a:schemeClr val="accent3"/>
                </a:solidFill>
                <a:latin typeface="Arial" panose="020B0604020202020204" pitchFamily="34" charset="0"/>
                <a:ea typeface="+mn-ea"/>
                <a:cs typeface="Arial" panose="020B0604020202020204" pitchFamily="34" charset="0"/>
              </a:defRPr>
            </a:lvl1pPr>
          </a:lstStyle>
          <a:p>
            <a:pPr lvl="0"/>
            <a:r>
              <a:rPr lang="en-US"/>
              <a:t>Click here to add quote source</a:t>
            </a:r>
          </a:p>
        </p:txBody>
      </p:sp>
    </p:spTree>
    <p:extLst>
      <p:ext uri="{BB962C8B-B14F-4D97-AF65-F5344CB8AC3E}">
        <p14:creationId xmlns:p14="http://schemas.microsoft.com/office/powerpoint/2010/main" val="160819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ighlights, 4 boxe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9A01FC4-27DE-E4F9-6DF8-4B0CA7C72498}"/>
              </a:ext>
            </a:extLst>
          </p:cNvPr>
          <p:cNvGrpSpPr/>
          <p:nvPr userDrawn="1"/>
        </p:nvGrpSpPr>
        <p:grpSpPr>
          <a:xfrm>
            <a:off x="9213451" y="1800323"/>
            <a:ext cx="2621779" cy="4280334"/>
            <a:chOff x="362264" y="1800323"/>
            <a:chExt cx="2603186" cy="4280334"/>
          </a:xfrm>
        </p:grpSpPr>
        <p:sp>
          <p:nvSpPr>
            <p:cNvPr id="9" name="Rectangle 8">
              <a:extLst>
                <a:ext uri="{FF2B5EF4-FFF2-40B4-BE49-F238E27FC236}">
                  <a16:creationId xmlns:a16="http://schemas.microsoft.com/office/drawing/2014/main" id="{EF9C65BC-A673-B56A-4405-B22778D2868E}"/>
                </a:ext>
              </a:extLst>
            </p:cNvPr>
            <p:cNvSpPr/>
            <p:nvPr userDrawn="1"/>
          </p:nvSpPr>
          <p:spPr>
            <a:xfrm>
              <a:off x="362264" y="1806863"/>
              <a:ext cx="2603186" cy="4273794"/>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FFCB3BC-E160-1830-9A04-CCD45AA4EC08}"/>
                </a:ext>
              </a:extLst>
            </p:cNvPr>
            <p:cNvCxnSpPr>
              <a:cxnSpLocks/>
            </p:cNvCxnSpPr>
            <p:nvPr userDrawn="1"/>
          </p:nvCxnSpPr>
          <p:spPr>
            <a:xfrm>
              <a:off x="363440" y="1800323"/>
              <a:ext cx="2602010" cy="3270"/>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66DBE1-6041-A7EE-0F52-34AEF6205979}"/>
                </a:ext>
              </a:extLst>
            </p:cNvPr>
            <p:cNvCxnSpPr>
              <a:cxnSpLocks/>
            </p:cNvCxnSpPr>
            <p:nvPr userDrawn="1"/>
          </p:nvCxnSpPr>
          <p:spPr>
            <a:xfrm>
              <a:off x="543276" y="3646075"/>
              <a:ext cx="22414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C5FB5A2-5D0D-431C-7F05-0BD6C75F3FD5}"/>
              </a:ext>
            </a:extLst>
          </p:cNvPr>
          <p:cNvGrpSpPr/>
          <p:nvPr userDrawn="1"/>
        </p:nvGrpSpPr>
        <p:grpSpPr>
          <a:xfrm>
            <a:off x="6260901" y="1800000"/>
            <a:ext cx="2621779" cy="4280334"/>
            <a:chOff x="362264" y="1800323"/>
            <a:chExt cx="2603186" cy="4280334"/>
          </a:xfrm>
        </p:grpSpPr>
        <p:sp>
          <p:nvSpPr>
            <p:cNvPr id="17" name="Rectangle 16">
              <a:extLst>
                <a:ext uri="{FF2B5EF4-FFF2-40B4-BE49-F238E27FC236}">
                  <a16:creationId xmlns:a16="http://schemas.microsoft.com/office/drawing/2014/main" id="{620A9CA8-F77F-3E75-0927-2ACFBE317FDF}"/>
                </a:ext>
              </a:extLst>
            </p:cNvPr>
            <p:cNvSpPr/>
            <p:nvPr userDrawn="1"/>
          </p:nvSpPr>
          <p:spPr>
            <a:xfrm>
              <a:off x="362264" y="1806863"/>
              <a:ext cx="2603186" cy="4273794"/>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BCD082E-C032-F7C6-0C2C-17B923BB6D2E}"/>
                </a:ext>
              </a:extLst>
            </p:cNvPr>
            <p:cNvCxnSpPr>
              <a:cxnSpLocks/>
            </p:cNvCxnSpPr>
            <p:nvPr userDrawn="1"/>
          </p:nvCxnSpPr>
          <p:spPr>
            <a:xfrm>
              <a:off x="363440" y="1800323"/>
              <a:ext cx="2602010" cy="3270"/>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8ECF24-CF08-2F6B-A0ED-900D6EDF3A01}"/>
                </a:ext>
              </a:extLst>
            </p:cNvPr>
            <p:cNvCxnSpPr>
              <a:cxnSpLocks/>
            </p:cNvCxnSpPr>
            <p:nvPr userDrawn="1"/>
          </p:nvCxnSpPr>
          <p:spPr>
            <a:xfrm>
              <a:off x="543276" y="3646075"/>
              <a:ext cx="22414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6B70180B-0A5E-A660-F287-E4F02F590257}"/>
              </a:ext>
            </a:extLst>
          </p:cNvPr>
          <p:cNvGrpSpPr/>
          <p:nvPr userDrawn="1"/>
        </p:nvGrpSpPr>
        <p:grpSpPr>
          <a:xfrm>
            <a:off x="3310049" y="1806863"/>
            <a:ext cx="2621779" cy="4280334"/>
            <a:chOff x="362264" y="1800323"/>
            <a:chExt cx="2603186" cy="4280334"/>
          </a:xfrm>
        </p:grpSpPr>
        <p:sp>
          <p:nvSpPr>
            <p:cNvPr id="21" name="Rectangle 20">
              <a:extLst>
                <a:ext uri="{FF2B5EF4-FFF2-40B4-BE49-F238E27FC236}">
                  <a16:creationId xmlns:a16="http://schemas.microsoft.com/office/drawing/2014/main" id="{7F741A2B-A801-D179-FD27-DDD9FDABA7B4}"/>
                </a:ext>
              </a:extLst>
            </p:cNvPr>
            <p:cNvSpPr/>
            <p:nvPr userDrawn="1"/>
          </p:nvSpPr>
          <p:spPr>
            <a:xfrm>
              <a:off x="362264" y="1806863"/>
              <a:ext cx="2603186" cy="4273794"/>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54C77F2-5617-1F8D-480E-12B3105E17C7}"/>
                </a:ext>
              </a:extLst>
            </p:cNvPr>
            <p:cNvCxnSpPr>
              <a:cxnSpLocks/>
            </p:cNvCxnSpPr>
            <p:nvPr userDrawn="1"/>
          </p:nvCxnSpPr>
          <p:spPr>
            <a:xfrm>
              <a:off x="363440" y="1800323"/>
              <a:ext cx="2602010" cy="3270"/>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71CA5BB-7558-6980-7D15-ACA7862E9247}"/>
                </a:ext>
              </a:extLst>
            </p:cNvPr>
            <p:cNvCxnSpPr>
              <a:cxnSpLocks/>
            </p:cNvCxnSpPr>
            <p:nvPr userDrawn="1"/>
          </p:nvCxnSpPr>
          <p:spPr>
            <a:xfrm>
              <a:off x="543276" y="3646075"/>
              <a:ext cx="22414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385823CE-E74C-47B9-3D86-AC1E469B8BEF}"/>
              </a:ext>
            </a:extLst>
          </p:cNvPr>
          <p:cNvGrpSpPr/>
          <p:nvPr userDrawn="1"/>
        </p:nvGrpSpPr>
        <p:grpSpPr>
          <a:xfrm>
            <a:off x="362263" y="1800323"/>
            <a:ext cx="2621779" cy="4280334"/>
            <a:chOff x="362264" y="1800323"/>
            <a:chExt cx="2603186" cy="4280334"/>
          </a:xfrm>
        </p:grpSpPr>
        <p:sp>
          <p:nvSpPr>
            <p:cNvPr id="28" name="Rectangle 27">
              <a:extLst>
                <a:ext uri="{FF2B5EF4-FFF2-40B4-BE49-F238E27FC236}">
                  <a16:creationId xmlns:a16="http://schemas.microsoft.com/office/drawing/2014/main" id="{D76ABA65-E950-CA51-F907-C1CCCFA1893E}"/>
                </a:ext>
              </a:extLst>
            </p:cNvPr>
            <p:cNvSpPr/>
            <p:nvPr userDrawn="1"/>
          </p:nvSpPr>
          <p:spPr>
            <a:xfrm>
              <a:off x="362264" y="1806863"/>
              <a:ext cx="2603186" cy="4273794"/>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60AB040D-B52F-0B6D-4F11-341E9E9D2355}"/>
                </a:ext>
              </a:extLst>
            </p:cNvPr>
            <p:cNvCxnSpPr>
              <a:cxnSpLocks/>
            </p:cNvCxnSpPr>
            <p:nvPr userDrawn="1"/>
          </p:nvCxnSpPr>
          <p:spPr>
            <a:xfrm>
              <a:off x="363440" y="1800323"/>
              <a:ext cx="2602010" cy="3270"/>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11BADE-4AD7-DE9A-61B4-D75CA5252224}"/>
                </a:ext>
              </a:extLst>
            </p:cNvPr>
            <p:cNvCxnSpPr>
              <a:cxnSpLocks/>
            </p:cNvCxnSpPr>
            <p:nvPr userDrawn="1"/>
          </p:nvCxnSpPr>
          <p:spPr>
            <a:xfrm>
              <a:off x="543276" y="3646075"/>
              <a:ext cx="22414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Text Placeholder 20">
            <a:extLst>
              <a:ext uri="{FF2B5EF4-FFF2-40B4-BE49-F238E27FC236}">
                <a16:creationId xmlns:a16="http://schemas.microsoft.com/office/drawing/2014/main" id="{CD2822E8-D158-15D3-46EA-160953A57CC6}"/>
              </a:ext>
            </a:extLst>
          </p:cNvPr>
          <p:cNvSpPr>
            <a:spLocks noGrp="1"/>
          </p:cNvSpPr>
          <p:nvPr>
            <p:ph type="body" sz="quarter" idx="17" hasCustomPrompt="1"/>
          </p:nvPr>
        </p:nvSpPr>
        <p:spPr>
          <a:xfrm>
            <a:off x="543275" y="2751769"/>
            <a:ext cx="2241425" cy="813784"/>
          </a:xfrm>
        </p:spPr>
        <p:txBody>
          <a:bodyPr>
            <a:noAutofit/>
          </a:bodyPr>
          <a:lstStyle>
            <a:lvl1pPr marL="0" indent="0">
              <a:buNone/>
              <a:defRPr sz="2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Lorem Ipsum</a:t>
            </a:r>
            <a:endParaRPr lang="en-US"/>
          </a:p>
        </p:txBody>
      </p:sp>
      <p:sp>
        <p:nvSpPr>
          <p:cNvPr id="10" name="Text Placeholder 20">
            <a:extLst>
              <a:ext uri="{FF2B5EF4-FFF2-40B4-BE49-F238E27FC236}">
                <a16:creationId xmlns:a16="http://schemas.microsoft.com/office/drawing/2014/main" id="{B79D8F60-7020-AC39-4BAC-3DF6FA8D48EC}"/>
              </a:ext>
            </a:extLst>
          </p:cNvPr>
          <p:cNvSpPr>
            <a:spLocks noGrp="1"/>
          </p:cNvSpPr>
          <p:nvPr>
            <p:ph type="body" sz="quarter" idx="36" hasCustomPrompt="1"/>
          </p:nvPr>
        </p:nvSpPr>
        <p:spPr>
          <a:xfrm>
            <a:off x="543275" y="1848212"/>
            <a:ext cx="2241425"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01</a:t>
            </a:r>
            <a:endParaRPr lang="en-US"/>
          </a:p>
        </p:txBody>
      </p:sp>
      <p:sp>
        <p:nvSpPr>
          <p:cNvPr id="24" name="Text Placeholder 24">
            <a:extLst>
              <a:ext uri="{FF2B5EF4-FFF2-40B4-BE49-F238E27FC236}">
                <a16:creationId xmlns:a16="http://schemas.microsoft.com/office/drawing/2014/main" id="{183DA23F-52C5-A643-F971-73E38DD75200}"/>
              </a:ext>
            </a:extLst>
          </p:cNvPr>
          <p:cNvSpPr>
            <a:spLocks noGrp="1"/>
          </p:cNvSpPr>
          <p:nvPr>
            <p:ph type="body" sz="quarter" idx="42" hasCustomPrompt="1"/>
          </p:nvPr>
        </p:nvSpPr>
        <p:spPr>
          <a:xfrm>
            <a:off x="3500227" y="3758171"/>
            <a:ext cx="2241425" cy="2152902"/>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30" name="Text Placeholder 24">
            <a:extLst>
              <a:ext uri="{FF2B5EF4-FFF2-40B4-BE49-F238E27FC236}">
                <a16:creationId xmlns:a16="http://schemas.microsoft.com/office/drawing/2014/main" id="{57429768-D939-BC0C-BB1F-E8D4160B1709}"/>
              </a:ext>
            </a:extLst>
          </p:cNvPr>
          <p:cNvSpPr>
            <a:spLocks noGrp="1"/>
          </p:cNvSpPr>
          <p:nvPr>
            <p:ph type="body" sz="quarter" idx="45" hasCustomPrompt="1"/>
          </p:nvPr>
        </p:nvSpPr>
        <p:spPr>
          <a:xfrm>
            <a:off x="6451707" y="3758171"/>
            <a:ext cx="2241425" cy="2152902"/>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36" name="Text Placeholder 24">
            <a:extLst>
              <a:ext uri="{FF2B5EF4-FFF2-40B4-BE49-F238E27FC236}">
                <a16:creationId xmlns:a16="http://schemas.microsoft.com/office/drawing/2014/main" id="{86DF4915-0D8E-146F-EDF7-54AF09F1F9BB}"/>
              </a:ext>
            </a:extLst>
          </p:cNvPr>
          <p:cNvSpPr>
            <a:spLocks noGrp="1"/>
          </p:cNvSpPr>
          <p:nvPr>
            <p:ph type="body" sz="quarter" idx="48" hasCustomPrompt="1"/>
          </p:nvPr>
        </p:nvSpPr>
        <p:spPr>
          <a:xfrm>
            <a:off x="9403629" y="3758171"/>
            <a:ext cx="2241425" cy="2152902"/>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2" name="Text Placeholder 20">
            <a:extLst>
              <a:ext uri="{FF2B5EF4-FFF2-40B4-BE49-F238E27FC236}">
                <a16:creationId xmlns:a16="http://schemas.microsoft.com/office/drawing/2014/main" id="{137A2527-9CD0-02FE-083B-B06A6E5090BA}"/>
              </a:ext>
            </a:extLst>
          </p:cNvPr>
          <p:cNvSpPr>
            <a:spLocks noGrp="1"/>
          </p:cNvSpPr>
          <p:nvPr>
            <p:ph type="body" sz="quarter" idx="50" hasCustomPrompt="1"/>
          </p:nvPr>
        </p:nvSpPr>
        <p:spPr>
          <a:xfrm>
            <a:off x="3500483" y="2751769"/>
            <a:ext cx="2241169" cy="813784"/>
          </a:xfrm>
        </p:spPr>
        <p:txBody>
          <a:bodyPr>
            <a:noAutofit/>
          </a:bodyPr>
          <a:lstStyle>
            <a:lvl1pPr marL="0" indent="0">
              <a:buNone/>
              <a:defRPr sz="2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Lorem Ipsum</a:t>
            </a:r>
            <a:endParaRPr lang="en-US"/>
          </a:p>
        </p:txBody>
      </p:sp>
      <p:sp>
        <p:nvSpPr>
          <p:cNvPr id="3" name="Text Placeholder 20">
            <a:extLst>
              <a:ext uri="{FF2B5EF4-FFF2-40B4-BE49-F238E27FC236}">
                <a16:creationId xmlns:a16="http://schemas.microsoft.com/office/drawing/2014/main" id="{96827D4A-3F35-F4B5-8D68-5A1D61645E7C}"/>
              </a:ext>
            </a:extLst>
          </p:cNvPr>
          <p:cNvSpPr>
            <a:spLocks noGrp="1"/>
          </p:cNvSpPr>
          <p:nvPr>
            <p:ph type="body" sz="quarter" idx="51" hasCustomPrompt="1"/>
          </p:nvPr>
        </p:nvSpPr>
        <p:spPr>
          <a:xfrm>
            <a:off x="3500483" y="1848212"/>
            <a:ext cx="2241425"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02</a:t>
            </a:r>
            <a:endParaRPr lang="en-US"/>
          </a:p>
        </p:txBody>
      </p:sp>
      <p:sp>
        <p:nvSpPr>
          <p:cNvPr id="4" name="Text Placeholder 20">
            <a:extLst>
              <a:ext uri="{FF2B5EF4-FFF2-40B4-BE49-F238E27FC236}">
                <a16:creationId xmlns:a16="http://schemas.microsoft.com/office/drawing/2014/main" id="{1B75681B-674D-34AE-A376-255D210B6E42}"/>
              </a:ext>
            </a:extLst>
          </p:cNvPr>
          <p:cNvSpPr>
            <a:spLocks noGrp="1"/>
          </p:cNvSpPr>
          <p:nvPr>
            <p:ph type="body" sz="quarter" idx="52" hasCustomPrompt="1"/>
          </p:nvPr>
        </p:nvSpPr>
        <p:spPr>
          <a:xfrm>
            <a:off x="6451207" y="2751769"/>
            <a:ext cx="2241169" cy="813784"/>
          </a:xfrm>
        </p:spPr>
        <p:txBody>
          <a:bodyPr>
            <a:noAutofit/>
          </a:bodyPr>
          <a:lstStyle>
            <a:lvl1pPr marL="0" indent="0">
              <a:buNone/>
              <a:defRPr sz="2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Lorem Ipsum</a:t>
            </a:r>
            <a:endParaRPr lang="en-US"/>
          </a:p>
        </p:txBody>
      </p:sp>
      <p:sp>
        <p:nvSpPr>
          <p:cNvPr id="5" name="Text Placeholder 20">
            <a:extLst>
              <a:ext uri="{FF2B5EF4-FFF2-40B4-BE49-F238E27FC236}">
                <a16:creationId xmlns:a16="http://schemas.microsoft.com/office/drawing/2014/main" id="{D91972C7-3D11-ED81-0FC9-CD3C9FA4D87C}"/>
              </a:ext>
            </a:extLst>
          </p:cNvPr>
          <p:cNvSpPr>
            <a:spLocks noGrp="1"/>
          </p:cNvSpPr>
          <p:nvPr>
            <p:ph type="body" sz="quarter" idx="53" hasCustomPrompt="1"/>
          </p:nvPr>
        </p:nvSpPr>
        <p:spPr>
          <a:xfrm>
            <a:off x="6451207" y="1848212"/>
            <a:ext cx="2241425"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03</a:t>
            </a:r>
            <a:endParaRPr lang="en-US"/>
          </a:p>
        </p:txBody>
      </p:sp>
      <p:sp>
        <p:nvSpPr>
          <p:cNvPr id="7" name="Text Placeholder 20">
            <a:extLst>
              <a:ext uri="{FF2B5EF4-FFF2-40B4-BE49-F238E27FC236}">
                <a16:creationId xmlns:a16="http://schemas.microsoft.com/office/drawing/2014/main" id="{33B3FBCA-5B88-9ED8-FE43-709FF5BED55B}"/>
              </a:ext>
            </a:extLst>
          </p:cNvPr>
          <p:cNvSpPr>
            <a:spLocks noGrp="1"/>
          </p:cNvSpPr>
          <p:nvPr>
            <p:ph type="body" sz="quarter" idx="54" hasCustomPrompt="1"/>
          </p:nvPr>
        </p:nvSpPr>
        <p:spPr>
          <a:xfrm>
            <a:off x="9408415" y="2751769"/>
            <a:ext cx="2241169" cy="813784"/>
          </a:xfrm>
        </p:spPr>
        <p:txBody>
          <a:bodyPr>
            <a:noAutofit/>
          </a:bodyPr>
          <a:lstStyle>
            <a:lvl1pPr marL="0" indent="0">
              <a:buNone/>
              <a:defRPr sz="2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Lorem Ipsum</a:t>
            </a:r>
            <a:endParaRPr lang="en-US"/>
          </a:p>
        </p:txBody>
      </p:sp>
      <p:sp>
        <p:nvSpPr>
          <p:cNvPr id="8" name="Text Placeholder 20">
            <a:extLst>
              <a:ext uri="{FF2B5EF4-FFF2-40B4-BE49-F238E27FC236}">
                <a16:creationId xmlns:a16="http://schemas.microsoft.com/office/drawing/2014/main" id="{AC10942A-F9C7-DA27-90FA-26971E6E6946}"/>
              </a:ext>
            </a:extLst>
          </p:cNvPr>
          <p:cNvSpPr>
            <a:spLocks noGrp="1"/>
          </p:cNvSpPr>
          <p:nvPr>
            <p:ph type="body" sz="quarter" idx="55" hasCustomPrompt="1"/>
          </p:nvPr>
        </p:nvSpPr>
        <p:spPr>
          <a:xfrm>
            <a:off x="9408415" y="1848212"/>
            <a:ext cx="2241425"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04</a:t>
            </a:r>
            <a:endParaRPr lang="en-US"/>
          </a:p>
        </p:txBody>
      </p:sp>
      <p:sp>
        <p:nvSpPr>
          <p:cNvPr id="11" name="Slide Number Placeholder 3">
            <a:extLst>
              <a:ext uri="{FF2B5EF4-FFF2-40B4-BE49-F238E27FC236}">
                <a16:creationId xmlns:a16="http://schemas.microsoft.com/office/drawing/2014/main" id="{1F7271A9-6602-0BD5-8C0C-E132AB8FD2A1}"/>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13" name="Text Placeholder 24">
            <a:extLst>
              <a:ext uri="{FF2B5EF4-FFF2-40B4-BE49-F238E27FC236}">
                <a16:creationId xmlns:a16="http://schemas.microsoft.com/office/drawing/2014/main" id="{3174833F-1AC8-E8C2-3E7F-BD2AECEDA30B}"/>
              </a:ext>
            </a:extLst>
          </p:cNvPr>
          <p:cNvSpPr>
            <a:spLocks noGrp="1"/>
          </p:cNvSpPr>
          <p:nvPr>
            <p:ph type="body" sz="quarter" idx="56" hasCustomPrompt="1"/>
          </p:nvPr>
        </p:nvSpPr>
        <p:spPr>
          <a:xfrm>
            <a:off x="548021" y="3758171"/>
            <a:ext cx="2241425" cy="2152902"/>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22" name="Text Placeholder 19">
            <a:extLst>
              <a:ext uri="{FF2B5EF4-FFF2-40B4-BE49-F238E27FC236}">
                <a16:creationId xmlns:a16="http://schemas.microsoft.com/office/drawing/2014/main" id="{6965FE3D-729F-A186-F3D0-DB90E9BE1D71}"/>
              </a:ext>
            </a:extLst>
          </p:cNvPr>
          <p:cNvSpPr>
            <a:spLocks noGrp="1"/>
          </p:cNvSpPr>
          <p:nvPr>
            <p:ph type="body" sz="quarter" idx="57"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23" name="Text Placeholder 19">
            <a:extLst>
              <a:ext uri="{FF2B5EF4-FFF2-40B4-BE49-F238E27FC236}">
                <a16:creationId xmlns:a16="http://schemas.microsoft.com/office/drawing/2014/main" id="{B86A4D2A-090F-A01C-2AEB-4661386DD33E}"/>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4007711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ghlights, 10 box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97C7165-1DFD-1A0D-A495-D71D4495F12B}"/>
              </a:ext>
            </a:extLst>
          </p:cNvPr>
          <p:cNvGrpSpPr/>
          <p:nvPr userDrawn="1"/>
        </p:nvGrpSpPr>
        <p:grpSpPr>
          <a:xfrm>
            <a:off x="9815482" y="4009933"/>
            <a:ext cx="2013246" cy="2068038"/>
            <a:chOff x="362263" y="1803306"/>
            <a:chExt cx="2013246" cy="2068038"/>
          </a:xfrm>
        </p:grpSpPr>
        <p:sp>
          <p:nvSpPr>
            <p:cNvPr id="22" name="Rectangle 21">
              <a:extLst>
                <a:ext uri="{FF2B5EF4-FFF2-40B4-BE49-F238E27FC236}">
                  <a16:creationId xmlns:a16="http://schemas.microsoft.com/office/drawing/2014/main" id="{0EBCE8E7-8BD2-2584-D211-E6CF82E56AEC}"/>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3F7E6817-351A-B972-7092-6A76348C421F}"/>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6D1BD6A-E856-EA4F-33BD-6EA7F995D5D4}"/>
              </a:ext>
            </a:extLst>
          </p:cNvPr>
          <p:cNvGrpSpPr/>
          <p:nvPr userDrawn="1"/>
        </p:nvGrpSpPr>
        <p:grpSpPr>
          <a:xfrm>
            <a:off x="7459656" y="4009933"/>
            <a:ext cx="2013246" cy="2068038"/>
            <a:chOff x="362263" y="1803306"/>
            <a:chExt cx="2013246" cy="2068038"/>
          </a:xfrm>
        </p:grpSpPr>
        <p:sp>
          <p:nvSpPr>
            <p:cNvPr id="25" name="Rectangle 24">
              <a:extLst>
                <a:ext uri="{FF2B5EF4-FFF2-40B4-BE49-F238E27FC236}">
                  <a16:creationId xmlns:a16="http://schemas.microsoft.com/office/drawing/2014/main" id="{C72F950D-0410-59D5-9B2A-58A2EEEEC4CA}"/>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6BC3350D-0E3A-8DA1-685A-0CE04CFBD38F}"/>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76D9F91-153C-FFCD-7F22-3E3220A24C4D}"/>
              </a:ext>
            </a:extLst>
          </p:cNvPr>
          <p:cNvGrpSpPr/>
          <p:nvPr userDrawn="1"/>
        </p:nvGrpSpPr>
        <p:grpSpPr>
          <a:xfrm>
            <a:off x="5098106" y="4009933"/>
            <a:ext cx="2013246" cy="2068038"/>
            <a:chOff x="362263" y="1803306"/>
            <a:chExt cx="2013246" cy="2068038"/>
          </a:xfrm>
        </p:grpSpPr>
        <p:sp>
          <p:nvSpPr>
            <p:cNvPr id="31" name="Rectangle 30">
              <a:extLst>
                <a:ext uri="{FF2B5EF4-FFF2-40B4-BE49-F238E27FC236}">
                  <a16:creationId xmlns:a16="http://schemas.microsoft.com/office/drawing/2014/main" id="{0846E8DC-7170-09E5-507D-24496E7E176E}"/>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D3C62714-2DEC-1CFF-BC46-7522317D5693}"/>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37C638C-8C60-F043-6866-4DB83E756DB4}"/>
              </a:ext>
            </a:extLst>
          </p:cNvPr>
          <p:cNvGrpSpPr/>
          <p:nvPr userDrawn="1"/>
        </p:nvGrpSpPr>
        <p:grpSpPr>
          <a:xfrm>
            <a:off x="2730496" y="4017431"/>
            <a:ext cx="2013246" cy="2068038"/>
            <a:chOff x="362263" y="1803306"/>
            <a:chExt cx="2013246" cy="2068038"/>
          </a:xfrm>
        </p:grpSpPr>
        <p:sp>
          <p:nvSpPr>
            <p:cNvPr id="35" name="Rectangle 34">
              <a:extLst>
                <a:ext uri="{FF2B5EF4-FFF2-40B4-BE49-F238E27FC236}">
                  <a16:creationId xmlns:a16="http://schemas.microsoft.com/office/drawing/2014/main" id="{148A5C6C-D1A7-3007-67EB-A70AB8D99B78}"/>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A347C0B8-DA33-4F06-DF45-F715001293C5}"/>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0FE6080F-E373-A0DC-44DE-EC4518F8DFD3}"/>
              </a:ext>
            </a:extLst>
          </p:cNvPr>
          <p:cNvGrpSpPr/>
          <p:nvPr userDrawn="1"/>
        </p:nvGrpSpPr>
        <p:grpSpPr>
          <a:xfrm>
            <a:off x="362263" y="4008757"/>
            <a:ext cx="2013246" cy="2068038"/>
            <a:chOff x="362263" y="1803306"/>
            <a:chExt cx="2013246" cy="2068038"/>
          </a:xfrm>
        </p:grpSpPr>
        <p:sp>
          <p:nvSpPr>
            <p:cNvPr id="38" name="Rectangle 37">
              <a:extLst>
                <a:ext uri="{FF2B5EF4-FFF2-40B4-BE49-F238E27FC236}">
                  <a16:creationId xmlns:a16="http://schemas.microsoft.com/office/drawing/2014/main" id="{CD7E6385-7999-71B4-1789-54262A4DA28B}"/>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49273C17-C578-E402-A8A5-B3A52BEB6396}"/>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A4DBFEC-CA8F-0FEE-8CB4-94A2E9F8F27B}"/>
              </a:ext>
            </a:extLst>
          </p:cNvPr>
          <p:cNvGrpSpPr/>
          <p:nvPr userDrawn="1"/>
        </p:nvGrpSpPr>
        <p:grpSpPr>
          <a:xfrm>
            <a:off x="9815482" y="1796507"/>
            <a:ext cx="2013246" cy="2068038"/>
            <a:chOff x="362263" y="1803306"/>
            <a:chExt cx="2013246" cy="2068038"/>
          </a:xfrm>
        </p:grpSpPr>
        <p:sp>
          <p:nvSpPr>
            <p:cNvPr id="4" name="Rectangle 3">
              <a:extLst>
                <a:ext uri="{FF2B5EF4-FFF2-40B4-BE49-F238E27FC236}">
                  <a16:creationId xmlns:a16="http://schemas.microsoft.com/office/drawing/2014/main" id="{5E4FE414-B147-4C69-C080-DCE6E4201B1D}"/>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1914514-CC48-A16A-4CFB-28BF21646CA9}"/>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442CA7F8-C1DE-DB9B-62BA-E030DD6E2650}"/>
              </a:ext>
            </a:extLst>
          </p:cNvPr>
          <p:cNvGrpSpPr/>
          <p:nvPr userDrawn="1"/>
        </p:nvGrpSpPr>
        <p:grpSpPr>
          <a:xfrm>
            <a:off x="7454003" y="1798907"/>
            <a:ext cx="2013246" cy="2068038"/>
            <a:chOff x="362263" y="1803306"/>
            <a:chExt cx="2013246" cy="2068038"/>
          </a:xfrm>
        </p:grpSpPr>
        <p:sp>
          <p:nvSpPr>
            <p:cNvPr id="8" name="Rectangle 7">
              <a:extLst>
                <a:ext uri="{FF2B5EF4-FFF2-40B4-BE49-F238E27FC236}">
                  <a16:creationId xmlns:a16="http://schemas.microsoft.com/office/drawing/2014/main" id="{C324B10A-8752-4DA1-AEEF-4F30DBD91E7D}"/>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CAED611-44A3-CD96-CC04-871D0AFEE1BA}"/>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280AC299-D263-2749-85DF-730DD970FA71}"/>
              </a:ext>
            </a:extLst>
          </p:cNvPr>
          <p:cNvGrpSpPr/>
          <p:nvPr userDrawn="1"/>
        </p:nvGrpSpPr>
        <p:grpSpPr>
          <a:xfrm>
            <a:off x="5100156" y="1798582"/>
            <a:ext cx="2013246" cy="2068038"/>
            <a:chOff x="362263" y="1803306"/>
            <a:chExt cx="2013246" cy="2068038"/>
          </a:xfrm>
        </p:grpSpPr>
        <p:sp>
          <p:nvSpPr>
            <p:cNvPr id="12" name="Rectangle 11">
              <a:extLst>
                <a:ext uri="{FF2B5EF4-FFF2-40B4-BE49-F238E27FC236}">
                  <a16:creationId xmlns:a16="http://schemas.microsoft.com/office/drawing/2014/main" id="{1F850091-D748-4A9D-12AE-3B75311D5A12}"/>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F62BE7D-3571-1233-5AE2-5295DD8B1988}"/>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0AFF28A-7C09-9F44-2328-89F85E43112B}"/>
              </a:ext>
            </a:extLst>
          </p:cNvPr>
          <p:cNvGrpSpPr/>
          <p:nvPr userDrawn="1"/>
        </p:nvGrpSpPr>
        <p:grpSpPr>
          <a:xfrm>
            <a:off x="2730496" y="1798582"/>
            <a:ext cx="2013246" cy="2068038"/>
            <a:chOff x="362263" y="1803306"/>
            <a:chExt cx="2013246" cy="2068038"/>
          </a:xfrm>
        </p:grpSpPr>
        <p:sp>
          <p:nvSpPr>
            <p:cNvPr id="16" name="Rectangle 15">
              <a:extLst>
                <a:ext uri="{FF2B5EF4-FFF2-40B4-BE49-F238E27FC236}">
                  <a16:creationId xmlns:a16="http://schemas.microsoft.com/office/drawing/2014/main" id="{8D9E40C0-AC37-85CE-0E03-C22F9D1AB41B}"/>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C8AD17E-F5F0-DA2F-4A08-EA292287481D}"/>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F7304F23-8328-2D3C-4AAB-580F3E8DF7D4}"/>
              </a:ext>
            </a:extLst>
          </p:cNvPr>
          <p:cNvGrpSpPr/>
          <p:nvPr userDrawn="1"/>
        </p:nvGrpSpPr>
        <p:grpSpPr>
          <a:xfrm>
            <a:off x="362263" y="1803306"/>
            <a:ext cx="2013246" cy="2068038"/>
            <a:chOff x="362263" y="1803306"/>
            <a:chExt cx="2013246" cy="2068038"/>
          </a:xfrm>
        </p:grpSpPr>
        <p:sp>
          <p:nvSpPr>
            <p:cNvPr id="19" name="Rectangle 18">
              <a:extLst>
                <a:ext uri="{FF2B5EF4-FFF2-40B4-BE49-F238E27FC236}">
                  <a16:creationId xmlns:a16="http://schemas.microsoft.com/office/drawing/2014/main" id="{80C8FBEC-108A-6D97-5A96-F0D5AFB784CD}"/>
                </a:ext>
              </a:extLst>
            </p:cNvPr>
            <p:cNvSpPr/>
            <p:nvPr/>
          </p:nvSpPr>
          <p:spPr>
            <a:xfrm>
              <a:off x="362263" y="1803306"/>
              <a:ext cx="2013246" cy="2068038"/>
            </a:xfrm>
            <a:prstGeom prst="rect">
              <a:avLst/>
            </a:prstGeom>
            <a:solidFill>
              <a:srgbClr val="FF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1595E7F-C20A-295F-4746-ECE1593F1823}"/>
                </a:ext>
              </a:extLst>
            </p:cNvPr>
            <p:cNvCxnSpPr>
              <a:cxnSpLocks/>
            </p:cNvCxnSpPr>
            <p:nvPr/>
          </p:nvCxnSpPr>
          <p:spPr>
            <a:xfrm flipV="1">
              <a:off x="362263" y="1803307"/>
              <a:ext cx="2010939" cy="1623"/>
            </a:xfrm>
            <a:prstGeom prst="line">
              <a:avLst/>
            </a:prstGeom>
            <a:ln w="19050">
              <a:solidFill>
                <a:srgbClr val="FF4543"/>
              </a:solidFill>
            </a:ln>
          </p:spPr>
          <p:style>
            <a:lnRef idx="1">
              <a:schemeClr val="accent1"/>
            </a:lnRef>
            <a:fillRef idx="0">
              <a:schemeClr val="accent1"/>
            </a:fillRef>
            <a:effectRef idx="0">
              <a:schemeClr val="accent1"/>
            </a:effectRef>
            <a:fontRef idx="minor">
              <a:schemeClr val="tx1"/>
            </a:fontRef>
          </p:style>
        </p:cxnSp>
      </p:grpSp>
      <p:sp>
        <p:nvSpPr>
          <p:cNvPr id="6" name="Text Placeholder 24">
            <a:extLst>
              <a:ext uri="{FF2B5EF4-FFF2-40B4-BE49-F238E27FC236}">
                <a16:creationId xmlns:a16="http://schemas.microsoft.com/office/drawing/2014/main" id="{3303BD8C-0CF5-762A-5F35-FD6C513D9F44}"/>
              </a:ext>
            </a:extLst>
          </p:cNvPr>
          <p:cNvSpPr>
            <a:spLocks noGrp="1"/>
          </p:cNvSpPr>
          <p:nvPr>
            <p:ph type="body" sz="quarter" idx="35" hasCustomPrompt="1"/>
          </p:nvPr>
        </p:nvSpPr>
        <p:spPr>
          <a:xfrm>
            <a:off x="449608" y="2640801"/>
            <a:ext cx="1827950" cy="1064151"/>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13" name="Text Placeholder 20">
            <a:extLst>
              <a:ext uri="{FF2B5EF4-FFF2-40B4-BE49-F238E27FC236}">
                <a16:creationId xmlns:a16="http://schemas.microsoft.com/office/drawing/2014/main" id="{2E914BBC-FE48-45AB-5C5A-3500298DE14A}"/>
              </a:ext>
            </a:extLst>
          </p:cNvPr>
          <p:cNvSpPr>
            <a:spLocks noGrp="1"/>
          </p:cNvSpPr>
          <p:nvPr>
            <p:ph type="body" sz="quarter" idx="45" hasCustomPrompt="1"/>
          </p:nvPr>
        </p:nvSpPr>
        <p:spPr>
          <a:xfrm>
            <a:off x="437386" y="1722604"/>
            <a:ext cx="1844288"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01</a:t>
            </a:r>
            <a:endParaRPr lang="en-US"/>
          </a:p>
        </p:txBody>
      </p:sp>
      <p:sp>
        <p:nvSpPr>
          <p:cNvPr id="43" name="Text Placeholder 24">
            <a:extLst>
              <a:ext uri="{FF2B5EF4-FFF2-40B4-BE49-F238E27FC236}">
                <a16:creationId xmlns:a16="http://schemas.microsoft.com/office/drawing/2014/main" id="{F5ECF915-EEC9-ED1C-15AA-45E0560F1699}"/>
              </a:ext>
            </a:extLst>
          </p:cNvPr>
          <p:cNvSpPr>
            <a:spLocks noGrp="1"/>
          </p:cNvSpPr>
          <p:nvPr>
            <p:ph type="body" sz="quarter" idx="56" hasCustomPrompt="1"/>
          </p:nvPr>
        </p:nvSpPr>
        <p:spPr>
          <a:xfrm>
            <a:off x="2817037" y="2640801"/>
            <a:ext cx="1827950" cy="1064151"/>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44" name="Text Placeholder 20">
            <a:extLst>
              <a:ext uri="{FF2B5EF4-FFF2-40B4-BE49-F238E27FC236}">
                <a16:creationId xmlns:a16="http://schemas.microsoft.com/office/drawing/2014/main" id="{B3917BCC-2546-80A3-8989-9606DD6BA380}"/>
              </a:ext>
            </a:extLst>
          </p:cNvPr>
          <p:cNvSpPr>
            <a:spLocks noGrp="1"/>
          </p:cNvSpPr>
          <p:nvPr>
            <p:ph type="body" sz="quarter" idx="57" hasCustomPrompt="1"/>
          </p:nvPr>
        </p:nvSpPr>
        <p:spPr>
          <a:xfrm>
            <a:off x="2804815" y="1722604"/>
            <a:ext cx="1844288"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02</a:t>
            </a:r>
            <a:endParaRPr lang="en-US"/>
          </a:p>
        </p:txBody>
      </p:sp>
      <p:sp>
        <p:nvSpPr>
          <p:cNvPr id="47" name="Text Placeholder 24">
            <a:extLst>
              <a:ext uri="{FF2B5EF4-FFF2-40B4-BE49-F238E27FC236}">
                <a16:creationId xmlns:a16="http://schemas.microsoft.com/office/drawing/2014/main" id="{834D1985-AF23-525E-6DF2-4C881F6BCBB0}"/>
              </a:ext>
            </a:extLst>
          </p:cNvPr>
          <p:cNvSpPr>
            <a:spLocks noGrp="1"/>
          </p:cNvSpPr>
          <p:nvPr>
            <p:ph type="body" sz="quarter" idx="58" hasCustomPrompt="1"/>
          </p:nvPr>
        </p:nvSpPr>
        <p:spPr>
          <a:xfrm>
            <a:off x="5190323" y="2640801"/>
            <a:ext cx="1827950" cy="1064151"/>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48" name="Text Placeholder 20">
            <a:extLst>
              <a:ext uri="{FF2B5EF4-FFF2-40B4-BE49-F238E27FC236}">
                <a16:creationId xmlns:a16="http://schemas.microsoft.com/office/drawing/2014/main" id="{26D0D326-7D34-FDA8-A461-A144E422D75F}"/>
              </a:ext>
            </a:extLst>
          </p:cNvPr>
          <p:cNvSpPr>
            <a:spLocks noGrp="1"/>
          </p:cNvSpPr>
          <p:nvPr>
            <p:ph type="body" sz="quarter" idx="59" hasCustomPrompt="1"/>
          </p:nvPr>
        </p:nvSpPr>
        <p:spPr>
          <a:xfrm>
            <a:off x="5178101" y="1722604"/>
            <a:ext cx="1844288"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03</a:t>
            </a:r>
            <a:endParaRPr lang="en-US"/>
          </a:p>
        </p:txBody>
      </p:sp>
      <p:sp>
        <p:nvSpPr>
          <p:cNvPr id="51" name="Text Placeholder 24">
            <a:extLst>
              <a:ext uri="{FF2B5EF4-FFF2-40B4-BE49-F238E27FC236}">
                <a16:creationId xmlns:a16="http://schemas.microsoft.com/office/drawing/2014/main" id="{437FC3D3-400B-BC67-F2D2-88D4E71E53E6}"/>
              </a:ext>
            </a:extLst>
          </p:cNvPr>
          <p:cNvSpPr>
            <a:spLocks noGrp="1"/>
          </p:cNvSpPr>
          <p:nvPr>
            <p:ph type="body" sz="quarter" idx="60" hasCustomPrompt="1"/>
          </p:nvPr>
        </p:nvSpPr>
        <p:spPr>
          <a:xfrm>
            <a:off x="7542998" y="2640801"/>
            <a:ext cx="1827950" cy="1064151"/>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52" name="Text Placeholder 20">
            <a:extLst>
              <a:ext uri="{FF2B5EF4-FFF2-40B4-BE49-F238E27FC236}">
                <a16:creationId xmlns:a16="http://schemas.microsoft.com/office/drawing/2014/main" id="{2D86F52B-C846-7BBA-DDCB-979216C639F7}"/>
              </a:ext>
            </a:extLst>
          </p:cNvPr>
          <p:cNvSpPr>
            <a:spLocks noGrp="1"/>
          </p:cNvSpPr>
          <p:nvPr>
            <p:ph type="body" sz="quarter" idx="61" hasCustomPrompt="1"/>
          </p:nvPr>
        </p:nvSpPr>
        <p:spPr>
          <a:xfrm>
            <a:off x="7530776" y="1722604"/>
            <a:ext cx="1844288"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04</a:t>
            </a:r>
            <a:endParaRPr lang="en-US"/>
          </a:p>
        </p:txBody>
      </p:sp>
      <p:sp>
        <p:nvSpPr>
          <p:cNvPr id="56" name="Text Placeholder 24">
            <a:extLst>
              <a:ext uri="{FF2B5EF4-FFF2-40B4-BE49-F238E27FC236}">
                <a16:creationId xmlns:a16="http://schemas.microsoft.com/office/drawing/2014/main" id="{61F29406-CCFA-8FBF-1C5B-99773945FDA9}"/>
              </a:ext>
            </a:extLst>
          </p:cNvPr>
          <p:cNvSpPr>
            <a:spLocks noGrp="1"/>
          </p:cNvSpPr>
          <p:nvPr>
            <p:ph type="body" sz="quarter" idx="62" hasCustomPrompt="1"/>
          </p:nvPr>
        </p:nvSpPr>
        <p:spPr>
          <a:xfrm>
            <a:off x="9902023" y="2640801"/>
            <a:ext cx="1827950" cy="1064151"/>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57" name="Text Placeholder 20">
            <a:extLst>
              <a:ext uri="{FF2B5EF4-FFF2-40B4-BE49-F238E27FC236}">
                <a16:creationId xmlns:a16="http://schemas.microsoft.com/office/drawing/2014/main" id="{B8049980-297E-AAC3-ACF5-FB0B25DAF10C}"/>
              </a:ext>
            </a:extLst>
          </p:cNvPr>
          <p:cNvSpPr>
            <a:spLocks noGrp="1"/>
          </p:cNvSpPr>
          <p:nvPr>
            <p:ph type="body" sz="quarter" idx="63" hasCustomPrompt="1"/>
          </p:nvPr>
        </p:nvSpPr>
        <p:spPr>
          <a:xfrm>
            <a:off x="9889801" y="1722604"/>
            <a:ext cx="1844288"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05</a:t>
            </a:r>
            <a:endParaRPr lang="en-US"/>
          </a:p>
        </p:txBody>
      </p:sp>
      <p:sp>
        <p:nvSpPr>
          <p:cNvPr id="62" name="Text Placeholder 24">
            <a:extLst>
              <a:ext uri="{FF2B5EF4-FFF2-40B4-BE49-F238E27FC236}">
                <a16:creationId xmlns:a16="http://schemas.microsoft.com/office/drawing/2014/main" id="{249A4333-25CC-5721-D3FC-26F2603883A3}"/>
              </a:ext>
            </a:extLst>
          </p:cNvPr>
          <p:cNvSpPr>
            <a:spLocks noGrp="1"/>
          </p:cNvSpPr>
          <p:nvPr>
            <p:ph type="body" sz="quarter" idx="64" hasCustomPrompt="1"/>
          </p:nvPr>
        </p:nvSpPr>
        <p:spPr>
          <a:xfrm>
            <a:off x="449608" y="4851050"/>
            <a:ext cx="1827950" cy="1064151"/>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63" name="Text Placeholder 20">
            <a:extLst>
              <a:ext uri="{FF2B5EF4-FFF2-40B4-BE49-F238E27FC236}">
                <a16:creationId xmlns:a16="http://schemas.microsoft.com/office/drawing/2014/main" id="{FA2D52C5-F0B8-BD3D-3760-6BC661822792}"/>
              </a:ext>
            </a:extLst>
          </p:cNvPr>
          <p:cNvSpPr>
            <a:spLocks noGrp="1"/>
          </p:cNvSpPr>
          <p:nvPr>
            <p:ph type="body" sz="quarter" idx="65" hasCustomPrompt="1"/>
          </p:nvPr>
        </p:nvSpPr>
        <p:spPr>
          <a:xfrm>
            <a:off x="437386" y="3932853"/>
            <a:ext cx="1844288"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06</a:t>
            </a:r>
            <a:endParaRPr lang="en-US"/>
          </a:p>
        </p:txBody>
      </p:sp>
      <p:sp>
        <p:nvSpPr>
          <p:cNvPr id="68" name="Text Placeholder 24">
            <a:extLst>
              <a:ext uri="{FF2B5EF4-FFF2-40B4-BE49-F238E27FC236}">
                <a16:creationId xmlns:a16="http://schemas.microsoft.com/office/drawing/2014/main" id="{F4362F68-0D62-731F-3DEF-B47D7FCD0C04}"/>
              </a:ext>
            </a:extLst>
          </p:cNvPr>
          <p:cNvSpPr>
            <a:spLocks noGrp="1"/>
          </p:cNvSpPr>
          <p:nvPr>
            <p:ph type="body" sz="quarter" idx="66" hasCustomPrompt="1"/>
          </p:nvPr>
        </p:nvSpPr>
        <p:spPr>
          <a:xfrm>
            <a:off x="2817037" y="4851050"/>
            <a:ext cx="1827950" cy="1064151"/>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70" name="Text Placeholder 20">
            <a:extLst>
              <a:ext uri="{FF2B5EF4-FFF2-40B4-BE49-F238E27FC236}">
                <a16:creationId xmlns:a16="http://schemas.microsoft.com/office/drawing/2014/main" id="{7C3F5561-9478-9F75-B4C2-EA3299D4DAB7}"/>
              </a:ext>
            </a:extLst>
          </p:cNvPr>
          <p:cNvSpPr>
            <a:spLocks noGrp="1"/>
          </p:cNvSpPr>
          <p:nvPr>
            <p:ph type="body" sz="quarter" idx="67" hasCustomPrompt="1"/>
          </p:nvPr>
        </p:nvSpPr>
        <p:spPr>
          <a:xfrm>
            <a:off x="2804815" y="3932853"/>
            <a:ext cx="1844288"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07</a:t>
            </a:r>
            <a:endParaRPr lang="en-US"/>
          </a:p>
        </p:txBody>
      </p:sp>
      <p:sp>
        <p:nvSpPr>
          <p:cNvPr id="77" name="Text Placeholder 24">
            <a:extLst>
              <a:ext uri="{FF2B5EF4-FFF2-40B4-BE49-F238E27FC236}">
                <a16:creationId xmlns:a16="http://schemas.microsoft.com/office/drawing/2014/main" id="{DA20A756-CF36-6DD3-0A9D-55653566C718}"/>
              </a:ext>
            </a:extLst>
          </p:cNvPr>
          <p:cNvSpPr>
            <a:spLocks noGrp="1"/>
          </p:cNvSpPr>
          <p:nvPr>
            <p:ph type="body" sz="quarter" idx="68" hasCustomPrompt="1"/>
          </p:nvPr>
        </p:nvSpPr>
        <p:spPr>
          <a:xfrm>
            <a:off x="5190323" y="4851050"/>
            <a:ext cx="1827950" cy="1064151"/>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78" name="Text Placeholder 20">
            <a:extLst>
              <a:ext uri="{FF2B5EF4-FFF2-40B4-BE49-F238E27FC236}">
                <a16:creationId xmlns:a16="http://schemas.microsoft.com/office/drawing/2014/main" id="{385BE4FE-CF98-AEA8-8689-032B87A3BC82}"/>
              </a:ext>
            </a:extLst>
          </p:cNvPr>
          <p:cNvSpPr>
            <a:spLocks noGrp="1"/>
          </p:cNvSpPr>
          <p:nvPr>
            <p:ph type="body" sz="quarter" idx="69" hasCustomPrompt="1"/>
          </p:nvPr>
        </p:nvSpPr>
        <p:spPr>
          <a:xfrm>
            <a:off x="5178101" y="3932853"/>
            <a:ext cx="1844288"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08</a:t>
            </a:r>
            <a:endParaRPr lang="en-US"/>
          </a:p>
        </p:txBody>
      </p:sp>
      <p:sp>
        <p:nvSpPr>
          <p:cNvPr id="83" name="Text Placeholder 24">
            <a:extLst>
              <a:ext uri="{FF2B5EF4-FFF2-40B4-BE49-F238E27FC236}">
                <a16:creationId xmlns:a16="http://schemas.microsoft.com/office/drawing/2014/main" id="{DA404828-E896-016C-F355-B60A18054EE9}"/>
              </a:ext>
            </a:extLst>
          </p:cNvPr>
          <p:cNvSpPr>
            <a:spLocks noGrp="1"/>
          </p:cNvSpPr>
          <p:nvPr>
            <p:ph type="body" sz="quarter" idx="70" hasCustomPrompt="1"/>
          </p:nvPr>
        </p:nvSpPr>
        <p:spPr>
          <a:xfrm>
            <a:off x="7542998" y="4851050"/>
            <a:ext cx="1827950" cy="1064151"/>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85" name="Text Placeholder 20">
            <a:extLst>
              <a:ext uri="{FF2B5EF4-FFF2-40B4-BE49-F238E27FC236}">
                <a16:creationId xmlns:a16="http://schemas.microsoft.com/office/drawing/2014/main" id="{E56EBFD8-751E-6B90-6E72-50099538E9D8}"/>
              </a:ext>
            </a:extLst>
          </p:cNvPr>
          <p:cNvSpPr>
            <a:spLocks noGrp="1"/>
          </p:cNvSpPr>
          <p:nvPr>
            <p:ph type="body" sz="quarter" idx="71" hasCustomPrompt="1"/>
          </p:nvPr>
        </p:nvSpPr>
        <p:spPr>
          <a:xfrm>
            <a:off x="7530776" y="3932853"/>
            <a:ext cx="1844288"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09</a:t>
            </a:r>
            <a:endParaRPr lang="en-US"/>
          </a:p>
        </p:txBody>
      </p:sp>
      <p:sp>
        <p:nvSpPr>
          <p:cNvPr id="89" name="Text Placeholder 24">
            <a:extLst>
              <a:ext uri="{FF2B5EF4-FFF2-40B4-BE49-F238E27FC236}">
                <a16:creationId xmlns:a16="http://schemas.microsoft.com/office/drawing/2014/main" id="{C3D913C4-E697-7719-062E-FB8A91B2443E}"/>
              </a:ext>
            </a:extLst>
          </p:cNvPr>
          <p:cNvSpPr>
            <a:spLocks noGrp="1"/>
          </p:cNvSpPr>
          <p:nvPr>
            <p:ph type="body" sz="quarter" idx="72" hasCustomPrompt="1"/>
          </p:nvPr>
        </p:nvSpPr>
        <p:spPr>
          <a:xfrm>
            <a:off x="9902023" y="4851050"/>
            <a:ext cx="1827950" cy="1064151"/>
          </a:xfrm>
        </p:spPr>
        <p:txBody>
          <a:bodyPr>
            <a:noAutofit/>
          </a:bodyPr>
          <a:lstStyle>
            <a:lvl1pPr marL="0" indent="0">
              <a:buNone/>
              <a:defRPr sz="16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90" name="Text Placeholder 20">
            <a:extLst>
              <a:ext uri="{FF2B5EF4-FFF2-40B4-BE49-F238E27FC236}">
                <a16:creationId xmlns:a16="http://schemas.microsoft.com/office/drawing/2014/main" id="{5EEF4CE9-2F1F-C5E5-3E8E-D77D5885FB16}"/>
              </a:ext>
            </a:extLst>
          </p:cNvPr>
          <p:cNvSpPr>
            <a:spLocks noGrp="1"/>
          </p:cNvSpPr>
          <p:nvPr>
            <p:ph type="body" sz="quarter" idx="73" hasCustomPrompt="1"/>
          </p:nvPr>
        </p:nvSpPr>
        <p:spPr>
          <a:xfrm>
            <a:off x="9889801" y="3932853"/>
            <a:ext cx="1844288" cy="651979"/>
          </a:xfrm>
        </p:spPr>
        <p:txBody>
          <a:bodyPr>
            <a:noAutofit/>
          </a:bodyPr>
          <a:lstStyle>
            <a:lvl1pPr marL="0" indent="0">
              <a:buNone/>
              <a:defRPr sz="6000" b="1" i="0">
                <a:solidFill>
                  <a:srgbClr val="FF4542"/>
                </a:solidFill>
                <a:latin typeface="Arial" panose="020B0604020202020204" pitchFamily="34" charset="0"/>
                <a:cs typeface="Arial" panose="020B0604020202020204" pitchFamily="34" charset="0"/>
              </a:defRPr>
            </a:lvl1pPr>
          </a:lstStyle>
          <a:p>
            <a:pPr lvl="0"/>
            <a:r>
              <a:rPr lang="en-US" b="1" i="0">
                <a:latin typeface="Arial" panose="020B0604020202020204" pitchFamily="34" charset="0"/>
                <a:cs typeface="Arial" panose="020B0604020202020204" pitchFamily="34" charset="0"/>
              </a:rPr>
              <a:t>10</a:t>
            </a:r>
            <a:endParaRPr lang="en-US"/>
          </a:p>
        </p:txBody>
      </p:sp>
      <p:sp>
        <p:nvSpPr>
          <p:cNvPr id="3" name="Slide Number Placeholder 3">
            <a:extLst>
              <a:ext uri="{FF2B5EF4-FFF2-40B4-BE49-F238E27FC236}">
                <a16:creationId xmlns:a16="http://schemas.microsoft.com/office/drawing/2014/main" id="{5D7F5272-66F5-342F-1982-6EBB08733730}"/>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27" name="Text Placeholder 19">
            <a:extLst>
              <a:ext uri="{FF2B5EF4-FFF2-40B4-BE49-F238E27FC236}">
                <a16:creationId xmlns:a16="http://schemas.microsoft.com/office/drawing/2014/main" id="{ABC4FCD6-81B0-BBCE-45C9-2E2D7E106D81}"/>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28" name="Text Placeholder 19">
            <a:extLst>
              <a:ext uri="{FF2B5EF4-FFF2-40B4-BE49-F238E27FC236}">
                <a16:creationId xmlns:a16="http://schemas.microsoft.com/office/drawing/2014/main" id="{B482A2ED-4CAA-4730-66DF-9A1B84AF44C9}"/>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684644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ighlights 3 circles">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9777E65-EA59-4AB7-04A3-D8EBB2E5B0CA}"/>
              </a:ext>
            </a:extLst>
          </p:cNvPr>
          <p:cNvSpPr/>
          <p:nvPr/>
        </p:nvSpPr>
        <p:spPr>
          <a:xfrm>
            <a:off x="1006279" y="1813823"/>
            <a:ext cx="2138246" cy="2138246"/>
          </a:xfrm>
          <a:prstGeom prst="ellipse">
            <a:avLst/>
          </a:prstGeom>
          <a:solidFill>
            <a:srgbClr val="4B0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bg1"/>
              </a:solidFill>
            </a:endParaRPr>
          </a:p>
        </p:txBody>
      </p:sp>
      <p:sp>
        <p:nvSpPr>
          <p:cNvPr id="5" name="Oval 4">
            <a:extLst>
              <a:ext uri="{FF2B5EF4-FFF2-40B4-BE49-F238E27FC236}">
                <a16:creationId xmlns:a16="http://schemas.microsoft.com/office/drawing/2014/main" id="{C6682E35-9F1F-B023-9FFC-F9FF925869C1}"/>
              </a:ext>
            </a:extLst>
          </p:cNvPr>
          <p:cNvSpPr/>
          <p:nvPr/>
        </p:nvSpPr>
        <p:spPr>
          <a:xfrm>
            <a:off x="5026877" y="1812277"/>
            <a:ext cx="2138246" cy="2138246"/>
          </a:xfrm>
          <a:prstGeom prst="ellipse">
            <a:avLst/>
          </a:prstGeom>
          <a:solidFill>
            <a:srgbClr val="007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a:solidFill>
                <a:schemeClr val="bg1"/>
              </a:solidFill>
            </a:endParaRPr>
          </a:p>
        </p:txBody>
      </p:sp>
      <p:sp>
        <p:nvSpPr>
          <p:cNvPr id="13" name="Oval 12">
            <a:extLst>
              <a:ext uri="{FF2B5EF4-FFF2-40B4-BE49-F238E27FC236}">
                <a16:creationId xmlns:a16="http://schemas.microsoft.com/office/drawing/2014/main" id="{98B1F884-2C10-57BD-CA49-3D2DEB8EB00F}"/>
              </a:ext>
            </a:extLst>
          </p:cNvPr>
          <p:cNvSpPr/>
          <p:nvPr/>
        </p:nvSpPr>
        <p:spPr>
          <a:xfrm>
            <a:off x="9047475" y="1812277"/>
            <a:ext cx="2138246" cy="2138246"/>
          </a:xfrm>
          <a:prstGeom prst="ellipse">
            <a:avLst/>
          </a:prstGeom>
          <a:solidFill>
            <a:srgbClr val="FF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a:solidFill>
                <a:schemeClr val="bg1"/>
              </a:solidFill>
            </a:endParaRPr>
          </a:p>
        </p:txBody>
      </p:sp>
      <p:sp>
        <p:nvSpPr>
          <p:cNvPr id="27" name="Text Placeholder 5">
            <a:extLst>
              <a:ext uri="{FF2B5EF4-FFF2-40B4-BE49-F238E27FC236}">
                <a16:creationId xmlns:a16="http://schemas.microsoft.com/office/drawing/2014/main" id="{9062039C-AC58-5E21-0642-E1C6B6D5AA32}"/>
              </a:ext>
            </a:extLst>
          </p:cNvPr>
          <p:cNvSpPr>
            <a:spLocks noGrp="1"/>
          </p:cNvSpPr>
          <p:nvPr>
            <p:ph type="body" sz="quarter" idx="18" hasCustomPrompt="1"/>
          </p:nvPr>
        </p:nvSpPr>
        <p:spPr>
          <a:xfrm>
            <a:off x="1285402" y="2358277"/>
            <a:ext cx="1560054" cy="1049338"/>
          </a:xfrm>
        </p:spPr>
        <p:txBody>
          <a:bodyPr anchor="ctr">
            <a:normAutofit/>
          </a:bodyPr>
          <a:lstStyle>
            <a:lvl1pPr marL="0" indent="0" algn="ctr">
              <a:buNone/>
              <a:defRPr sz="1400" b="0" i="0">
                <a:solidFill>
                  <a:schemeClr val="bg1"/>
                </a:solidFill>
                <a:latin typeface="Georgia" panose="02040502050405020303" pitchFamily="18" charset="0"/>
                <a:cs typeface="Arial" panose="020B0604020202020204" pitchFamily="34" charset="0"/>
              </a:defRPr>
            </a:lvl1pPr>
          </a:lstStyle>
          <a:p>
            <a:pPr lvl="0"/>
            <a:r>
              <a:rPr lang="en-US"/>
              <a:t>Lorem ipsum </a:t>
            </a:r>
            <a:br>
              <a:rPr lang="en-US"/>
            </a:br>
            <a:r>
              <a:rPr lang="en-US"/>
              <a:t>dolor sit </a:t>
            </a:r>
            <a:r>
              <a:rPr lang="en-US" err="1"/>
              <a:t>amet</a:t>
            </a:r>
            <a:r>
              <a:rPr lang="en-US"/>
              <a:t>, </a:t>
            </a:r>
            <a:r>
              <a:rPr lang="en-US" err="1"/>
              <a:t>consecttetur</a:t>
            </a:r>
            <a:r>
              <a:rPr lang="en-US"/>
              <a:t> </a:t>
            </a:r>
            <a:r>
              <a:rPr lang="en-US" err="1"/>
              <a:t>adipiscing</a:t>
            </a:r>
            <a:r>
              <a:rPr lang="en-US"/>
              <a:t> </a:t>
            </a:r>
            <a:r>
              <a:rPr lang="en-US" err="1"/>
              <a:t>elit</a:t>
            </a:r>
            <a:r>
              <a:rPr lang="en-US"/>
              <a:t>.</a:t>
            </a:r>
          </a:p>
        </p:txBody>
      </p:sp>
      <p:sp>
        <p:nvSpPr>
          <p:cNvPr id="30" name="Text Placeholder 5">
            <a:extLst>
              <a:ext uri="{FF2B5EF4-FFF2-40B4-BE49-F238E27FC236}">
                <a16:creationId xmlns:a16="http://schemas.microsoft.com/office/drawing/2014/main" id="{06CCA93D-57BE-6430-FE79-605E766078C0}"/>
              </a:ext>
            </a:extLst>
          </p:cNvPr>
          <p:cNvSpPr>
            <a:spLocks noGrp="1"/>
          </p:cNvSpPr>
          <p:nvPr>
            <p:ph type="body" sz="quarter" idx="19" hasCustomPrompt="1"/>
          </p:nvPr>
        </p:nvSpPr>
        <p:spPr>
          <a:xfrm>
            <a:off x="5290393" y="2356731"/>
            <a:ext cx="1611214" cy="1049338"/>
          </a:xfrm>
        </p:spPr>
        <p:txBody>
          <a:bodyPr anchor="ctr">
            <a:normAutofit/>
          </a:bodyPr>
          <a:lstStyle>
            <a:lvl1pPr marL="0" indent="0" algn="ctr">
              <a:buNone/>
              <a:defRPr sz="1400" b="0" i="0">
                <a:solidFill>
                  <a:schemeClr val="bg1"/>
                </a:solidFill>
                <a:latin typeface="Georgia" panose="02040502050405020303" pitchFamily="18" charset="0"/>
                <a:cs typeface="Arial" panose="020B0604020202020204" pitchFamily="34" charset="0"/>
              </a:defRPr>
            </a:lvl1pPr>
          </a:lstStyle>
          <a:p>
            <a:pPr lvl="0"/>
            <a:r>
              <a:rPr lang="en-US"/>
              <a:t>Lorem ipsum </a:t>
            </a:r>
            <a:br>
              <a:rPr lang="en-US"/>
            </a:br>
            <a:r>
              <a:rPr lang="en-US"/>
              <a:t>dolor sit </a:t>
            </a:r>
            <a:r>
              <a:rPr lang="en-US" err="1"/>
              <a:t>amet</a:t>
            </a:r>
            <a:r>
              <a:rPr lang="en-US"/>
              <a:t>, </a:t>
            </a:r>
            <a:r>
              <a:rPr lang="en-US" err="1"/>
              <a:t>consecttetur</a:t>
            </a:r>
            <a:r>
              <a:rPr lang="en-US"/>
              <a:t> </a:t>
            </a:r>
            <a:r>
              <a:rPr lang="en-US" err="1"/>
              <a:t>adipiscing</a:t>
            </a:r>
            <a:r>
              <a:rPr lang="en-US"/>
              <a:t> </a:t>
            </a:r>
            <a:r>
              <a:rPr lang="en-US" err="1"/>
              <a:t>elit</a:t>
            </a:r>
            <a:r>
              <a:rPr lang="en-US"/>
              <a:t>.</a:t>
            </a:r>
          </a:p>
        </p:txBody>
      </p:sp>
      <p:sp>
        <p:nvSpPr>
          <p:cNvPr id="31" name="Text Placeholder 5">
            <a:extLst>
              <a:ext uri="{FF2B5EF4-FFF2-40B4-BE49-F238E27FC236}">
                <a16:creationId xmlns:a16="http://schemas.microsoft.com/office/drawing/2014/main" id="{3E75A160-CFE3-CE6C-95BB-5AFC05BBB5E7}"/>
              </a:ext>
            </a:extLst>
          </p:cNvPr>
          <p:cNvSpPr>
            <a:spLocks noGrp="1"/>
          </p:cNvSpPr>
          <p:nvPr>
            <p:ph type="body" sz="quarter" idx="20" hasCustomPrompt="1"/>
          </p:nvPr>
        </p:nvSpPr>
        <p:spPr>
          <a:xfrm>
            <a:off x="9324704" y="2356731"/>
            <a:ext cx="1572681" cy="1049338"/>
          </a:xfrm>
        </p:spPr>
        <p:txBody>
          <a:bodyPr anchor="ctr">
            <a:normAutofit/>
          </a:bodyPr>
          <a:lstStyle>
            <a:lvl1pPr marL="0" indent="0" algn="ctr">
              <a:buNone/>
              <a:defRPr sz="1400" b="0" i="0">
                <a:solidFill>
                  <a:schemeClr val="bg1"/>
                </a:solidFill>
                <a:latin typeface="Georgia" panose="02040502050405020303" pitchFamily="18" charset="0"/>
                <a:cs typeface="Arial" panose="020B0604020202020204" pitchFamily="34" charset="0"/>
              </a:defRPr>
            </a:lvl1pPr>
          </a:lstStyle>
          <a:p>
            <a:pPr lvl="0"/>
            <a:r>
              <a:rPr lang="en-US"/>
              <a:t>Lorem ipsum </a:t>
            </a:r>
            <a:br>
              <a:rPr lang="en-US"/>
            </a:br>
            <a:r>
              <a:rPr lang="en-US"/>
              <a:t>dolor sit </a:t>
            </a:r>
            <a:r>
              <a:rPr lang="en-US" err="1"/>
              <a:t>amet</a:t>
            </a:r>
            <a:r>
              <a:rPr lang="en-US"/>
              <a:t>, </a:t>
            </a:r>
            <a:r>
              <a:rPr lang="en-US" err="1"/>
              <a:t>consecttetur</a:t>
            </a:r>
            <a:r>
              <a:rPr lang="en-US"/>
              <a:t> </a:t>
            </a:r>
            <a:r>
              <a:rPr lang="en-US" err="1"/>
              <a:t>adipiscing</a:t>
            </a:r>
            <a:r>
              <a:rPr lang="en-US"/>
              <a:t> </a:t>
            </a:r>
            <a:r>
              <a:rPr lang="en-US" err="1"/>
              <a:t>elit</a:t>
            </a:r>
            <a:r>
              <a:rPr lang="en-US"/>
              <a:t>.</a:t>
            </a:r>
          </a:p>
        </p:txBody>
      </p:sp>
      <p:sp>
        <p:nvSpPr>
          <p:cNvPr id="6" name="Text Placeholder 24">
            <a:extLst>
              <a:ext uri="{FF2B5EF4-FFF2-40B4-BE49-F238E27FC236}">
                <a16:creationId xmlns:a16="http://schemas.microsoft.com/office/drawing/2014/main" id="{8C7DA52F-B68F-A643-4BBD-6ADA8E6C0051}"/>
              </a:ext>
            </a:extLst>
          </p:cNvPr>
          <p:cNvSpPr>
            <a:spLocks noGrp="1"/>
          </p:cNvSpPr>
          <p:nvPr>
            <p:ph type="body" sz="quarter" idx="35" hasCustomPrompt="1"/>
          </p:nvPr>
        </p:nvSpPr>
        <p:spPr>
          <a:xfrm>
            <a:off x="362264" y="4282200"/>
            <a:ext cx="3577588" cy="1779222"/>
          </a:xfrm>
        </p:spPr>
        <p:txBody>
          <a:bodyPr>
            <a:normAutofit/>
          </a:bodyPr>
          <a:lstStyle>
            <a:lvl1pPr marL="0" indent="0">
              <a:buNone/>
              <a:defRPr sz="185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7" name="Text Placeholder 24">
            <a:extLst>
              <a:ext uri="{FF2B5EF4-FFF2-40B4-BE49-F238E27FC236}">
                <a16:creationId xmlns:a16="http://schemas.microsoft.com/office/drawing/2014/main" id="{4D39A553-5471-5C7A-085C-F0CCF2A6DF26}"/>
              </a:ext>
            </a:extLst>
          </p:cNvPr>
          <p:cNvSpPr>
            <a:spLocks noGrp="1"/>
          </p:cNvSpPr>
          <p:nvPr>
            <p:ph type="body" sz="quarter" idx="36" hasCustomPrompt="1"/>
          </p:nvPr>
        </p:nvSpPr>
        <p:spPr>
          <a:xfrm>
            <a:off x="4305869" y="4282199"/>
            <a:ext cx="3577587" cy="1779222"/>
          </a:xfrm>
        </p:spPr>
        <p:txBody>
          <a:bodyPr>
            <a:normAutofit/>
          </a:bodyPr>
          <a:lstStyle>
            <a:lvl1pPr marL="0" indent="0">
              <a:buNone/>
              <a:defRPr sz="20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10" name="Text Placeholder 24">
            <a:extLst>
              <a:ext uri="{FF2B5EF4-FFF2-40B4-BE49-F238E27FC236}">
                <a16:creationId xmlns:a16="http://schemas.microsoft.com/office/drawing/2014/main" id="{E6FD2B64-8710-1203-3060-A62ED0764C72}"/>
              </a:ext>
            </a:extLst>
          </p:cNvPr>
          <p:cNvSpPr>
            <a:spLocks noGrp="1"/>
          </p:cNvSpPr>
          <p:nvPr>
            <p:ph type="body" sz="quarter" idx="37" hasCustomPrompt="1"/>
          </p:nvPr>
        </p:nvSpPr>
        <p:spPr>
          <a:xfrm>
            <a:off x="8249474" y="4282199"/>
            <a:ext cx="3577400" cy="1779222"/>
          </a:xfrm>
        </p:spPr>
        <p:txBody>
          <a:bodyPr>
            <a:normAutofit/>
          </a:bodyPr>
          <a:lstStyle>
            <a:lvl1pPr marL="0" indent="0">
              <a:buNone/>
              <a:defRPr sz="2000" b="0" i="0">
                <a:latin typeface="Arial" panose="020B0604020202020204" pitchFamily="34" charset="0"/>
                <a:cs typeface="Arial" panose="020B0604020202020204" pitchFamily="34" charset="0"/>
              </a:defRPr>
            </a:lvl1pPr>
          </a:lstStyle>
          <a:p>
            <a:pPr lvl="0"/>
            <a:r>
              <a:rPr lang="en-US" b="0" i="0">
                <a:latin typeface="Arial" panose="020B0604020202020204" pitchFamily="34" charset="0"/>
                <a:cs typeface="Arial" panose="020B0604020202020204" pitchFamily="34" charset="0"/>
              </a:rPr>
              <a:t>Click here to add text</a:t>
            </a:r>
            <a:endParaRPr lang="en-US"/>
          </a:p>
        </p:txBody>
      </p:sp>
      <p:sp>
        <p:nvSpPr>
          <p:cNvPr id="3" name="Slide Number Placeholder 3">
            <a:extLst>
              <a:ext uri="{FF2B5EF4-FFF2-40B4-BE49-F238E27FC236}">
                <a16:creationId xmlns:a16="http://schemas.microsoft.com/office/drawing/2014/main" id="{A31A9376-1FB2-75CD-4786-BB93126C3CF4}"/>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2" name="Oval 1">
            <a:extLst>
              <a:ext uri="{FF2B5EF4-FFF2-40B4-BE49-F238E27FC236}">
                <a16:creationId xmlns:a16="http://schemas.microsoft.com/office/drawing/2014/main" id="{4D1B6813-440F-D99E-B130-1E6894A1F5D5}"/>
              </a:ext>
            </a:extLst>
          </p:cNvPr>
          <p:cNvSpPr/>
          <p:nvPr/>
        </p:nvSpPr>
        <p:spPr>
          <a:xfrm>
            <a:off x="1006279" y="1813823"/>
            <a:ext cx="2138246" cy="2138246"/>
          </a:xfrm>
          <a:prstGeom prst="ellipse">
            <a:avLst/>
          </a:prstGeom>
          <a:solidFill>
            <a:srgbClr val="4B0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bg1"/>
              </a:solidFill>
            </a:endParaRPr>
          </a:p>
        </p:txBody>
      </p:sp>
      <p:sp>
        <p:nvSpPr>
          <p:cNvPr id="9" name="Oval 8">
            <a:extLst>
              <a:ext uri="{FF2B5EF4-FFF2-40B4-BE49-F238E27FC236}">
                <a16:creationId xmlns:a16="http://schemas.microsoft.com/office/drawing/2014/main" id="{DAFA8F71-0E20-361B-499F-966B17C1E739}"/>
              </a:ext>
            </a:extLst>
          </p:cNvPr>
          <p:cNvSpPr/>
          <p:nvPr/>
        </p:nvSpPr>
        <p:spPr>
          <a:xfrm>
            <a:off x="5026877" y="1812277"/>
            <a:ext cx="2138246" cy="2138246"/>
          </a:xfrm>
          <a:prstGeom prst="ellipse">
            <a:avLst/>
          </a:prstGeom>
          <a:solidFill>
            <a:srgbClr val="007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a:solidFill>
                <a:schemeClr val="bg1"/>
              </a:solidFill>
            </a:endParaRPr>
          </a:p>
        </p:txBody>
      </p:sp>
      <p:sp>
        <p:nvSpPr>
          <p:cNvPr id="11" name="Oval 10">
            <a:extLst>
              <a:ext uri="{FF2B5EF4-FFF2-40B4-BE49-F238E27FC236}">
                <a16:creationId xmlns:a16="http://schemas.microsoft.com/office/drawing/2014/main" id="{1D00F1FF-89A7-E519-5E00-F42D67045BC6}"/>
              </a:ext>
            </a:extLst>
          </p:cNvPr>
          <p:cNvSpPr/>
          <p:nvPr/>
        </p:nvSpPr>
        <p:spPr>
          <a:xfrm>
            <a:off x="9047475" y="1812277"/>
            <a:ext cx="2138246" cy="2138246"/>
          </a:xfrm>
          <a:prstGeom prst="ellipse">
            <a:avLst/>
          </a:prstGeom>
          <a:solidFill>
            <a:srgbClr val="FF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a:solidFill>
                <a:schemeClr val="bg1"/>
              </a:solidFill>
            </a:endParaRPr>
          </a:p>
        </p:txBody>
      </p:sp>
      <p:sp>
        <p:nvSpPr>
          <p:cNvPr id="20" name="Oval 19">
            <a:extLst>
              <a:ext uri="{FF2B5EF4-FFF2-40B4-BE49-F238E27FC236}">
                <a16:creationId xmlns:a16="http://schemas.microsoft.com/office/drawing/2014/main" id="{F3EDE725-02D2-8E1E-2FD8-BDDD6F7F8E64}"/>
              </a:ext>
            </a:extLst>
          </p:cNvPr>
          <p:cNvSpPr/>
          <p:nvPr userDrawn="1"/>
        </p:nvSpPr>
        <p:spPr>
          <a:xfrm>
            <a:off x="1006279" y="1813823"/>
            <a:ext cx="2138246" cy="2138246"/>
          </a:xfrm>
          <a:prstGeom prst="ellipse">
            <a:avLst/>
          </a:prstGeom>
          <a:solidFill>
            <a:srgbClr val="4B0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a:solidFill>
                <a:schemeClr val="bg1"/>
              </a:solidFill>
            </a:endParaRPr>
          </a:p>
        </p:txBody>
      </p:sp>
      <p:sp>
        <p:nvSpPr>
          <p:cNvPr id="22" name="Oval 21">
            <a:extLst>
              <a:ext uri="{FF2B5EF4-FFF2-40B4-BE49-F238E27FC236}">
                <a16:creationId xmlns:a16="http://schemas.microsoft.com/office/drawing/2014/main" id="{2EEA5DE3-F12B-E09C-50C7-6DD745F30130}"/>
              </a:ext>
            </a:extLst>
          </p:cNvPr>
          <p:cNvSpPr/>
          <p:nvPr userDrawn="1"/>
        </p:nvSpPr>
        <p:spPr>
          <a:xfrm>
            <a:off x="5026877" y="1812277"/>
            <a:ext cx="2138246" cy="2138246"/>
          </a:xfrm>
          <a:prstGeom prst="ellipse">
            <a:avLst/>
          </a:prstGeom>
          <a:solidFill>
            <a:srgbClr val="007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a:solidFill>
                <a:schemeClr val="bg1"/>
              </a:solidFill>
            </a:endParaRPr>
          </a:p>
        </p:txBody>
      </p:sp>
      <p:sp>
        <p:nvSpPr>
          <p:cNvPr id="23" name="Oval 22">
            <a:extLst>
              <a:ext uri="{FF2B5EF4-FFF2-40B4-BE49-F238E27FC236}">
                <a16:creationId xmlns:a16="http://schemas.microsoft.com/office/drawing/2014/main" id="{BFB8A865-747D-C9E3-55DB-8C40C3BA0A04}"/>
              </a:ext>
            </a:extLst>
          </p:cNvPr>
          <p:cNvSpPr/>
          <p:nvPr userDrawn="1"/>
        </p:nvSpPr>
        <p:spPr>
          <a:xfrm>
            <a:off x="9047475" y="1812277"/>
            <a:ext cx="2138246" cy="2138246"/>
          </a:xfrm>
          <a:prstGeom prst="ellipse">
            <a:avLst/>
          </a:prstGeom>
          <a:solidFill>
            <a:srgbClr val="FF4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a:solidFill>
                <a:schemeClr val="bg1"/>
              </a:solidFill>
            </a:endParaRPr>
          </a:p>
        </p:txBody>
      </p:sp>
      <p:cxnSp>
        <p:nvCxnSpPr>
          <p:cNvPr id="24" name="Straight Connector 23">
            <a:extLst>
              <a:ext uri="{FF2B5EF4-FFF2-40B4-BE49-F238E27FC236}">
                <a16:creationId xmlns:a16="http://schemas.microsoft.com/office/drawing/2014/main" id="{5313E253-F1E5-8C32-00D6-85569739CC57}"/>
              </a:ext>
            </a:extLst>
          </p:cNvPr>
          <p:cNvCxnSpPr>
            <a:cxnSpLocks/>
          </p:cNvCxnSpPr>
          <p:nvPr userDrawn="1"/>
        </p:nvCxnSpPr>
        <p:spPr>
          <a:xfrm>
            <a:off x="362263" y="4168887"/>
            <a:ext cx="359383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CAC3F8-3F86-5BB2-5A59-0FEC22841C48}"/>
              </a:ext>
            </a:extLst>
          </p:cNvPr>
          <p:cNvCxnSpPr>
            <a:cxnSpLocks/>
          </p:cNvCxnSpPr>
          <p:nvPr userDrawn="1"/>
        </p:nvCxnSpPr>
        <p:spPr>
          <a:xfrm>
            <a:off x="4305869" y="4168887"/>
            <a:ext cx="357758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AADCFF-157A-4CC6-80FC-0DBAB74FCC34}"/>
              </a:ext>
            </a:extLst>
          </p:cNvPr>
          <p:cNvCxnSpPr>
            <a:cxnSpLocks/>
          </p:cNvCxnSpPr>
          <p:nvPr userDrawn="1"/>
        </p:nvCxnSpPr>
        <p:spPr>
          <a:xfrm>
            <a:off x="8249474" y="4168887"/>
            <a:ext cx="3577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19">
            <a:extLst>
              <a:ext uri="{FF2B5EF4-FFF2-40B4-BE49-F238E27FC236}">
                <a16:creationId xmlns:a16="http://schemas.microsoft.com/office/drawing/2014/main" id="{DF6B575E-144A-9E21-412F-233FA337F9F4}"/>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33" name="Text Placeholder 19">
            <a:extLst>
              <a:ext uri="{FF2B5EF4-FFF2-40B4-BE49-F238E27FC236}">
                <a16:creationId xmlns:a16="http://schemas.microsoft.com/office/drawing/2014/main" id="{11E2888F-20E3-1428-F54D-57792BE630B0}"/>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557706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bio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C5018-26F9-9526-85DD-5D6AD7C6B3B1}"/>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9" name="Picture Placeholder 14">
            <a:extLst>
              <a:ext uri="{FF2B5EF4-FFF2-40B4-BE49-F238E27FC236}">
                <a16:creationId xmlns:a16="http://schemas.microsoft.com/office/drawing/2014/main" id="{4FA72714-5EF8-5E61-9360-28D8925D3D0A}"/>
              </a:ext>
            </a:extLst>
          </p:cNvPr>
          <p:cNvSpPr>
            <a:spLocks noGrp="1"/>
          </p:cNvSpPr>
          <p:nvPr>
            <p:ph type="pic" sz="quarter" idx="41"/>
          </p:nvPr>
        </p:nvSpPr>
        <p:spPr>
          <a:xfrm>
            <a:off x="362263" y="1801814"/>
            <a:ext cx="1273593" cy="1586156"/>
          </a:xfrm>
        </p:spPr>
        <p:txBody>
          <a:bodyPr/>
          <a:lstStyle/>
          <a:p>
            <a:r>
              <a:rPr lang="en-US"/>
              <a:t>Click icon to add picture</a:t>
            </a:r>
          </a:p>
        </p:txBody>
      </p:sp>
      <p:sp>
        <p:nvSpPr>
          <p:cNvPr id="12" name="Text Placeholder 3">
            <a:extLst>
              <a:ext uri="{FF2B5EF4-FFF2-40B4-BE49-F238E27FC236}">
                <a16:creationId xmlns:a16="http://schemas.microsoft.com/office/drawing/2014/main" id="{A02F4CCD-3770-53CF-ABCA-29FEC2ED33FA}"/>
              </a:ext>
            </a:extLst>
          </p:cNvPr>
          <p:cNvSpPr>
            <a:spLocks noGrp="1"/>
          </p:cNvSpPr>
          <p:nvPr>
            <p:ph type="body" sz="quarter" idx="42" hasCustomPrompt="1"/>
          </p:nvPr>
        </p:nvSpPr>
        <p:spPr>
          <a:xfrm>
            <a:off x="1833509" y="1801814"/>
            <a:ext cx="2117165" cy="246221"/>
          </a:xfrm>
        </p:spPr>
        <p:txBody>
          <a:bodyPr/>
          <a:lstStyle>
            <a:lvl1pPr marL="0" indent="0">
              <a:buNone/>
              <a:defRPr sz="1400" b="1">
                <a:solidFill>
                  <a:schemeClr val="accent1"/>
                </a:solidFill>
              </a:defRPr>
            </a:lvl1pPr>
          </a:lstStyle>
          <a:p>
            <a:pPr lvl="0"/>
            <a:r>
              <a:rPr lang="en-GB"/>
              <a:t>Click here to add name</a:t>
            </a:r>
            <a:endParaRPr lang="en-US"/>
          </a:p>
        </p:txBody>
      </p:sp>
      <p:sp>
        <p:nvSpPr>
          <p:cNvPr id="13" name="Text Placeholder 3">
            <a:extLst>
              <a:ext uri="{FF2B5EF4-FFF2-40B4-BE49-F238E27FC236}">
                <a16:creationId xmlns:a16="http://schemas.microsoft.com/office/drawing/2014/main" id="{FDB800A3-B570-4133-AB73-5B9DF7D63AA6}"/>
              </a:ext>
            </a:extLst>
          </p:cNvPr>
          <p:cNvSpPr>
            <a:spLocks noGrp="1"/>
          </p:cNvSpPr>
          <p:nvPr>
            <p:ph type="body" sz="quarter" idx="43" hasCustomPrompt="1"/>
          </p:nvPr>
        </p:nvSpPr>
        <p:spPr>
          <a:xfrm>
            <a:off x="1833508" y="2045177"/>
            <a:ext cx="2117165" cy="246221"/>
          </a:xfrm>
        </p:spPr>
        <p:txBody>
          <a:bodyPr/>
          <a:lstStyle>
            <a:lvl1pPr marL="0" indent="0">
              <a:buNone/>
              <a:defRPr sz="1400" b="0">
                <a:solidFill>
                  <a:schemeClr val="accent1"/>
                </a:solidFill>
              </a:defRPr>
            </a:lvl1pPr>
          </a:lstStyle>
          <a:p>
            <a:pPr lvl="0"/>
            <a:r>
              <a:rPr lang="en-GB"/>
              <a:t>Click here to add title</a:t>
            </a:r>
            <a:endParaRPr lang="en-US"/>
          </a:p>
        </p:txBody>
      </p:sp>
      <p:sp>
        <p:nvSpPr>
          <p:cNvPr id="24" name="Text Placeholder 2">
            <a:extLst>
              <a:ext uri="{FF2B5EF4-FFF2-40B4-BE49-F238E27FC236}">
                <a16:creationId xmlns:a16="http://schemas.microsoft.com/office/drawing/2014/main" id="{48C2244C-4605-F6A9-4B75-655CC87D6443}"/>
              </a:ext>
            </a:extLst>
          </p:cNvPr>
          <p:cNvSpPr>
            <a:spLocks noGrp="1"/>
          </p:cNvSpPr>
          <p:nvPr>
            <p:ph idx="45"/>
          </p:nvPr>
        </p:nvSpPr>
        <p:spPr>
          <a:xfrm>
            <a:off x="362262" y="3596029"/>
            <a:ext cx="3588412" cy="2484630"/>
          </a:xfrm>
          <a:prstGeom prst="rect">
            <a:avLst/>
          </a:prstGeom>
        </p:spPr>
        <p:txBody>
          <a:bodyPr vert="horz" wrap="square" lIns="0" tIns="0" rIns="0" bIns="0" numCol="1" spcCol="360000" rtlCol="0">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3">
            <a:extLst>
              <a:ext uri="{FF2B5EF4-FFF2-40B4-BE49-F238E27FC236}">
                <a16:creationId xmlns:a16="http://schemas.microsoft.com/office/drawing/2014/main" id="{F8017807-4573-2D73-7D41-C52224DBC5E9}"/>
              </a:ext>
            </a:extLst>
          </p:cNvPr>
          <p:cNvSpPr>
            <a:spLocks noGrp="1"/>
          </p:cNvSpPr>
          <p:nvPr>
            <p:ph type="body" sz="quarter" idx="56" hasCustomPrompt="1"/>
          </p:nvPr>
        </p:nvSpPr>
        <p:spPr>
          <a:xfrm>
            <a:off x="1833509" y="2524624"/>
            <a:ext cx="2117165" cy="711938"/>
          </a:xfrm>
        </p:spPr>
        <p:txBody>
          <a:bodyPr/>
          <a:lstStyle>
            <a:lvl1pPr marL="0" indent="0">
              <a:lnSpc>
                <a:spcPct val="115000"/>
              </a:lnSpc>
              <a:spcBef>
                <a:spcPts val="0"/>
              </a:spcBef>
              <a:buNone/>
              <a:defRPr sz="1100" b="0">
                <a:solidFill>
                  <a:schemeClr val="accent1"/>
                </a:solidFill>
              </a:defRPr>
            </a:lvl1p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a:t>+44 (0)123 456 789</a:t>
            </a:r>
          </a:p>
          <a:p>
            <a:pPr lvl="0"/>
            <a:r>
              <a:rPr lang="en-GB" err="1"/>
              <a:t>firstname.surname</a:t>
            </a:r>
            <a:r>
              <a:rPr lang="en-GB"/>
              <a:t>@</a:t>
            </a:r>
            <a:br>
              <a:rPr lang="en-GB"/>
            </a:br>
            <a:r>
              <a:rPr lang="en-GB"/>
              <a:t>brownejacobson.com</a:t>
            </a:r>
            <a:br>
              <a:rPr lang="en-GB"/>
            </a:br>
            <a:r>
              <a:rPr lang="en-GB"/>
              <a:t>(SRA / PQE if needed)</a:t>
            </a:r>
            <a:endParaRPr lang="en-US"/>
          </a:p>
        </p:txBody>
      </p:sp>
      <p:sp>
        <p:nvSpPr>
          <p:cNvPr id="30" name="Picture Placeholder 14">
            <a:extLst>
              <a:ext uri="{FF2B5EF4-FFF2-40B4-BE49-F238E27FC236}">
                <a16:creationId xmlns:a16="http://schemas.microsoft.com/office/drawing/2014/main" id="{C51ECD16-4013-5255-58AD-374B48D99D68}"/>
              </a:ext>
            </a:extLst>
          </p:cNvPr>
          <p:cNvSpPr>
            <a:spLocks noGrp="1"/>
          </p:cNvSpPr>
          <p:nvPr>
            <p:ph type="pic" sz="quarter" idx="57"/>
          </p:nvPr>
        </p:nvSpPr>
        <p:spPr>
          <a:xfrm>
            <a:off x="4301217" y="1801814"/>
            <a:ext cx="1273593" cy="1586156"/>
          </a:xfrm>
        </p:spPr>
        <p:txBody>
          <a:bodyPr/>
          <a:lstStyle/>
          <a:p>
            <a:r>
              <a:rPr lang="en-US"/>
              <a:t>Click icon to add picture</a:t>
            </a:r>
          </a:p>
        </p:txBody>
      </p:sp>
      <p:sp>
        <p:nvSpPr>
          <p:cNvPr id="31" name="Text Placeholder 3">
            <a:extLst>
              <a:ext uri="{FF2B5EF4-FFF2-40B4-BE49-F238E27FC236}">
                <a16:creationId xmlns:a16="http://schemas.microsoft.com/office/drawing/2014/main" id="{AC24CF36-BAA4-F843-077E-E9FB38DDAA75}"/>
              </a:ext>
            </a:extLst>
          </p:cNvPr>
          <p:cNvSpPr>
            <a:spLocks noGrp="1"/>
          </p:cNvSpPr>
          <p:nvPr>
            <p:ph type="body" sz="quarter" idx="58" hasCustomPrompt="1"/>
          </p:nvPr>
        </p:nvSpPr>
        <p:spPr>
          <a:xfrm>
            <a:off x="5772463" y="1801814"/>
            <a:ext cx="2117165" cy="246221"/>
          </a:xfrm>
        </p:spPr>
        <p:txBody>
          <a:bodyPr/>
          <a:lstStyle>
            <a:lvl1pPr marL="0" indent="0">
              <a:buNone/>
              <a:defRPr sz="1400" b="1">
                <a:solidFill>
                  <a:schemeClr val="accent1"/>
                </a:solidFill>
              </a:defRPr>
            </a:lvl1pPr>
          </a:lstStyle>
          <a:p>
            <a:pPr lvl="0"/>
            <a:r>
              <a:rPr lang="en-GB"/>
              <a:t>Click here to add name</a:t>
            </a:r>
            <a:endParaRPr lang="en-US"/>
          </a:p>
        </p:txBody>
      </p:sp>
      <p:sp>
        <p:nvSpPr>
          <p:cNvPr id="32" name="Text Placeholder 3">
            <a:extLst>
              <a:ext uri="{FF2B5EF4-FFF2-40B4-BE49-F238E27FC236}">
                <a16:creationId xmlns:a16="http://schemas.microsoft.com/office/drawing/2014/main" id="{6F98D029-0CAA-420A-1DEB-A29610A089C9}"/>
              </a:ext>
            </a:extLst>
          </p:cNvPr>
          <p:cNvSpPr>
            <a:spLocks noGrp="1"/>
          </p:cNvSpPr>
          <p:nvPr>
            <p:ph type="body" sz="quarter" idx="59" hasCustomPrompt="1"/>
          </p:nvPr>
        </p:nvSpPr>
        <p:spPr>
          <a:xfrm>
            <a:off x="5772462" y="2045177"/>
            <a:ext cx="2117165" cy="246221"/>
          </a:xfrm>
        </p:spPr>
        <p:txBody>
          <a:bodyPr/>
          <a:lstStyle>
            <a:lvl1pPr marL="0" indent="0">
              <a:buNone/>
              <a:defRPr sz="1400" b="0">
                <a:solidFill>
                  <a:schemeClr val="accent1"/>
                </a:solidFill>
              </a:defRPr>
            </a:lvl1pPr>
          </a:lstStyle>
          <a:p>
            <a:pPr lvl="0"/>
            <a:r>
              <a:rPr lang="en-GB"/>
              <a:t>Click here to add title</a:t>
            </a:r>
            <a:endParaRPr lang="en-US"/>
          </a:p>
        </p:txBody>
      </p:sp>
      <p:sp>
        <p:nvSpPr>
          <p:cNvPr id="33" name="Text Placeholder 2">
            <a:extLst>
              <a:ext uri="{FF2B5EF4-FFF2-40B4-BE49-F238E27FC236}">
                <a16:creationId xmlns:a16="http://schemas.microsoft.com/office/drawing/2014/main" id="{3280E50D-5E23-5541-8426-81E29BB6235F}"/>
              </a:ext>
            </a:extLst>
          </p:cNvPr>
          <p:cNvSpPr>
            <a:spLocks noGrp="1"/>
          </p:cNvSpPr>
          <p:nvPr>
            <p:ph idx="60"/>
          </p:nvPr>
        </p:nvSpPr>
        <p:spPr>
          <a:xfrm>
            <a:off x="4301216" y="3596029"/>
            <a:ext cx="3588412" cy="2484630"/>
          </a:xfrm>
          <a:prstGeom prst="rect">
            <a:avLst/>
          </a:prstGeom>
        </p:spPr>
        <p:txBody>
          <a:bodyPr vert="horz" wrap="square" lIns="0" tIns="0" rIns="0" bIns="0" numCol="1" spcCol="360000" rtlCol="0">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3">
            <a:extLst>
              <a:ext uri="{FF2B5EF4-FFF2-40B4-BE49-F238E27FC236}">
                <a16:creationId xmlns:a16="http://schemas.microsoft.com/office/drawing/2014/main" id="{B17BE67C-5366-F306-172D-4ADB094FFA33}"/>
              </a:ext>
            </a:extLst>
          </p:cNvPr>
          <p:cNvSpPr>
            <a:spLocks noGrp="1"/>
          </p:cNvSpPr>
          <p:nvPr>
            <p:ph type="body" sz="quarter" idx="61" hasCustomPrompt="1"/>
          </p:nvPr>
        </p:nvSpPr>
        <p:spPr>
          <a:xfrm>
            <a:off x="5772463" y="2524624"/>
            <a:ext cx="2117165" cy="711938"/>
          </a:xfrm>
        </p:spPr>
        <p:txBody>
          <a:bodyPr/>
          <a:lstStyle>
            <a:lvl1pPr marL="0" indent="0">
              <a:lnSpc>
                <a:spcPct val="115000"/>
              </a:lnSpc>
              <a:spcBef>
                <a:spcPts val="0"/>
              </a:spcBef>
              <a:buNone/>
              <a:defRPr sz="1100" b="0">
                <a:solidFill>
                  <a:schemeClr val="accent1"/>
                </a:solidFill>
              </a:defRPr>
            </a:lvl1p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a:t>+44 (0)123 456 789</a:t>
            </a:r>
          </a:p>
          <a:p>
            <a:pPr lvl="0"/>
            <a:r>
              <a:rPr lang="en-GB" err="1"/>
              <a:t>firstname.surname</a:t>
            </a:r>
            <a:r>
              <a:rPr lang="en-GB"/>
              <a:t>@</a:t>
            </a:r>
            <a:br>
              <a:rPr lang="en-GB"/>
            </a:br>
            <a:r>
              <a:rPr lang="en-GB"/>
              <a:t>brownejacobson.com</a:t>
            </a:r>
          </a:p>
          <a:p>
            <a:pPr lvl="0"/>
            <a:r>
              <a:rPr lang="en-GB"/>
              <a:t>(SRA / PQE if needed)</a:t>
            </a:r>
            <a:endParaRPr lang="en-US"/>
          </a:p>
        </p:txBody>
      </p:sp>
      <p:sp>
        <p:nvSpPr>
          <p:cNvPr id="35" name="Picture Placeholder 14">
            <a:extLst>
              <a:ext uri="{FF2B5EF4-FFF2-40B4-BE49-F238E27FC236}">
                <a16:creationId xmlns:a16="http://schemas.microsoft.com/office/drawing/2014/main" id="{BF379F21-AF30-90EC-C747-BEC28077C311}"/>
              </a:ext>
            </a:extLst>
          </p:cNvPr>
          <p:cNvSpPr>
            <a:spLocks noGrp="1"/>
          </p:cNvSpPr>
          <p:nvPr>
            <p:ph type="pic" sz="quarter" idx="62"/>
          </p:nvPr>
        </p:nvSpPr>
        <p:spPr>
          <a:xfrm>
            <a:off x="8246033" y="1801814"/>
            <a:ext cx="1273593" cy="1586156"/>
          </a:xfrm>
        </p:spPr>
        <p:txBody>
          <a:bodyPr/>
          <a:lstStyle/>
          <a:p>
            <a:r>
              <a:rPr lang="en-US"/>
              <a:t>Click icon to add picture</a:t>
            </a:r>
          </a:p>
        </p:txBody>
      </p:sp>
      <p:sp>
        <p:nvSpPr>
          <p:cNvPr id="36" name="Text Placeholder 3">
            <a:extLst>
              <a:ext uri="{FF2B5EF4-FFF2-40B4-BE49-F238E27FC236}">
                <a16:creationId xmlns:a16="http://schemas.microsoft.com/office/drawing/2014/main" id="{B837E83B-6689-78DB-C7BC-C3D24197228E}"/>
              </a:ext>
            </a:extLst>
          </p:cNvPr>
          <p:cNvSpPr>
            <a:spLocks noGrp="1"/>
          </p:cNvSpPr>
          <p:nvPr>
            <p:ph type="body" sz="quarter" idx="63" hasCustomPrompt="1"/>
          </p:nvPr>
        </p:nvSpPr>
        <p:spPr>
          <a:xfrm>
            <a:off x="9717279" y="1801814"/>
            <a:ext cx="2117165" cy="246221"/>
          </a:xfrm>
        </p:spPr>
        <p:txBody>
          <a:bodyPr/>
          <a:lstStyle>
            <a:lvl1pPr marL="0" indent="0">
              <a:buNone/>
              <a:defRPr sz="1400" b="1">
                <a:solidFill>
                  <a:schemeClr val="accent1"/>
                </a:solidFill>
              </a:defRPr>
            </a:lvl1pPr>
          </a:lstStyle>
          <a:p>
            <a:pPr lvl="0"/>
            <a:r>
              <a:rPr lang="en-GB"/>
              <a:t>Click here to add name</a:t>
            </a:r>
            <a:endParaRPr lang="en-US"/>
          </a:p>
        </p:txBody>
      </p:sp>
      <p:sp>
        <p:nvSpPr>
          <p:cNvPr id="37" name="Text Placeholder 3">
            <a:extLst>
              <a:ext uri="{FF2B5EF4-FFF2-40B4-BE49-F238E27FC236}">
                <a16:creationId xmlns:a16="http://schemas.microsoft.com/office/drawing/2014/main" id="{FFA9AAB7-B883-13D8-0F22-0224F757177D}"/>
              </a:ext>
            </a:extLst>
          </p:cNvPr>
          <p:cNvSpPr>
            <a:spLocks noGrp="1"/>
          </p:cNvSpPr>
          <p:nvPr>
            <p:ph type="body" sz="quarter" idx="64" hasCustomPrompt="1"/>
          </p:nvPr>
        </p:nvSpPr>
        <p:spPr>
          <a:xfrm>
            <a:off x="9717278" y="2045177"/>
            <a:ext cx="2117165" cy="246221"/>
          </a:xfrm>
        </p:spPr>
        <p:txBody>
          <a:bodyPr/>
          <a:lstStyle>
            <a:lvl1pPr marL="0" indent="0">
              <a:buNone/>
              <a:defRPr sz="1400" b="0">
                <a:solidFill>
                  <a:schemeClr val="accent1"/>
                </a:solidFill>
              </a:defRPr>
            </a:lvl1pPr>
          </a:lstStyle>
          <a:p>
            <a:pPr lvl="0"/>
            <a:r>
              <a:rPr lang="en-GB"/>
              <a:t>Click here to add title</a:t>
            </a:r>
            <a:endParaRPr lang="en-US"/>
          </a:p>
        </p:txBody>
      </p:sp>
      <p:sp>
        <p:nvSpPr>
          <p:cNvPr id="38" name="Text Placeholder 2">
            <a:extLst>
              <a:ext uri="{FF2B5EF4-FFF2-40B4-BE49-F238E27FC236}">
                <a16:creationId xmlns:a16="http://schemas.microsoft.com/office/drawing/2014/main" id="{01B1854D-28B8-88E6-5A36-65D563E482F2}"/>
              </a:ext>
            </a:extLst>
          </p:cNvPr>
          <p:cNvSpPr>
            <a:spLocks noGrp="1"/>
          </p:cNvSpPr>
          <p:nvPr>
            <p:ph idx="65"/>
          </p:nvPr>
        </p:nvSpPr>
        <p:spPr>
          <a:xfrm>
            <a:off x="8246032" y="3596029"/>
            <a:ext cx="3588412" cy="2484630"/>
          </a:xfrm>
          <a:prstGeom prst="rect">
            <a:avLst/>
          </a:prstGeom>
        </p:spPr>
        <p:txBody>
          <a:bodyPr vert="horz" wrap="square" lIns="0" tIns="0" rIns="0" bIns="0" numCol="1" spcCol="360000" rtlCol="0">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0B8DAA5F-DBBF-FCC9-BF9D-735E23A81D79}"/>
              </a:ext>
            </a:extLst>
          </p:cNvPr>
          <p:cNvSpPr>
            <a:spLocks noGrp="1"/>
          </p:cNvSpPr>
          <p:nvPr>
            <p:ph type="body" sz="quarter" idx="66" hasCustomPrompt="1"/>
          </p:nvPr>
        </p:nvSpPr>
        <p:spPr>
          <a:xfrm>
            <a:off x="9717279" y="2524624"/>
            <a:ext cx="2117165"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p>
          <a:p>
            <a:pPr lvl="0"/>
            <a:r>
              <a:rPr lang="en-GB"/>
              <a:t>(SRA / PQE if needed)</a:t>
            </a:r>
            <a:endParaRPr lang="en-US"/>
          </a:p>
        </p:txBody>
      </p:sp>
      <p:sp>
        <p:nvSpPr>
          <p:cNvPr id="22" name="Text Placeholder 19">
            <a:extLst>
              <a:ext uri="{FF2B5EF4-FFF2-40B4-BE49-F238E27FC236}">
                <a16:creationId xmlns:a16="http://schemas.microsoft.com/office/drawing/2014/main" id="{95C7820A-4A9B-525E-29C9-F18E1AB23708}"/>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26" name="Text Placeholder 19">
            <a:extLst>
              <a:ext uri="{FF2B5EF4-FFF2-40B4-BE49-F238E27FC236}">
                <a16:creationId xmlns:a16="http://schemas.microsoft.com/office/drawing/2014/main" id="{D1B6B112-54E9-6B1C-6029-63B1ADFEA3E4}"/>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467482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D00F623A-811C-B2CA-7178-39A08F563148}"/>
              </a:ext>
            </a:extLst>
          </p:cNvPr>
          <p:cNvSpPr>
            <a:spLocks noGrp="1"/>
          </p:cNvSpPr>
          <p:nvPr>
            <p:ph type="sldNum" sz="quarter" idx="10"/>
          </p:nvPr>
        </p:nvSpPr>
        <p:spPr>
          <a:xfrm>
            <a:off x="11669780" y="6349375"/>
            <a:ext cx="157094" cy="153888"/>
          </a:xfrm>
        </p:spPr>
        <p:txBody>
          <a:bodyPr/>
          <a:lstStyle/>
          <a:p>
            <a:fld id="{EA97AFFD-6A6E-7A47-B645-9573A550E74B}" type="slidenum">
              <a:rPr lang="en-US" smtClean="0"/>
              <a:pPr/>
              <a:t>‹#›</a:t>
            </a:fld>
            <a:endParaRPr lang="en-US"/>
          </a:p>
        </p:txBody>
      </p:sp>
      <p:sp>
        <p:nvSpPr>
          <p:cNvPr id="5" name="Picture Placeholder 14">
            <a:extLst>
              <a:ext uri="{FF2B5EF4-FFF2-40B4-BE49-F238E27FC236}">
                <a16:creationId xmlns:a16="http://schemas.microsoft.com/office/drawing/2014/main" id="{44164AB9-E172-7F40-2CF2-7DF99B988A6B}"/>
              </a:ext>
            </a:extLst>
          </p:cNvPr>
          <p:cNvSpPr>
            <a:spLocks noGrp="1"/>
          </p:cNvSpPr>
          <p:nvPr>
            <p:ph type="pic" sz="quarter" idx="77"/>
          </p:nvPr>
        </p:nvSpPr>
        <p:spPr>
          <a:xfrm>
            <a:off x="8241542" y="1801815"/>
            <a:ext cx="1021095" cy="1271690"/>
          </a:xfrm>
        </p:spPr>
        <p:txBody>
          <a:bodyPr/>
          <a:lstStyle/>
          <a:p>
            <a:r>
              <a:rPr lang="en-US"/>
              <a:t>Click icon to add picture</a:t>
            </a:r>
          </a:p>
        </p:txBody>
      </p:sp>
      <p:sp>
        <p:nvSpPr>
          <p:cNvPr id="6" name="Text Placeholder 3">
            <a:extLst>
              <a:ext uri="{FF2B5EF4-FFF2-40B4-BE49-F238E27FC236}">
                <a16:creationId xmlns:a16="http://schemas.microsoft.com/office/drawing/2014/main" id="{C9CEC922-A606-82DA-1FA8-2F2B92450EC2}"/>
              </a:ext>
            </a:extLst>
          </p:cNvPr>
          <p:cNvSpPr>
            <a:spLocks noGrp="1"/>
          </p:cNvSpPr>
          <p:nvPr>
            <p:ph type="body" sz="quarter" idx="78" hasCustomPrompt="1"/>
          </p:nvPr>
        </p:nvSpPr>
        <p:spPr>
          <a:xfrm>
            <a:off x="9498345" y="1760251"/>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7" name="Text Placeholder 3">
            <a:extLst>
              <a:ext uri="{FF2B5EF4-FFF2-40B4-BE49-F238E27FC236}">
                <a16:creationId xmlns:a16="http://schemas.microsoft.com/office/drawing/2014/main" id="{4C941870-0912-D46F-3945-5FE05271B9A7}"/>
              </a:ext>
            </a:extLst>
          </p:cNvPr>
          <p:cNvSpPr>
            <a:spLocks noGrp="1"/>
          </p:cNvSpPr>
          <p:nvPr>
            <p:ph type="body" sz="quarter" idx="79" hasCustomPrompt="1"/>
          </p:nvPr>
        </p:nvSpPr>
        <p:spPr>
          <a:xfrm>
            <a:off x="9498344" y="1944237"/>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8" name="Text Placeholder 3">
            <a:extLst>
              <a:ext uri="{FF2B5EF4-FFF2-40B4-BE49-F238E27FC236}">
                <a16:creationId xmlns:a16="http://schemas.microsoft.com/office/drawing/2014/main" id="{55D27D2E-D128-EBD1-7A70-9A7457B94AA1}"/>
              </a:ext>
            </a:extLst>
          </p:cNvPr>
          <p:cNvSpPr>
            <a:spLocks noGrp="1"/>
          </p:cNvSpPr>
          <p:nvPr>
            <p:ph type="body" sz="quarter" idx="80" hasCustomPrompt="1"/>
          </p:nvPr>
        </p:nvSpPr>
        <p:spPr>
          <a:xfrm>
            <a:off x="9498345" y="2288830"/>
            <a:ext cx="2331608" cy="711938"/>
          </a:xfrm>
        </p:spPr>
        <p:txBody>
          <a:bodyPr/>
          <a:lstStyle>
            <a:lvl1pPr marL="0" indent="0">
              <a:lnSpc>
                <a:spcPct val="115000"/>
              </a:lnSpc>
              <a:spcBef>
                <a:spcPts val="0"/>
              </a:spcBef>
              <a:buNone/>
              <a:defRPr sz="1100" b="0">
                <a:solidFill>
                  <a:schemeClr val="accent1"/>
                </a:solidFill>
              </a:defRPr>
            </a:lvl1p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a:t>+44 (0)123 456 789</a:t>
            </a:r>
          </a:p>
          <a:p>
            <a:pPr lvl="0"/>
            <a:r>
              <a:rPr lang="en-GB" err="1"/>
              <a:t>firstname.surname</a:t>
            </a:r>
            <a:r>
              <a:rPr lang="en-GB"/>
              <a:t>@</a:t>
            </a:r>
            <a:br>
              <a:rPr lang="en-GB"/>
            </a:br>
            <a:r>
              <a:rPr lang="en-GB"/>
              <a:t>brownejacobson.com</a:t>
            </a:r>
            <a:br>
              <a:rPr lang="en-GB"/>
            </a:br>
            <a:r>
              <a:rPr lang="en-GB"/>
              <a:t>(SRA / PQE if needed)</a:t>
            </a:r>
            <a:endParaRPr lang="en-US"/>
          </a:p>
        </p:txBody>
      </p:sp>
      <p:sp>
        <p:nvSpPr>
          <p:cNvPr id="9" name="Picture Placeholder 14">
            <a:extLst>
              <a:ext uri="{FF2B5EF4-FFF2-40B4-BE49-F238E27FC236}">
                <a16:creationId xmlns:a16="http://schemas.microsoft.com/office/drawing/2014/main" id="{67BB40C6-5B5B-78C5-3263-D185E9ABC9F2}"/>
              </a:ext>
            </a:extLst>
          </p:cNvPr>
          <p:cNvSpPr>
            <a:spLocks noGrp="1"/>
          </p:cNvSpPr>
          <p:nvPr>
            <p:ph type="pic" sz="quarter" idx="81"/>
          </p:nvPr>
        </p:nvSpPr>
        <p:spPr>
          <a:xfrm>
            <a:off x="8241542" y="3307722"/>
            <a:ext cx="1021095" cy="1271690"/>
          </a:xfrm>
        </p:spPr>
        <p:txBody>
          <a:bodyPr/>
          <a:lstStyle/>
          <a:p>
            <a:r>
              <a:rPr lang="en-US"/>
              <a:t>Click icon to add picture</a:t>
            </a:r>
          </a:p>
        </p:txBody>
      </p:sp>
      <p:sp>
        <p:nvSpPr>
          <p:cNvPr id="10" name="Text Placeholder 3">
            <a:extLst>
              <a:ext uri="{FF2B5EF4-FFF2-40B4-BE49-F238E27FC236}">
                <a16:creationId xmlns:a16="http://schemas.microsoft.com/office/drawing/2014/main" id="{E48D86D8-1C68-2872-BEE0-64DBE28278E1}"/>
              </a:ext>
            </a:extLst>
          </p:cNvPr>
          <p:cNvSpPr>
            <a:spLocks noGrp="1"/>
          </p:cNvSpPr>
          <p:nvPr>
            <p:ph type="body" sz="quarter" idx="82" hasCustomPrompt="1"/>
          </p:nvPr>
        </p:nvSpPr>
        <p:spPr>
          <a:xfrm>
            <a:off x="9498345" y="3266158"/>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11" name="Text Placeholder 3">
            <a:extLst>
              <a:ext uri="{FF2B5EF4-FFF2-40B4-BE49-F238E27FC236}">
                <a16:creationId xmlns:a16="http://schemas.microsoft.com/office/drawing/2014/main" id="{63BE388F-10DA-5182-3F27-2CA492FD7F84}"/>
              </a:ext>
            </a:extLst>
          </p:cNvPr>
          <p:cNvSpPr>
            <a:spLocks noGrp="1"/>
          </p:cNvSpPr>
          <p:nvPr>
            <p:ph type="body" sz="quarter" idx="83" hasCustomPrompt="1"/>
          </p:nvPr>
        </p:nvSpPr>
        <p:spPr>
          <a:xfrm>
            <a:off x="9498344" y="3450144"/>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12" name="Text Placeholder 3">
            <a:extLst>
              <a:ext uri="{FF2B5EF4-FFF2-40B4-BE49-F238E27FC236}">
                <a16:creationId xmlns:a16="http://schemas.microsoft.com/office/drawing/2014/main" id="{8B478495-DB69-5C64-99EE-6C9869E29007}"/>
              </a:ext>
            </a:extLst>
          </p:cNvPr>
          <p:cNvSpPr>
            <a:spLocks noGrp="1"/>
          </p:cNvSpPr>
          <p:nvPr>
            <p:ph type="body" sz="quarter" idx="84" hasCustomPrompt="1"/>
          </p:nvPr>
        </p:nvSpPr>
        <p:spPr>
          <a:xfrm>
            <a:off x="9498345" y="3794737"/>
            <a:ext cx="2331608"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13" name="Picture Placeholder 14">
            <a:extLst>
              <a:ext uri="{FF2B5EF4-FFF2-40B4-BE49-F238E27FC236}">
                <a16:creationId xmlns:a16="http://schemas.microsoft.com/office/drawing/2014/main" id="{A441FADD-02AD-288B-C37A-95E1C1E11009}"/>
              </a:ext>
            </a:extLst>
          </p:cNvPr>
          <p:cNvSpPr>
            <a:spLocks noGrp="1"/>
          </p:cNvSpPr>
          <p:nvPr>
            <p:ph type="pic" sz="quarter" idx="85"/>
          </p:nvPr>
        </p:nvSpPr>
        <p:spPr>
          <a:xfrm>
            <a:off x="8241542" y="4808973"/>
            <a:ext cx="1021095" cy="1271690"/>
          </a:xfrm>
        </p:spPr>
        <p:txBody>
          <a:bodyPr/>
          <a:lstStyle/>
          <a:p>
            <a:r>
              <a:rPr lang="en-US"/>
              <a:t>Click icon to add picture</a:t>
            </a:r>
          </a:p>
        </p:txBody>
      </p:sp>
      <p:sp>
        <p:nvSpPr>
          <p:cNvPr id="14" name="Text Placeholder 3">
            <a:extLst>
              <a:ext uri="{FF2B5EF4-FFF2-40B4-BE49-F238E27FC236}">
                <a16:creationId xmlns:a16="http://schemas.microsoft.com/office/drawing/2014/main" id="{204FF687-E51E-EC7E-5FF5-BC083E801B09}"/>
              </a:ext>
            </a:extLst>
          </p:cNvPr>
          <p:cNvSpPr>
            <a:spLocks noGrp="1"/>
          </p:cNvSpPr>
          <p:nvPr>
            <p:ph type="body" sz="quarter" idx="86" hasCustomPrompt="1"/>
          </p:nvPr>
        </p:nvSpPr>
        <p:spPr>
          <a:xfrm>
            <a:off x="9498345" y="4767409"/>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15" name="Text Placeholder 3">
            <a:extLst>
              <a:ext uri="{FF2B5EF4-FFF2-40B4-BE49-F238E27FC236}">
                <a16:creationId xmlns:a16="http://schemas.microsoft.com/office/drawing/2014/main" id="{021EF58A-E16E-7C99-2C81-CA5B5FFE8FA6}"/>
              </a:ext>
            </a:extLst>
          </p:cNvPr>
          <p:cNvSpPr>
            <a:spLocks noGrp="1"/>
          </p:cNvSpPr>
          <p:nvPr>
            <p:ph type="body" sz="quarter" idx="87" hasCustomPrompt="1"/>
          </p:nvPr>
        </p:nvSpPr>
        <p:spPr>
          <a:xfrm>
            <a:off x="9498344" y="4951395"/>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16" name="Text Placeholder 3">
            <a:extLst>
              <a:ext uri="{FF2B5EF4-FFF2-40B4-BE49-F238E27FC236}">
                <a16:creationId xmlns:a16="http://schemas.microsoft.com/office/drawing/2014/main" id="{EBCE75F1-A7E6-39F0-98D4-490341EEEC75}"/>
              </a:ext>
            </a:extLst>
          </p:cNvPr>
          <p:cNvSpPr>
            <a:spLocks noGrp="1"/>
          </p:cNvSpPr>
          <p:nvPr>
            <p:ph type="body" sz="quarter" idx="88" hasCustomPrompt="1"/>
          </p:nvPr>
        </p:nvSpPr>
        <p:spPr>
          <a:xfrm>
            <a:off x="9498345" y="5295988"/>
            <a:ext cx="2331608"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17" name="Text Placeholder 3">
            <a:extLst>
              <a:ext uri="{FF2B5EF4-FFF2-40B4-BE49-F238E27FC236}">
                <a16:creationId xmlns:a16="http://schemas.microsoft.com/office/drawing/2014/main" id="{1C836AD6-C611-87DC-1FA4-7A649B238F2C}"/>
              </a:ext>
            </a:extLst>
          </p:cNvPr>
          <p:cNvSpPr>
            <a:spLocks noGrp="1"/>
          </p:cNvSpPr>
          <p:nvPr>
            <p:ph type="body" sz="quarter" idx="47" hasCustomPrompt="1"/>
          </p:nvPr>
        </p:nvSpPr>
        <p:spPr>
          <a:xfrm>
            <a:off x="363397" y="1803614"/>
            <a:ext cx="7523999" cy="4277043"/>
          </a:xfrm>
        </p:spPr>
        <p:txBody>
          <a:bodyPr/>
          <a:lstStyle>
            <a:lvl1pPr marL="0" indent="0">
              <a:buNone/>
              <a:defRPr sz="2400" b="0">
                <a:solidFill>
                  <a:srgbClr val="4A0925"/>
                </a:solidFill>
                <a:latin typeface="Georgia" panose="02040502050405020303" pitchFamily="18" charset="0"/>
              </a:defRPr>
            </a:lvl1pPr>
          </a:lstStyle>
          <a:p>
            <a:pPr lvl="0"/>
            <a:r>
              <a:rPr lang="en-GB"/>
              <a:t>Click here to add introduction copy</a:t>
            </a:r>
            <a:endParaRPr lang="en-US"/>
          </a:p>
        </p:txBody>
      </p:sp>
      <p:sp>
        <p:nvSpPr>
          <p:cNvPr id="18" name="Text Placeholder 19">
            <a:extLst>
              <a:ext uri="{FF2B5EF4-FFF2-40B4-BE49-F238E27FC236}">
                <a16:creationId xmlns:a16="http://schemas.microsoft.com/office/drawing/2014/main" id="{30BDC46E-B1A5-E123-C50D-1F1094CB79C3}"/>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9" name="Text Placeholder 19">
            <a:extLst>
              <a:ext uri="{FF2B5EF4-FFF2-40B4-BE49-F238E27FC236}">
                <a16:creationId xmlns:a16="http://schemas.microsoft.com/office/drawing/2014/main" id="{D3E20C38-8A6F-1323-65AE-296D0597D71D}"/>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p:txBody>
      </p:sp>
    </p:spTree>
    <p:extLst>
      <p:ext uri="{BB962C8B-B14F-4D97-AF65-F5344CB8AC3E}">
        <p14:creationId xmlns:p14="http://schemas.microsoft.com/office/powerpoint/2010/main" val="287111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contac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89466F-CCC4-3BC3-F0C5-F71378479E94}"/>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6" name="Picture Placeholder 14">
            <a:extLst>
              <a:ext uri="{FF2B5EF4-FFF2-40B4-BE49-F238E27FC236}">
                <a16:creationId xmlns:a16="http://schemas.microsoft.com/office/drawing/2014/main" id="{2ED1D444-61C0-C3E6-5CA9-9FE8403CFFA0}"/>
              </a:ext>
            </a:extLst>
          </p:cNvPr>
          <p:cNvSpPr>
            <a:spLocks noGrp="1"/>
          </p:cNvSpPr>
          <p:nvPr>
            <p:ph type="pic" sz="quarter" idx="41"/>
          </p:nvPr>
        </p:nvSpPr>
        <p:spPr>
          <a:xfrm>
            <a:off x="362263" y="1801814"/>
            <a:ext cx="1273593" cy="1586156"/>
          </a:xfrm>
        </p:spPr>
        <p:txBody>
          <a:bodyPr/>
          <a:lstStyle/>
          <a:p>
            <a:r>
              <a:rPr lang="en-US"/>
              <a:t>Click icon to add picture</a:t>
            </a:r>
          </a:p>
        </p:txBody>
      </p:sp>
      <p:sp>
        <p:nvSpPr>
          <p:cNvPr id="7" name="Text Placeholder 3">
            <a:extLst>
              <a:ext uri="{FF2B5EF4-FFF2-40B4-BE49-F238E27FC236}">
                <a16:creationId xmlns:a16="http://schemas.microsoft.com/office/drawing/2014/main" id="{19B12E8B-65F8-4E0E-545C-5FC749DDE6C7}"/>
              </a:ext>
            </a:extLst>
          </p:cNvPr>
          <p:cNvSpPr>
            <a:spLocks noGrp="1"/>
          </p:cNvSpPr>
          <p:nvPr>
            <p:ph type="body" sz="quarter" idx="42" hasCustomPrompt="1"/>
          </p:nvPr>
        </p:nvSpPr>
        <p:spPr>
          <a:xfrm>
            <a:off x="1833509" y="1801814"/>
            <a:ext cx="2117165" cy="246221"/>
          </a:xfrm>
        </p:spPr>
        <p:txBody>
          <a:bodyPr/>
          <a:lstStyle>
            <a:lvl1pPr marL="0" indent="0">
              <a:buNone/>
              <a:defRPr sz="1400" b="1">
                <a:solidFill>
                  <a:schemeClr val="accent1"/>
                </a:solidFill>
              </a:defRPr>
            </a:lvl1pPr>
          </a:lstStyle>
          <a:p>
            <a:pPr lvl="0"/>
            <a:r>
              <a:rPr lang="en-GB"/>
              <a:t>Click here to add name</a:t>
            </a:r>
            <a:endParaRPr lang="en-US"/>
          </a:p>
        </p:txBody>
      </p:sp>
      <p:sp>
        <p:nvSpPr>
          <p:cNvPr id="8" name="Text Placeholder 3">
            <a:extLst>
              <a:ext uri="{FF2B5EF4-FFF2-40B4-BE49-F238E27FC236}">
                <a16:creationId xmlns:a16="http://schemas.microsoft.com/office/drawing/2014/main" id="{8A7A5EDB-CF06-E894-75EA-9AF27FB08227}"/>
              </a:ext>
            </a:extLst>
          </p:cNvPr>
          <p:cNvSpPr>
            <a:spLocks noGrp="1"/>
          </p:cNvSpPr>
          <p:nvPr>
            <p:ph type="body" sz="quarter" idx="43" hasCustomPrompt="1"/>
          </p:nvPr>
        </p:nvSpPr>
        <p:spPr>
          <a:xfrm>
            <a:off x="1833508" y="2045177"/>
            <a:ext cx="2117165" cy="246221"/>
          </a:xfrm>
        </p:spPr>
        <p:txBody>
          <a:bodyPr/>
          <a:lstStyle>
            <a:lvl1pPr marL="0" indent="0">
              <a:buNone/>
              <a:defRPr sz="1400" b="0">
                <a:solidFill>
                  <a:schemeClr val="accent1"/>
                </a:solidFill>
              </a:defRPr>
            </a:lvl1pPr>
          </a:lstStyle>
          <a:p>
            <a:pPr lvl="0"/>
            <a:r>
              <a:rPr lang="en-GB"/>
              <a:t>Click here to add title</a:t>
            </a:r>
            <a:endParaRPr lang="en-US"/>
          </a:p>
        </p:txBody>
      </p:sp>
      <p:sp>
        <p:nvSpPr>
          <p:cNvPr id="9" name="Text Placeholder 3">
            <a:extLst>
              <a:ext uri="{FF2B5EF4-FFF2-40B4-BE49-F238E27FC236}">
                <a16:creationId xmlns:a16="http://schemas.microsoft.com/office/drawing/2014/main" id="{45F3C7BF-6FFE-A8DB-9504-93CB532760AB}"/>
              </a:ext>
            </a:extLst>
          </p:cNvPr>
          <p:cNvSpPr>
            <a:spLocks noGrp="1"/>
          </p:cNvSpPr>
          <p:nvPr>
            <p:ph type="body" sz="quarter" idx="56" hasCustomPrompt="1"/>
          </p:nvPr>
        </p:nvSpPr>
        <p:spPr>
          <a:xfrm>
            <a:off x="1833509" y="2524624"/>
            <a:ext cx="2117165"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10" name="Picture Placeholder 14">
            <a:extLst>
              <a:ext uri="{FF2B5EF4-FFF2-40B4-BE49-F238E27FC236}">
                <a16:creationId xmlns:a16="http://schemas.microsoft.com/office/drawing/2014/main" id="{B41B8F59-84B4-C829-A87C-CB491ACC675D}"/>
              </a:ext>
            </a:extLst>
          </p:cNvPr>
          <p:cNvSpPr>
            <a:spLocks noGrp="1"/>
          </p:cNvSpPr>
          <p:nvPr>
            <p:ph type="pic" sz="quarter" idx="57"/>
          </p:nvPr>
        </p:nvSpPr>
        <p:spPr>
          <a:xfrm>
            <a:off x="4301217" y="1801814"/>
            <a:ext cx="1273593" cy="1586156"/>
          </a:xfrm>
        </p:spPr>
        <p:txBody>
          <a:bodyPr/>
          <a:lstStyle/>
          <a:p>
            <a:r>
              <a:rPr lang="en-US"/>
              <a:t>Click icon to add picture</a:t>
            </a:r>
          </a:p>
        </p:txBody>
      </p:sp>
      <p:sp>
        <p:nvSpPr>
          <p:cNvPr id="11" name="Text Placeholder 3">
            <a:extLst>
              <a:ext uri="{FF2B5EF4-FFF2-40B4-BE49-F238E27FC236}">
                <a16:creationId xmlns:a16="http://schemas.microsoft.com/office/drawing/2014/main" id="{DD100FCB-68BF-2A8B-B773-D8E8ACCDF755}"/>
              </a:ext>
            </a:extLst>
          </p:cNvPr>
          <p:cNvSpPr>
            <a:spLocks noGrp="1"/>
          </p:cNvSpPr>
          <p:nvPr>
            <p:ph type="body" sz="quarter" idx="58" hasCustomPrompt="1"/>
          </p:nvPr>
        </p:nvSpPr>
        <p:spPr>
          <a:xfrm>
            <a:off x="5772463" y="1801814"/>
            <a:ext cx="2117165" cy="246221"/>
          </a:xfrm>
        </p:spPr>
        <p:txBody>
          <a:bodyPr/>
          <a:lstStyle>
            <a:lvl1pPr marL="0" indent="0">
              <a:buNone/>
              <a:defRPr sz="1400" b="1">
                <a:solidFill>
                  <a:schemeClr val="accent1"/>
                </a:solidFill>
              </a:defRPr>
            </a:lvl1pPr>
          </a:lstStyle>
          <a:p>
            <a:pPr lvl="0"/>
            <a:r>
              <a:rPr lang="en-GB"/>
              <a:t>Click here to add name</a:t>
            </a:r>
            <a:endParaRPr lang="en-US"/>
          </a:p>
        </p:txBody>
      </p:sp>
      <p:sp>
        <p:nvSpPr>
          <p:cNvPr id="12" name="Text Placeholder 3">
            <a:extLst>
              <a:ext uri="{FF2B5EF4-FFF2-40B4-BE49-F238E27FC236}">
                <a16:creationId xmlns:a16="http://schemas.microsoft.com/office/drawing/2014/main" id="{7344B734-D992-3338-9D78-FC65FCBDF4EF}"/>
              </a:ext>
            </a:extLst>
          </p:cNvPr>
          <p:cNvSpPr>
            <a:spLocks noGrp="1"/>
          </p:cNvSpPr>
          <p:nvPr>
            <p:ph type="body" sz="quarter" idx="59" hasCustomPrompt="1"/>
          </p:nvPr>
        </p:nvSpPr>
        <p:spPr>
          <a:xfrm>
            <a:off x="5772462" y="2045177"/>
            <a:ext cx="2117165" cy="246221"/>
          </a:xfrm>
        </p:spPr>
        <p:txBody>
          <a:bodyPr/>
          <a:lstStyle>
            <a:lvl1pPr marL="0" indent="0">
              <a:buNone/>
              <a:defRPr sz="1400" b="0">
                <a:solidFill>
                  <a:schemeClr val="accent1"/>
                </a:solidFill>
              </a:defRPr>
            </a:lvl1pPr>
          </a:lstStyle>
          <a:p>
            <a:pPr lvl="0"/>
            <a:r>
              <a:rPr lang="en-GB"/>
              <a:t>Click here to add title</a:t>
            </a:r>
            <a:endParaRPr lang="en-US"/>
          </a:p>
        </p:txBody>
      </p:sp>
      <p:sp>
        <p:nvSpPr>
          <p:cNvPr id="13" name="Text Placeholder 3">
            <a:extLst>
              <a:ext uri="{FF2B5EF4-FFF2-40B4-BE49-F238E27FC236}">
                <a16:creationId xmlns:a16="http://schemas.microsoft.com/office/drawing/2014/main" id="{6E2EF78B-BAC3-4C15-3B42-73ED27D90905}"/>
              </a:ext>
            </a:extLst>
          </p:cNvPr>
          <p:cNvSpPr>
            <a:spLocks noGrp="1"/>
          </p:cNvSpPr>
          <p:nvPr>
            <p:ph type="body" sz="quarter" idx="61" hasCustomPrompt="1"/>
          </p:nvPr>
        </p:nvSpPr>
        <p:spPr>
          <a:xfrm>
            <a:off x="5772463" y="2524624"/>
            <a:ext cx="2117165"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14" name="Picture Placeholder 14">
            <a:extLst>
              <a:ext uri="{FF2B5EF4-FFF2-40B4-BE49-F238E27FC236}">
                <a16:creationId xmlns:a16="http://schemas.microsoft.com/office/drawing/2014/main" id="{A21E075B-89A8-83D0-5265-5AE86E72DEE2}"/>
              </a:ext>
            </a:extLst>
          </p:cNvPr>
          <p:cNvSpPr>
            <a:spLocks noGrp="1"/>
          </p:cNvSpPr>
          <p:nvPr>
            <p:ph type="pic" sz="quarter" idx="62"/>
          </p:nvPr>
        </p:nvSpPr>
        <p:spPr>
          <a:xfrm>
            <a:off x="8246033" y="1801814"/>
            <a:ext cx="1273593" cy="1586156"/>
          </a:xfrm>
        </p:spPr>
        <p:txBody>
          <a:bodyPr/>
          <a:lstStyle/>
          <a:p>
            <a:r>
              <a:rPr lang="en-US"/>
              <a:t>Click icon to add picture</a:t>
            </a:r>
          </a:p>
        </p:txBody>
      </p:sp>
      <p:sp>
        <p:nvSpPr>
          <p:cNvPr id="15" name="Text Placeholder 3">
            <a:extLst>
              <a:ext uri="{FF2B5EF4-FFF2-40B4-BE49-F238E27FC236}">
                <a16:creationId xmlns:a16="http://schemas.microsoft.com/office/drawing/2014/main" id="{23892A13-7B77-3A9D-D369-5618C2B62261}"/>
              </a:ext>
            </a:extLst>
          </p:cNvPr>
          <p:cNvSpPr>
            <a:spLocks noGrp="1"/>
          </p:cNvSpPr>
          <p:nvPr>
            <p:ph type="body" sz="quarter" idx="63" hasCustomPrompt="1"/>
          </p:nvPr>
        </p:nvSpPr>
        <p:spPr>
          <a:xfrm>
            <a:off x="9717279" y="1801814"/>
            <a:ext cx="2117165" cy="246221"/>
          </a:xfrm>
        </p:spPr>
        <p:txBody>
          <a:bodyPr/>
          <a:lstStyle>
            <a:lvl1pPr marL="0" indent="0">
              <a:buNone/>
              <a:defRPr sz="1400" b="1">
                <a:solidFill>
                  <a:schemeClr val="accent1"/>
                </a:solidFill>
              </a:defRPr>
            </a:lvl1pPr>
          </a:lstStyle>
          <a:p>
            <a:pPr lvl="0"/>
            <a:r>
              <a:rPr lang="en-GB"/>
              <a:t>Click here to add name</a:t>
            </a:r>
            <a:endParaRPr lang="en-US"/>
          </a:p>
        </p:txBody>
      </p:sp>
      <p:sp>
        <p:nvSpPr>
          <p:cNvPr id="16" name="Text Placeholder 3">
            <a:extLst>
              <a:ext uri="{FF2B5EF4-FFF2-40B4-BE49-F238E27FC236}">
                <a16:creationId xmlns:a16="http://schemas.microsoft.com/office/drawing/2014/main" id="{869FD079-F6B9-B6C2-BA48-9407C451A506}"/>
              </a:ext>
            </a:extLst>
          </p:cNvPr>
          <p:cNvSpPr>
            <a:spLocks noGrp="1"/>
          </p:cNvSpPr>
          <p:nvPr>
            <p:ph type="body" sz="quarter" idx="64" hasCustomPrompt="1"/>
          </p:nvPr>
        </p:nvSpPr>
        <p:spPr>
          <a:xfrm>
            <a:off x="9717278" y="2045177"/>
            <a:ext cx="2117165" cy="246221"/>
          </a:xfrm>
        </p:spPr>
        <p:txBody>
          <a:bodyPr/>
          <a:lstStyle>
            <a:lvl1pPr marL="0" indent="0">
              <a:buNone/>
              <a:defRPr sz="1400" b="0">
                <a:solidFill>
                  <a:schemeClr val="accent1"/>
                </a:solidFill>
              </a:defRPr>
            </a:lvl1pPr>
          </a:lstStyle>
          <a:p>
            <a:pPr lvl="0"/>
            <a:r>
              <a:rPr lang="en-GB"/>
              <a:t>Click here to add title</a:t>
            </a:r>
            <a:endParaRPr lang="en-US"/>
          </a:p>
        </p:txBody>
      </p:sp>
      <p:sp>
        <p:nvSpPr>
          <p:cNvPr id="17" name="Text Placeholder 3">
            <a:extLst>
              <a:ext uri="{FF2B5EF4-FFF2-40B4-BE49-F238E27FC236}">
                <a16:creationId xmlns:a16="http://schemas.microsoft.com/office/drawing/2014/main" id="{8563501C-8208-C057-67FF-7ED9611F5342}"/>
              </a:ext>
            </a:extLst>
          </p:cNvPr>
          <p:cNvSpPr>
            <a:spLocks noGrp="1"/>
          </p:cNvSpPr>
          <p:nvPr>
            <p:ph type="body" sz="quarter" idx="66" hasCustomPrompt="1"/>
          </p:nvPr>
        </p:nvSpPr>
        <p:spPr>
          <a:xfrm>
            <a:off x="9717279" y="2524624"/>
            <a:ext cx="2117165"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18" name="Picture Placeholder 14">
            <a:extLst>
              <a:ext uri="{FF2B5EF4-FFF2-40B4-BE49-F238E27FC236}">
                <a16:creationId xmlns:a16="http://schemas.microsoft.com/office/drawing/2014/main" id="{525967B9-D3EC-59DD-7F83-FFE346D03284}"/>
              </a:ext>
            </a:extLst>
          </p:cNvPr>
          <p:cNvSpPr>
            <a:spLocks noGrp="1"/>
          </p:cNvSpPr>
          <p:nvPr>
            <p:ph type="pic" sz="quarter" idx="67"/>
          </p:nvPr>
        </p:nvSpPr>
        <p:spPr>
          <a:xfrm>
            <a:off x="362263" y="3953343"/>
            <a:ext cx="1273593" cy="1586156"/>
          </a:xfrm>
        </p:spPr>
        <p:txBody>
          <a:bodyPr/>
          <a:lstStyle/>
          <a:p>
            <a:r>
              <a:rPr lang="en-US"/>
              <a:t>Click icon to add picture</a:t>
            </a:r>
          </a:p>
        </p:txBody>
      </p:sp>
      <p:sp>
        <p:nvSpPr>
          <p:cNvPr id="19" name="Text Placeholder 3">
            <a:extLst>
              <a:ext uri="{FF2B5EF4-FFF2-40B4-BE49-F238E27FC236}">
                <a16:creationId xmlns:a16="http://schemas.microsoft.com/office/drawing/2014/main" id="{59B569C2-4665-B968-D85C-0601A8465098}"/>
              </a:ext>
            </a:extLst>
          </p:cNvPr>
          <p:cNvSpPr>
            <a:spLocks noGrp="1"/>
          </p:cNvSpPr>
          <p:nvPr>
            <p:ph type="body" sz="quarter" idx="68" hasCustomPrompt="1"/>
          </p:nvPr>
        </p:nvSpPr>
        <p:spPr>
          <a:xfrm>
            <a:off x="1833509" y="3953343"/>
            <a:ext cx="2117165" cy="246221"/>
          </a:xfrm>
        </p:spPr>
        <p:txBody>
          <a:bodyPr/>
          <a:lstStyle>
            <a:lvl1pPr marL="0" indent="0">
              <a:buNone/>
              <a:defRPr sz="1400" b="1">
                <a:solidFill>
                  <a:schemeClr val="accent1"/>
                </a:solidFill>
              </a:defRPr>
            </a:lvl1pPr>
          </a:lstStyle>
          <a:p>
            <a:pPr lvl="0"/>
            <a:r>
              <a:rPr lang="en-GB"/>
              <a:t>Click here to add name</a:t>
            </a:r>
            <a:endParaRPr lang="en-US"/>
          </a:p>
        </p:txBody>
      </p:sp>
      <p:sp>
        <p:nvSpPr>
          <p:cNvPr id="20" name="Text Placeholder 3">
            <a:extLst>
              <a:ext uri="{FF2B5EF4-FFF2-40B4-BE49-F238E27FC236}">
                <a16:creationId xmlns:a16="http://schemas.microsoft.com/office/drawing/2014/main" id="{952EC977-2986-52E5-A214-A3688CD67E18}"/>
              </a:ext>
            </a:extLst>
          </p:cNvPr>
          <p:cNvSpPr>
            <a:spLocks noGrp="1"/>
          </p:cNvSpPr>
          <p:nvPr>
            <p:ph type="body" sz="quarter" idx="69" hasCustomPrompt="1"/>
          </p:nvPr>
        </p:nvSpPr>
        <p:spPr>
          <a:xfrm>
            <a:off x="1833508" y="4188317"/>
            <a:ext cx="2117165" cy="246221"/>
          </a:xfrm>
        </p:spPr>
        <p:txBody>
          <a:bodyPr/>
          <a:lstStyle>
            <a:lvl1pPr marL="0" indent="0">
              <a:buNone/>
              <a:defRPr sz="1400" b="0">
                <a:solidFill>
                  <a:schemeClr val="accent1"/>
                </a:solidFill>
              </a:defRPr>
            </a:lvl1pPr>
          </a:lstStyle>
          <a:p>
            <a:pPr lvl="0"/>
            <a:r>
              <a:rPr lang="en-GB"/>
              <a:t>Click here to add title</a:t>
            </a:r>
            <a:endParaRPr lang="en-US"/>
          </a:p>
        </p:txBody>
      </p:sp>
      <p:sp>
        <p:nvSpPr>
          <p:cNvPr id="21" name="Text Placeholder 3">
            <a:extLst>
              <a:ext uri="{FF2B5EF4-FFF2-40B4-BE49-F238E27FC236}">
                <a16:creationId xmlns:a16="http://schemas.microsoft.com/office/drawing/2014/main" id="{80E9709E-796C-A907-042D-3B250D6CEF1A}"/>
              </a:ext>
            </a:extLst>
          </p:cNvPr>
          <p:cNvSpPr>
            <a:spLocks noGrp="1"/>
          </p:cNvSpPr>
          <p:nvPr>
            <p:ph type="body" sz="quarter" idx="70" hasCustomPrompt="1"/>
          </p:nvPr>
        </p:nvSpPr>
        <p:spPr>
          <a:xfrm>
            <a:off x="1833509" y="4676153"/>
            <a:ext cx="2117165"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22" name="Picture Placeholder 14">
            <a:extLst>
              <a:ext uri="{FF2B5EF4-FFF2-40B4-BE49-F238E27FC236}">
                <a16:creationId xmlns:a16="http://schemas.microsoft.com/office/drawing/2014/main" id="{DDDE46B7-D781-95AB-47E2-F6AD7942BA65}"/>
              </a:ext>
            </a:extLst>
          </p:cNvPr>
          <p:cNvSpPr>
            <a:spLocks noGrp="1"/>
          </p:cNvSpPr>
          <p:nvPr>
            <p:ph type="pic" sz="quarter" idx="71"/>
          </p:nvPr>
        </p:nvSpPr>
        <p:spPr>
          <a:xfrm>
            <a:off x="4301217" y="3953343"/>
            <a:ext cx="1273593" cy="1586156"/>
          </a:xfrm>
        </p:spPr>
        <p:txBody>
          <a:bodyPr/>
          <a:lstStyle/>
          <a:p>
            <a:r>
              <a:rPr lang="en-US"/>
              <a:t>Click icon to add picture</a:t>
            </a:r>
          </a:p>
        </p:txBody>
      </p:sp>
      <p:sp>
        <p:nvSpPr>
          <p:cNvPr id="23" name="Text Placeholder 3">
            <a:extLst>
              <a:ext uri="{FF2B5EF4-FFF2-40B4-BE49-F238E27FC236}">
                <a16:creationId xmlns:a16="http://schemas.microsoft.com/office/drawing/2014/main" id="{8A31601E-5AF8-B3EE-9140-0041AC6158AA}"/>
              </a:ext>
            </a:extLst>
          </p:cNvPr>
          <p:cNvSpPr>
            <a:spLocks noGrp="1"/>
          </p:cNvSpPr>
          <p:nvPr>
            <p:ph type="body" sz="quarter" idx="72" hasCustomPrompt="1"/>
          </p:nvPr>
        </p:nvSpPr>
        <p:spPr>
          <a:xfrm>
            <a:off x="5772463" y="3953343"/>
            <a:ext cx="2117165" cy="246221"/>
          </a:xfrm>
        </p:spPr>
        <p:txBody>
          <a:bodyPr/>
          <a:lstStyle>
            <a:lvl1pPr marL="0" indent="0">
              <a:buNone/>
              <a:defRPr sz="1400" b="1">
                <a:solidFill>
                  <a:schemeClr val="accent1"/>
                </a:solidFill>
              </a:defRPr>
            </a:lvl1pPr>
          </a:lstStyle>
          <a:p>
            <a:pPr lvl="0"/>
            <a:r>
              <a:rPr lang="en-GB"/>
              <a:t>Click here to add name</a:t>
            </a:r>
            <a:endParaRPr lang="en-US"/>
          </a:p>
        </p:txBody>
      </p:sp>
      <p:sp>
        <p:nvSpPr>
          <p:cNvPr id="24" name="Text Placeholder 3">
            <a:extLst>
              <a:ext uri="{FF2B5EF4-FFF2-40B4-BE49-F238E27FC236}">
                <a16:creationId xmlns:a16="http://schemas.microsoft.com/office/drawing/2014/main" id="{048D05D0-083B-4055-EE51-6DC3EF423959}"/>
              </a:ext>
            </a:extLst>
          </p:cNvPr>
          <p:cNvSpPr>
            <a:spLocks noGrp="1"/>
          </p:cNvSpPr>
          <p:nvPr>
            <p:ph type="body" sz="quarter" idx="73" hasCustomPrompt="1"/>
          </p:nvPr>
        </p:nvSpPr>
        <p:spPr>
          <a:xfrm>
            <a:off x="5772462" y="4188317"/>
            <a:ext cx="2117165" cy="246221"/>
          </a:xfrm>
        </p:spPr>
        <p:txBody>
          <a:bodyPr/>
          <a:lstStyle>
            <a:lvl1pPr marL="0" indent="0">
              <a:buNone/>
              <a:defRPr sz="1400" b="0">
                <a:solidFill>
                  <a:schemeClr val="accent1"/>
                </a:solidFill>
              </a:defRPr>
            </a:lvl1pPr>
          </a:lstStyle>
          <a:p>
            <a:pPr lvl="0"/>
            <a:r>
              <a:rPr lang="en-GB"/>
              <a:t>Click here to add title</a:t>
            </a:r>
            <a:endParaRPr lang="en-US"/>
          </a:p>
        </p:txBody>
      </p:sp>
      <p:sp>
        <p:nvSpPr>
          <p:cNvPr id="25" name="Text Placeholder 3">
            <a:extLst>
              <a:ext uri="{FF2B5EF4-FFF2-40B4-BE49-F238E27FC236}">
                <a16:creationId xmlns:a16="http://schemas.microsoft.com/office/drawing/2014/main" id="{84BC88E0-0E37-EBAA-E0B0-15FD51464646}"/>
              </a:ext>
            </a:extLst>
          </p:cNvPr>
          <p:cNvSpPr>
            <a:spLocks noGrp="1"/>
          </p:cNvSpPr>
          <p:nvPr>
            <p:ph type="body" sz="quarter" idx="74" hasCustomPrompt="1"/>
          </p:nvPr>
        </p:nvSpPr>
        <p:spPr>
          <a:xfrm>
            <a:off x="5772463" y="4676153"/>
            <a:ext cx="2117165"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26" name="Picture Placeholder 14">
            <a:extLst>
              <a:ext uri="{FF2B5EF4-FFF2-40B4-BE49-F238E27FC236}">
                <a16:creationId xmlns:a16="http://schemas.microsoft.com/office/drawing/2014/main" id="{823D9597-D184-615C-D51E-9AD95345B226}"/>
              </a:ext>
            </a:extLst>
          </p:cNvPr>
          <p:cNvSpPr>
            <a:spLocks noGrp="1"/>
          </p:cNvSpPr>
          <p:nvPr>
            <p:ph type="pic" sz="quarter" idx="75"/>
          </p:nvPr>
        </p:nvSpPr>
        <p:spPr>
          <a:xfrm>
            <a:off x="8246033" y="3953343"/>
            <a:ext cx="1273593" cy="1586156"/>
          </a:xfrm>
        </p:spPr>
        <p:txBody>
          <a:bodyPr/>
          <a:lstStyle/>
          <a:p>
            <a:r>
              <a:rPr lang="en-US"/>
              <a:t>Click icon to add picture</a:t>
            </a:r>
          </a:p>
        </p:txBody>
      </p:sp>
      <p:sp>
        <p:nvSpPr>
          <p:cNvPr id="27" name="Text Placeholder 3">
            <a:extLst>
              <a:ext uri="{FF2B5EF4-FFF2-40B4-BE49-F238E27FC236}">
                <a16:creationId xmlns:a16="http://schemas.microsoft.com/office/drawing/2014/main" id="{FC492454-45EC-28BA-A27F-F9C5F6CA587F}"/>
              </a:ext>
            </a:extLst>
          </p:cNvPr>
          <p:cNvSpPr>
            <a:spLocks noGrp="1"/>
          </p:cNvSpPr>
          <p:nvPr>
            <p:ph type="body" sz="quarter" idx="76" hasCustomPrompt="1"/>
          </p:nvPr>
        </p:nvSpPr>
        <p:spPr>
          <a:xfrm>
            <a:off x="9717279" y="3953343"/>
            <a:ext cx="2117165" cy="246221"/>
          </a:xfrm>
        </p:spPr>
        <p:txBody>
          <a:bodyPr/>
          <a:lstStyle>
            <a:lvl1pPr marL="0" indent="0">
              <a:buNone/>
              <a:defRPr sz="1400" b="1">
                <a:solidFill>
                  <a:schemeClr val="accent1"/>
                </a:solidFill>
              </a:defRPr>
            </a:lvl1pPr>
          </a:lstStyle>
          <a:p>
            <a:pPr lvl="0"/>
            <a:r>
              <a:rPr lang="en-GB"/>
              <a:t>Click here to add name</a:t>
            </a:r>
            <a:endParaRPr lang="en-US"/>
          </a:p>
        </p:txBody>
      </p:sp>
      <p:sp>
        <p:nvSpPr>
          <p:cNvPr id="28" name="Text Placeholder 3">
            <a:extLst>
              <a:ext uri="{FF2B5EF4-FFF2-40B4-BE49-F238E27FC236}">
                <a16:creationId xmlns:a16="http://schemas.microsoft.com/office/drawing/2014/main" id="{1F4BDC2D-D728-A67F-2444-DCF6821AEF43}"/>
              </a:ext>
            </a:extLst>
          </p:cNvPr>
          <p:cNvSpPr>
            <a:spLocks noGrp="1"/>
          </p:cNvSpPr>
          <p:nvPr>
            <p:ph type="body" sz="quarter" idx="77" hasCustomPrompt="1"/>
          </p:nvPr>
        </p:nvSpPr>
        <p:spPr>
          <a:xfrm>
            <a:off x="9717278" y="4188317"/>
            <a:ext cx="2117165" cy="246221"/>
          </a:xfrm>
        </p:spPr>
        <p:txBody>
          <a:bodyPr/>
          <a:lstStyle>
            <a:lvl1pPr marL="0" indent="0">
              <a:buNone/>
              <a:defRPr sz="1400" b="0">
                <a:solidFill>
                  <a:schemeClr val="accent1"/>
                </a:solidFill>
              </a:defRPr>
            </a:lvl1pPr>
          </a:lstStyle>
          <a:p>
            <a:pPr lvl="0"/>
            <a:r>
              <a:rPr lang="en-GB"/>
              <a:t>Click here to add title</a:t>
            </a:r>
            <a:endParaRPr lang="en-US"/>
          </a:p>
        </p:txBody>
      </p:sp>
      <p:sp>
        <p:nvSpPr>
          <p:cNvPr id="29" name="Text Placeholder 3">
            <a:extLst>
              <a:ext uri="{FF2B5EF4-FFF2-40B4-BE49-F238E27FC236}">
                <a16:creationId xmlns:a16="http://schemas.microsoft.com/office/drawing/2014/main" id="{AAF02154-4808-7A1A-0948-293860658692}"/>
              </a:ext>
            </a:extLst>
          </p:cNvPr>
          <p:cNvSpPr>
            <a:spLocks noGrp="1"/>
          </p:cNvSpPr>
          <p:nvPr>
            <p:ph type="body" sz="quarter" idx="78" hasCustomPrompt="1"/>
          </p:nvPr>
        </p:nvSpPr>
        <p:spPr>
          <a:xfrm>
            <a:off x="9717279" y="4676153"/>
            <a:ext cx="2117165"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a:p>
            <a:pPr lvl="0"/>
            <a:endParaRPr lang="en-US"/>
          </a:p>
        </p:txBody>
      </p:sp>
      <p:sp>
        <p:nvSpPr>
          <p:cNvPr id="30" name="Text Placeholder 19">
            <a:extLst>
              <a:ext uri="{FF2B5EF4-FFF2-40B4-BE49-F238E27FC236}">
                <a16:creationId xmlns:a16="http://schemas.microsoft.com/office/drawing/2014/main" id="{3CED0B7D-8EAD-4B73-4CBC-179826EBB7BB}"/>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31" name="Text Placeholder 19">
            <a:extLst>
              <a:ext uri="{FF2B5EF4-FFF2-40B4-BE49-F238E27FC236}">
                <a16:creationId xmlns:a16="http://schemas.microsoft.com/office/drawing/2014/main" id="{1C07BCF0-08EA-B283-9B22-81FEDE35C10F}"/>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96763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page on red texture 1">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A67276-9C3A-B20C-9843-CA52123BE3F7}"/>
              </a:ext>
            </a:extLst>
          </p:cNvPr>
          <p:cNvPicPr>
            <a:picLocks noChangeAspect="1"/>
          </p:cNvPicPr>
          <p:nvPr userDrawn="1"/>
        </p:nvPicPr>
        <p:blipFill>
          <a:blip r:embed="rId3"/>
          <a:srcRect t="91" b="91"/>
          <a:stretch/>
        </p:blipFill>
        <p:spPr>
          <a:xfrm>
            <a:off x="-11154" y="1"/>
            <a:ext cx="12214307" cy="6857999"/>
          </a:xfrm>
          <a:prstGeom prst="rect">
            <a:avLst/>
          </a:prstGeom>
        </p:spPr>
      </p:pic>
      <p:sp>
        <p:nvSpPr>
          <p:cNvPr id="5" name="Title 1">
            <a:extLst>
              <a:ext uri="{FF2B5EF4-FFF2-40B4-BE49-F238E27FC236}">
                <a16:creationId xmlns:a16="http://schemas.microsoft.com/office/drawing/2014/main" id="{A1E29A11-2C5E-FF9C-3042-17BC4E7521DC}"/>
              </a:ext>
            </a:extLst>
          </p:cNvPr>
          <p:cNvSpPr>
            <a:spLocks noGrp="1"/>
          </p:cNvSpPr>
          <p:nvPr>
            <p:ph type="ctrTitle" hasCustomPrompt="1"/>
          </p:nvPr>
        </p:nvSpPr>
        <p:spPr>
          <a:xfrm>
            <a:off x="362263" y="576000"/>
            <a:ext cx="11464612" cy="1487587"/>
          </a:xfrm>
        </p:spPr>
        <p:txBody>
          <a:bodyPr tIns="0" bIns="0" anchor="t">
            <a:spAutoFit/>
          </a:bodyPr>
          <a:lstStyle>
            <a:lvl1pPr algn="l">
              <a:lnSpc>
                <a:spcPts val="5800"/>
              </a:lnSpc>
              <a:defRPr sz="56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6" name="Straight Connector 5">
            <a:extLst>
              <a:ext uri="{FF2B5EF4-FFF2-40B4-BE49-F238E27FC236}">
                <a16:creationId xmlns:a16="http://schemas.microsoft.com/office/drawing/2014/main" id="{80A3FE74-596C-3756-81EC-BE9F92CFEC91}"/>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1F306B14-AE1D-C4AB-DED7-66DE0C16AE21}"/>
              </a:ext>
            </a:extLst>
          </p:cNvPr>
          <p:cNvSpPr>
            <a:spLocks noGrp="1"/>
          </p:cNvSpPr>
          <p:nvPr>
            <p:ph type="subTitle" idx="1" hasCustomPrompt="1"/>
          </p:nvPr>
        </p:nvSpPr>
        <p:spPr>
          <a:xfrm>
            <a:off x="359999" y="3744355"/>
            <a:ext cx="11464612" cy="257250"/>
          </a:xfrm>
        </p:spPr>
        <p:txBody>
          <a:bodyPr>
            <a:spAutoFit/>
          </a:bodyPr>
          <a:lstStyle>
            <a:lvl1pPr marL="0" indent="0" algn="l">
              <a:lnSpc>
                <a:spcPct val="114000"/>
              </a:lnSpc>
              <a:spcBef>
                <a:spcPts val="0"/>
              </a:spcBef>
              <a:buNone/>
              <a:defRPr sz="1600" b="1" i="0">
                <a:solidFill>
                  <a:srgbClr val="FF454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[First/Last Name] and [First/Last Name]</a:t>
            </a:r>
          </a:p>
        </p:txBody>
      </p:sp>
      <p:cxnSp>
        <p:nvCxnSpPr>
          <p:cNvPr id="12" name="Straight Connector 11">
            <a:extLst>
              <a:ext uri="{FF2B5EF4-FFF2-40B4-BE49-F238E27FC236}">
                <a16:creationId xmlns:a16="http://schemas.microsoft.com/office/drawing/2014/main" id="{61153C7F-49AD-0FA3-81B8-560688BFDCA0}"/>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46A7D60D-4C21-6819-28C7-2D3E9164F936}"/>
              </a:ext>
            </a:extLst>
          </p:cNvPr>
          <p:cNvPicPr>
            <a:picLocks noChangeAspect="1"/>
          </p:cNvPicPr>
          <p:nvPr/>
        </p:nvPicPr>
        <p:blipFill>
          <a:blip r:embed="rId4"/>
          <a:stretch>
            <a:fillRect/>
          </a:stretch>
        </p:blipFill>
        <p:spPr>
          <a:xfrm>
            <a:off x="362263" y="5844923"/>
            <a:ext cx="2072182" cy="649381"/>
          </a:xfrm>
          <a:prstGeom prst="rect">
            <a:avLst/>
          </a:prstGeom>
        </p:spPr>
      </p:pic>
      <p:sp>
        <p:nvSpPr>
          <p:cNvPr id="3" name="Text Placeholder 2">
            <a:extLst>
              <a:ext uri="{FF2B5EF4-FFF2-40B4-BE49-F238E27FC236}">
                <a16:creationId xmlns:a16="http://schemas.microsoft.com/office/drawing/2014/main" id="{CE5C2CAE-659E-511C-0CA6-E0F110BEB226}"/>
              </a:ext>
            </a:extLst>
          </p:cNvPr>
          <p:cNvSpPr>
            <a:spLocks noGrp="1"/>
          </p:cNvSpPr>
          <p:nvPr>
            <p:ph type="body" sz="quarter" idx="10" hasCustomPrompt="1"/>
          </p:nvPr>
        </p:nvSpPr>
        <p:spPr>
          <a:xfrm>
            <a:off x="362262" y="3094031"/>
            <a:ext cx="11464611" cy="276999"/>
          </a:xfrm>
        </p:spPr>
        <p:txBody>
          <a:bodyPr wrap="square">
            <a:spAutoFit/>
          </a:bodyPr>
          <a:lstStyle>
            <a:lvl1pPr marL="0" indent="0">
              <a:buNone/>
              <a:defRPr sz="2000" b="1">
                <a:solidFill>
                  <a:schemeClr val="bg1"/>
                </a:solidFill>
                <a:latin typeface="Georgia" panose="02040502050405020303" pitchFamily="18" charset="0"/>
                <a:cs typeface="Arial" panose="020B0604020202020204" pitchFamily="34" charset="0"/>
              </a:defRPr>
            </a:lvl1pPr>
          </a:lstStyle>
          <a:p>
            <a:pPr lvl="0"/>
            <a:r>
              <a:rPr lang="en-GB"/>
              <a:t>Prepared for [Client Name]</a:t>
            </a:r>
          </a:p>
        </p:txBody>
      </p:sp>
      <p:cxnSp>
        <p:nvCxnSpPr>
          <p:cNvPr id="7" name="Straight Connector 6">
            <a:extLst>
              <a:ext uri="{FF2B5EF4-FFF2-40B4-BE49-F238E27FC236}">
                <a16:creationId xmlns:a16="http://schemas.microsoft.com/office/drawing/2014/main" id="{81A4010B-FD82-9318-418B-BC38FABCE7E4}"/>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A0F852-6A59-822A-CECD-AF70A637ADA1}"/>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EA1BD0-90DE-A589-44B9-B0A573327947}"/>
              </a:ext>
            </a:extLst>
          </p:cNvPr>
          <p:cNvCxnSpPr>
            <a:cxnSpLocks/>
          </p:cNvCxnSpPr>
          <p:nvPr userDrawn="1"/>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097C16-55C0-6987-2634-24986AFC8CD0}"/>
              </a:ext>
            </a:extLst>
          </p:cNvPr>
          <p:cNvCxnSpPr>
            <a:cxnSpLocks/>
          </p:cNvCxnSpPr>
          <p:nvPr userDrawn="1"/>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56831944-6264-59E2-1201-EB1AA599E68E}"/>
              </a:ext>
            </a:extLst>
          </p:cNvPr>
          <p:cNvSpPr>
            <a:spLocks noGrp="1"/>
          </p:cNvSpPr>
          <p:nvPr>
            <p:ph type="body" sz="quarter" idx="11" hasCustomPrompt="1"/>
          </p:nvPr>
        </p:nvSpPr>
        <p:spPr>
          <a:xfrm>
            <a:off x="360362" y="4023817"/>
            <a:ext cx="11471275" cy="246063"/>
          </a:xfrm>
        </p:spPr>
        <p:txBody>
          <a:bodyPr/>
          <a:lstStyle>
            <a:lvl1pPr marL="0" indent="0">
              <a:buNone/>
              <a:defRPr lang="en-GB" sz="1600" b="0" i="0" kern="1200">
                <a:solidFill>
                  <a:srgbClr val="FF4542"/>
                </a:solidFill>
                <a:latin typeface="Arial" panose="020B0604020202020204" pitchFamily="34" charset="0"/>
                <a:ea typeface="+mn-ea"/>
                <a:cs typeface="Arial" panose="020B0604020202020204" pitchFamily="34" charset="0"/>
              </a:defRPr>
            </a:lvl1pPr>
          </a:lstStyle>
          <a:p>
            <a:pPr lvl="0"/>
            <a:r>
              <a:rPr lang="en-GB"/>
              <a:t>Date</a:t>
            </a:r>
          </a:p>
        </p:txBody>
      </p:sp>
    </p:spTree>
    <p:extLst>
      <p:ext uri="{BB962C8B-B14F-4D97-AF65-F5344CB8AC3E}">
        <p14:creationId xmlns:p14="http://schemas.microsoft.com/office/powerpoint/2010/main" val="2943991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 contac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DAF010-EF19-3072-59D3-4ADB25BF2D6E}"/>
              </a:ext>
            </a:extLst>
          </p:cNvPr>
          <p:cNvSpPr>
            <a:spLocks noGrp="1"/>
          </p:cNvSpPr>
          <p:nvPr>
            <p:ph type="sldNum" sz="quarter" idx="11"/>
          </p:nvPr>
        </p:nvSpPr>
        <p:spPr/>
        <p:txBody>
          <a:bodyPr/>
          <a:lstStyle/>
          <a:p>
            <a:fld id="{EA97AFFD-6A6E-7A47-B645-9573A550E74B}" type="slidenum">
              <a:rPr lang="en-US" smtClean="0"/>
              <a:pPr/>
              <a:t>‹#›</a:t>
            </a:fld>
            <a:endParaRPr lang="en-US"/>
          </a:p>
        </p:txBody>
      </p:sp>
      <p:sp>
        <p:nvSpPr>
          <p:cNvPr id="6" name="Slide Number Placeholder 3">
            <a:extLst>
              <a:ext uri="{FF2B5EF4-FFF2-40B4-BE49-F238E27FC236}">
                <a16:creationId xmlns:a16="http://schemas.microsoft.com/office/drawing/2014/main" id="{662CAF9C-71BC-2D65-539F-7EDEC00DBDEF}"/>
              </a:ext>
            </a:extLst>
          </p:cNvPr>
          <p:cNvSpPr txBox="1">
            <a:spLocks/>
          </p:cNvSpPr>
          <p:nvPr/>
        </p:nvSpPr>
        <p:spPr>
          <a:xfrm>
            <a:off x="11669780" y="6349375"/>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7AFFD-6A6E-7A47-B645-9573A550E74B}" type="slidenum">
              <a:rPr lang="en-US" smtClean="0"/>
              <a:pPr/>
              <a:t>‹#›</a:t>
            </a:fld>
            <a:endParaRPr lang="en-US"/>
          </a:p>
        </p:txBody>
      </p:sp>
      <p:sp>
        <p:nvSpPr>
          <p:cNvPr id="8" name="Picture Placeholder 14">
            <a:extLst>
              <a:ext uri="{FF2B5EF4-FFF2-40B4-BE49-F238E27FC236}">
                <a16:creationId xmlns:a16="http://schemas.microsoft.com/office/drawing/2014/main" id="{145041AD-0070-B731-EE3C-E92F55131B93}"/>
              </a:ext>
            </a:extLst>
          </p:cNvPr>
          <p:cNvSpPr>
            <a:spLocks noGrp="1"/>
          </p:cNvSpPr>
          <p:nvPr>
            <p:ph type="pic" sz="quarter" idx="41"/>
          </p:nvPr>
        </p:nvSpPr>
        <p:spPr>
          <a:xfrm>
            <a:off x="362264" y="1801815"/>
            <a:ext cx="1021095" cy="1271690"/>
          </a:xfrm>
        </p:spPr>
        <p:txBody>
          <a:bodyPr/>
          <a:lstStyle/>
          <a:p>
            <a:r>
              <a:rPr lang="en-US"/>
              <a:t>Click icon to add picture</a:t>
            </a:r>
          </a:p>
        </p:txBody>
      </p:sp>
      <p:sp>
        <p:nvSpPr>
          <p:cNvPr id="9" name="Text Placeholder 3">
            <a:extLst>
              <a:ext uri="{FF2B5EF4-FFF2-40B4-BE49-F238E27FC236}">
                <a16:creationId xmlns:a16="http://schemas.microsoft.com/office/drawing/2014/main" id="{D8E0C3E8-A690-994B-3F09-9B559EAB054B}"/>
              </a:ext>
            </a:extLst>
          </p:cNvPr>
          <p:cNvSpPr>
            <a:spLocks noGrp="1"/>
          </p:cNvSpPr>
          <p:nvPr>
            <p:ph type="body" sz="quarter" idx="42" hasCustomPrompt="1"/>
          </p:nvPr>
        </p:nvSpPr>
        <p:spPr>
          <a:xfrm>
            <a:off x="1619067" y="1760251"/>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10" name="Text Placeholder 3">
            <a:extLst>
              <a:ext uri="{FF2B5EF4-FFF2-40B4-BE49-F238E27FC236}">
                <a16:creationId xmlns:a16="http://schemas.microsoft.com/office/drawing/2014/main" id="{D7614C2E-A078-4FE1-E625-347B350A9488}"/>
              </a:ext>
            </a:extLst>
          </p:cNvPr>
          <p:cNvSpPr>
            <a:spLocks noGrp="1"/>
          </p:cNvSpPr>
          <p:nvPr>
            <p:ph type="body" sz="quarter" idx="43" hasCustomPrompt="1"/>
          </p:nvPr>
        </p:nvSpPr>
        <p:spPr>
          <a:xfrm>
            <a:off x="1619066" y="1944237"/>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11" name="Text Placeholder 3">
            <a:extLst>
              <a:ext uri="{FF2B5EF4-FFF2-40B4-BE49-F238E27FC236}">
                <a16:creationId xmlns:a16="http://schemas.microsoft.com/office/drawing/2014/main" id="{A87C4F94-CB29-3388-04A4-05EE6B747639}"/>
              </a:ext>
            </a:extLst>
          </p:cNvPr>
          <p:cNvSpPr>
            <a:spLocks noGrp="1"/>
          </p:cNvSpPr>
          <p:nvPr>
            <p:ph type="body" sz="quarter" idx="56" hasCustomPrompt="1"/>
          </p:nvPr>
        </p:nvSpPr>
        <p:spPr>
          <a:xfrm>
            <a:off x="1619067" y="2288830"/>
            <a:ext cx="2331608" cy="711938"/>
          </a:xfrm>
        </p:spPr>
        <p:txBody>
          <a:bodyPr/>
          <a:lstStyle>
            <a:lvl1pPr marL="0" indent="0">
              <a:lnSpc>
                <a:spcPct val="115000"/>
              </a:lnSpc>
              <a:spcBef>
                <a:spcPts val="0"/>
              </a:spcBef>
              <a:buNone/>
              <a:defRPr sz="1100" b="0">
                <a:solidFill>
                  <a:schemeClr val="accent1"/>
                </a:solidFill>
              </a:defRPr>
            </a:lvl1p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GB"/>
              <a:t>+44 (0)123 456 789</a:t>
            </a:r>
          </a:p>
          <a:p>
            <a:pPr lvl="0"/>
            <a:r>
              <a:rPr lang="en-GB" err="1"/>
              <a:t>firstname.surname</a:t>
            </a:r>
            <a:r>
              <a:rPr lang="en-GB"/>
              <a:t>@</a:t>
            </a:r>
            <a:br>
              <a:rPr lang="en-GB"/>
            </a:br>
            <a:r>
              <a:rPr lang="en-GB"/>
              <a:t>brownejacobson.com</a:t>
            </a:r>
            <a:br>
              <a:rPr lang="en-GB"/>
            </a:br>
            <a:r>
              <a:rPr lang="en-GB"/>
              <a:t>(SRA / PQE if needed)</a:t>
            </a:r>
            <a:endParaRPr lang="en-US"/>
          </a:p>
        </p:txBody>
      </p:sp>
      <p:sp>
        <p:nvSpPr>
          <p:cNvPr id="69" name="Picture Placeholder 14">
            <a:extLst>
              <a:ext uri="{FF2B5EF4-FFF2-40B4-BE49-F238E27FC236}">
                <a16:creationId xmlns:a16="http://schemas.microsoft.com/office/drawing/2014/main" id="{30259F47-226E-79C9-7FE2-CDFC9772A37E}"/>
              </a:ext>
            </a:extLst>
          </p:cNvPr>
          <p:cNvSpPr>
            <a:spLocks noGrp="1"/>
          </p:cNvSpPr>
          <p:nvPr>
            <p:ph type="pic" sz="quarter" idx="57"/>
          </p:nvPr>
        </p:nvSpPr>
        <p:spPr>
          <a:xfrm>
            <a:off x="362264" y="3307722"/>
            <a:ext cx="1021095" cy="1271690"/>
          </a:xfrm>
        </p:spPr>
        <p:txBody>
          <a:bodyPr/>
          <a:lstStyle/>
          <a:p>
            <a:r>
              <a:rPr lang="en-US"/>
              <a:t>Click icon to add picture</a:t>
            </a:r>
          </a:p>
        </p:txBody>
      </p:sp>
      <p:sp>
        <p:nvSpPr>
          <p:cNvPr id="70" name="Text Placeholder 3">
            <a:extLst>
              <a:ext uri="{FF2B5EF4-FFF2-40B4-BE49-F238E27FC236}">
                <a16:creationId xmlns:a16="http://schemas.microsoft.com/office/drawing/2014/main" id="{C6B01471-0DCB-E9E5-B493-67700D8E9654}"/>
              </a:ext>
            </a:extLst>
          </p:cNvPr>
          <p:cNvSpPr>
            <a:spLocks noGrp="1"/>
          </p:cNvSpPr>
          <p:nvPr>
            <p:ph type="body" sz="quarter" idx="58" hasCustomPrompt="1"/>
          </p:nvPr>
        </p:nvSpPr>
        <p:spPr>
          <a:xfrm>
            <a:off x="1619067" y="3266158"/>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71" name="Text Placeholder 3">
            <a:extLst>
              <a:ext uri="{FF2B5EF4-FFF2-40B4-BE49-F238E27FC236}">
                <a16:creationId xmlns:a16="http://schemas.microsoft.com/office/drawing/2014/main" id="{5EF2B995-BF60-E9DA-E957-8BC0CFA28991}"/>
              </a:ext>
            </a:extLst>
          </p:cNvPr>
          <p:cNvSpPr>
            <a:spLocks noGrp="1"/>
          </p:cNvSpPr>
          <p:nvPr>
            <p:ph type="body" sz="quarter" idx="59" hasCustomPrompt="1"/>
          </p:nvPr>
        </p:nvSpPr>
        <p:spPr>
          <a:xfrm>
            <a:off x="1619066" y="3450144"/>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72" name="Text Placeholder 3">
            <a:extLst>
              <a:ext uri="{FF2B5EF4-FFF2-40B4-BE49-F238E27FC236}">
                <a16:creationId xmlns:a16="http://schemas.microsoft.com/office/drawing/2014/main" id="{56F4C6D9-2E6D-5F9D-9156-1FB351FC8C3F}"/>
              </a:ext>
            </a:extLst>
          </p:cNvPr>
          <p:cNvSpPr>
            <a:spLocks noGrp="1"/>
          </p:cNvSpPr>
          <p:nvPr>
            <p:ph type="body" sz="quarter" idx="60" hasCustomPrompt="1"/>
          </p:nvPr>
        </p:nvSpPr>
        <p:spPr>
          <a:xfrm>
            <a:off x="1619067" y="3794737"/>
            <a:ext cx="2331608"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a:p>
            <a:pPr lvl="0"/>
            <a:endParaRPr lang="en-US"/>
          </a:p>
        </p:txBody>
      </p:sp>
      <p:sp>
        <p:nvSpPr>
          <p:cNvPr id="73" name="Picture Placeholder 14">
            <a:extLst>
              <a:ext uri="{FF2B5EF4-FFF2-40B4-BE49-F238E27FC236}">
                <a16:creationId xmlns:a16="http://schemas.microsoft.com/office/drawing/2014/main" id="{23DC032D-2E02-8266-7C7C-41DDC03498D4}"/>
              </a:ext>
            </a:extLst>
          </p:cNvPr>
          <p:cNvSpPr>
            <a:spLocks noGrp="1"/>
          </p:cNvSpPr>
          <p:nvPr>
            <p:ph type="pic" sz="quarter" idx="61"/>
          </p:nvPr>
        </p:nvSpPr>
        <p:spPr>
          <a:xfrm>
            <a:off x="362264" y="4808973"/>
            <a:ext cx="1021095" cy="1271690"/>
          </a:xfrm>
        </p:spPr>
        <p:txBody>
          <a:bodyPr/>
          <a:lstStyle/>
          <a:p>
            <a:r>
              <a:rPr lang="en-US"/>
              <a:t>Click icon to add picture</a:t>
            </a:r>
          </a:p>
        </p:txBody>
      </p:sp>
      <p:sp>
        <p:nvSpPr>
          <p:cNvPr id="74" name="Text Placeholder 3">
            <a:extLst>
              <a:ext uri="{FF2B5EF4-FFF2-40B4-BE49-F238E27FC236}">
                <a16:creationId xmlns:a16="http://schemas.microsoft.com/office/drawing/2014/main" id="{C0FB307C-B103-7BDD-6EB9-83D1E459B637}"/>
              </a:ext>
            </a:extLst>
          </p:cNvPr>
          <p:cNvSpPr>
            <a:spLocks noGrp="1"/>
          </p:cNvSpPr>
          <p:nvPr>
            <p:ph type="body" sz="quarter" idx="62" hasCustomPrompt="1"/>
          </p:nvPr>
        </p:nvSpPr>
        <p:spPr>
          <a:xfrm>
            <a:off x="1619067" y="4767409"/>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75" name="Text Placeholder 3">
            <a:extLst>
              <a:ext uri="{FF2B5EF4-FFF2-40B4-BE49-F238E27FC236}">
                <a16:creationId xmlns:a16="http://schemas.microsoft.com/office/drawing/2014/main" id="{8F7C1F16-CC1E-3EA4-AA80-600338B5EE5C}"/>
              </a:ext>
            </a:extLst>
          </p:cNvPr>
          <p:cNvSpPr>
            <a:spLocks noGrp="1"/>
          </p:cNvSpPr>
          <p:nvPr>
            <p:ph type="body" sz="quarter" idx="63" hasCustomPrompt="1"/>
          </p:nvPr>
        </p:nvSpPr>
        <p:spPr>
          <a:xfrm>
            <a:off x="1619066" y="4951395"/>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76" name="Text Placeholder 3">
            <a:extLst>
              <a:ext uri="{FF2B5EF4-FFF2-40B4-BE49-F238E27FC236}">
                <a16:creationId xmlns:a16="http://schemas.microsoft.com/office/drawing/2014/main" id="{6C56CB00-B0C3-F5A7-A88F-49AE7E789583}"/>
              </a:ext>
            </a:extLst>
          </p:cNvPr>
          <p:cNvSpPr>
            <a:spLocks noGrp="1"/>
          </p:cNvSpPr>
          <p:nvPr>
            <p:ph type="body" sz="quarter" idx="64" hasCustomPrompt="1"/>
          </p:nvPr>
        </p:nvSpPr>
        <p:spPr>
          <a:xfrm>
            <a:off x="1619067" y="5295988"/>
            <a:ext cx="2331608"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78" name="Picture Placeholder 14">
            <a:extLst>
              <a:ext uri="{FF2B5EF4-FFF2-40B4-BE49-F238E27FC236}">
                <a16:creationId xmlns:a16="http://schemas.microsoft.com/office/drawing/2014/main" id="{E648225B-EC39-E941-2AFA-3205019881E5}"/>
              </a:ext>
            </a:extLst>
          </p:cNvPr>
          <p:cNvSpPr>
            <a:spLocks noGrp="1"/>
          </p:cNvSpPr>
          <p:nvPr>
            <p:ph type="pic" sz="quarter" idx="65"/>
          </p:nvPr>
        </p:nvSpPr>
        <p:spPr>
          <a:xfrm>
            <a:off x="4298934" y="1801815"/>
            <a:ext cx="1021095" cy="1271690"/>
          </a:xfrm>
        </p:spPr>
        <p:txBody>
          <a:bodyPr/>
          <a:lstStyle/>
          <a:p>
            <a:r>
              <a:rPr lang="en-US"/>
              <a:t>Click icon to add picture</a:t>
            </a:r>
          </a:p>
        </p:txBody>
      </p:sp>
      <p:sp>
        <p:nvSpPr>
          <p:cNvPr id="79" name="Text Placeholder 3">
            <a:extLst>
              <a:ext uri="{FF2B5EF4-FFF2-40B4-BE49-F238E27FC236}">
                <a16:creationId xmlns:a16="http://schemas.microsoft.com/office/drawing/2014/main" id="{5904BA96-6CA3-E1FE-F515-70CD996B1577}"/>
              </a:ext>
            </a:extLst>
          </p:cNvPr>
          <p:cNvSpPr>
            <a:spLocks noGrp="1"/>
          </p:cNvSpPr>
          <p:nvPr>
            <p:ph type="body" sz="quarter" idx="66" hasCustomPrompt="1"/>
          </p:nvPr>
        </p:nvSpPr>
        <p:spPr>
          <a:xfrm>
            <a:off x="5555737" y="1760251"/>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80" name="Text Placeholder 3">
            <a:extLst>
              <a:ext uri="{FF2B5EF4-FFF2-40B4-BE49-F238E27FC236}">
                <a16:creationId xmlns:a16="http://schemas.microsoft.com/office/drawing/2014/main" id="{432D0BF8-3F1E-3355-D0A7-42FACC57F6BF}"/>
              </a:ext>
            </a:extLst>
          </p:cNvPr>
          <p:cNvSpPr>
            <a:spLocks noGrp="1"/>
          </p:cNvSpPr>
          <p:nvPr>
            <p:ph type="body" sz="quarter" idx="67" hasCustomPrompt="1"/>
          </p:nvPr>
        </p:nvSpPr>
        <p:spPr>
          <a:xfrm>
            <a:off x="5555736" y="1944237"/>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81" name="Text Placeholder 3">
            <a:extLst>
              <a:ext uri="{FF2B5EF4-FFF2-40B4-BE49-F238E27FC236}">
                <a16:creationId xmlns:a16="http://schemas.microsoft.com/office/drawing/2014/main" id="{1F066BDB-169D-E91C-ADFF-19949FA6FC5C}"/>
              </a:ext>
            </a:extLst>
          </p:cNvPr>
          <p:cNvSpPr>
            <a:spLocks noGrp="1"/>
          </p:cNvSpPr>
          <p:nvPr>
            <p:ph type="body" sz="quarter" idx="68" hasCustomPrompt="1"/>
          </p:nvPr>
        </p:nvSpPr>
        <p:spPr>
          <a:xfrm>
            <a:off x="5555737" y="2288830"/>
            <a:ext cx="2331608"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82" name="Picture Placeholder 14">
            <a:extLst>
              <a:ext uri="{FF2B5EF4-FFF2-40B4-BE49-F238E27FC236}">
                <a16:creationId xmlns:a16="http://schemas.microsoft.com/office/drawing/2014/main" id="{B7F927FB-BD2A-668A-4964-0495BFFC9601}"/>
              </a:ext>
            </a:extLst>
          </p:cNvPr>
          <p:cNvSpPr>
            <a:spLocks noGrp="1"/>
          </p:cNvSpPr>
          <p:nvPr>
            <p:ph type="pic" sz="quarter" idx="69"/>
          </p:nvPr>
        </p:nvSpPr>
        <p:spPr>
          <a:xfrm>
            <a:off x="4298934" y="3307722"/>
            <a:ext cx="1021095" cy="1271690"/>
          </a:xfrm>
        </p:spPr>
        <p:txBody>
          <a:bodyPr/>
          <a:lstStyle/>
          <a:p>
            <a:r>
              <a:rPr lang="en-US"/>
              <a:t>Click icon to add picture</a:t>
            </a:r>
          </a:p>
        </p:txBody>
      </p:sp>
      <p:sp>
        <p:nvSpPr>
          <p:cNvPr id="83" name="Text Placeholder 3">
            <a:extLst>
              <a:ext uri="{FF2B5EF4-FFF2-40B4-BE49-F238E27FC236}">
                <a16:creationId xmlns:a16="http://schemas.microsoft.com/office/drawing/2014/main" id="{CFCD049D-DE6A-EB4F-4406-85C38CC1918A}"/>
              </a:ext>
            </a:extLst>
          </p:cNvPr>
          <p:cNvSpPr>
            <a:spLocks noGrp="1"/>
          </p:cNvSpPr>
          <p:nvPr>
            <p:ph type="body" sz="quarter" idx="70" hasCustomPrompt="1"/>
          </p:nvPr>
        </p:nvSpPr>
        <p:spPr>
          <a:xfrm>
            <a:off x="5555737" y="3266158"/>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84" name="Text Placeholder 3">
            <a:extLst>
              <a:ext uri="{FF2B5EF4-FFF2-40B4-BE49-F238E27FC236}">
                <a16:creationId xmlns:a16="http://schemas.microsoft.com/office/drawing/2014/main" id="{6D306C22-1B4F-E494-1008-1A54FD49EDBD}"/>
              </a:ext>
            </a:extLst>
          </p:cNvPr>
          <p:cNvSpPr>
            <a:spLocks noGrp="1"/>
          </p:cNvSpPr>
          <p:nvPr>
            <p:ph type="body" sz="quarter" idx="71" hasCustomPrompt="1"/>
          </p:nvPr>
        </p:nvSpPr>
        <p:spPr>
          <a:xfrm>
            <a:off x="5555736" y="3450144"/>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85" name="Text Placeholder 3">
            <a:extLst>
              <a:ext uri="{FF2B5EF4-FFF2-40B4-BE49-F238E27FC236}">
                <a16:creationId xmlns:a16="http://schemas.microsoft.com/office/drawing/2014/main" id="{4802438C-4694-ABC6-2332-573EB385F80D}"/>
              </a:ext>
            </a:extLst>
          </p:cNvPr>
          <p:cNvSpPr>
            <a:spLocks noGrp="1"/>
          </p:cNvSpPr>
          <p:nvPr>
            <p:ph type="body" sz="quarter" idx="72" hasCustomPrompt="1"/>
          </p:nvPr>
        </p:nvSpPr>
        <p:spPr>
          <a:xfrm>
            <a:off x="5555737" y="3794737"/>
            <a:ext cx="2331608"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86" name="Picture Placeholder 14">
            <a:extLst>
              <a:ext uri="{FF2B5EF4-FFF2-40B4-BE49-F238E27FC236}">
                <a16:creationId xmlns:a16="http://schemas.microsoft.com/office/drawing/2014/main" id="{38C61212-A66F-CC9F-41AF-11807028225B}"/>
              </a:ext>
            </a:extLst>
          </p:cNvPr>
          <p:cNvSpPr>
            <a:spLocks noGrp="1"/>
          </p:cNvSpPr>
          <p:nvPr>
            <p:ph type="pic" sz="quarter" idx="73"/>
          </p:nvPr>
        </p:nvSpPr>
        <p:spPr>
          <a:xfrm>
            <a:off x="4298934" y="4808973"/>
            <a:ext cx="1021095" cy="1271690"/>
          </a:xfrm>
        </p:spPr>
        <p:txBody>
          <a:bodyPr/>
          <a:lstStyle/>
          <a:p>
            <a:r>
              <a:rPr lang="en-US"/>
              <a:t>Click icon to add picture</a:t>
            </a:r>
          </a:p>
        </p:txBody>
      </p:sp>
      <p:sp>
        <p:nvSpPr>
          <p:cNvPr id="87" name="Text Placeholder 3">
            <a:extLst>
              <a:ext uri="{FF2B5EF4-FFF2-40B4-BE49-F238E27FC236}">
                <a16:creationId xmlns:a16="http://schemas.microsoft.com/office/drawing/2014/main" id="{DC2440E1-9ACC-A0EB-E952-EEF0F2BF255B}"/>
              </a:ext>
            </a:extLst>
          </p:cNvPr>
          <p:cNvSpPr>
            <a:spLocks noGrp="1"/>
          </p:cNvSpPr>
          <p:nvPr>
            <p:ph type="body" sz="quarter" idx="74" hasCustomPrompt="1"/>
          </p:nvPr>
        </p:nvSpPr>
        <p:spPr>
          <a:xfrm>
            <a:off x="5555737" y="4767409"/>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88" name="Text Placeholder 3">
            <a:extLst>
              <a:ext uri="{FF2B5EF4-FFF2-40B4-BE49-F238E27FC236}">
                <a16:creationId xmlns:a16="http://schemas.microsoft.com/office/drawing/2014/main" id="{2351AE32-536F-8658-3F58-869349995586}"/>
              </a:ext>
            </a:extLst>
          </p:cNvPr>
          <p:cNvSpPr>
            <a:spLocks noGrp="1"/>
          </p:cNvSpPr>
          <p:nvPr>
            <p:ph type="body" sz="quarter" idx="75" hasCustomPrompt="1"/>
          </p:nvPr>
        </p:nvSpPr>
        <p:spPr>
          <a:xfrm>
            <a:off x="5555736" y="4951395"/>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89" name="Text Placeholder 3">
            <a:extLst>
              <a:ext uri="{FF2B5EF4-FFF2-40B4-BE49-F238E27FC236}">
                <a16:creationId xmlns:a16="http://schemas.microsoft.com/office/drawing/2014/main" id="{05A9604E-D896-8570-68E2-FA0BE5173AEE}"/>
              </a:ext>
            </a:extLst>
          </p:cNvPr>
          <p:cNvSpPr>
            <a:spLocks noGrp="1"/>
          </p:cNvSpPr>
          <p:nvPr>
            <p:ph type="body" sz="quarter" idx="76" hasCustomPrompt="1"/>
          </p:nvPr>
        </p:nvSpPr>
        <p:spPr>
          <a:xfrm>
            <a:off x="5555737" y="5295988"/>
            <a:ext cx="2331608"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90" name="Picture Placeholder 14">
            <a:extLst>
              <a:ext uri="{FF2B5EF4-FFF2-40B4-BE49-F238E27FC236}">
                <a16:creationId xmlns:a16="http://schemas.microsoft.com/office/drawing/2014/main" id="{BE87DB48-3176-2FF1-024A-A82480DB87E3}"/>
              </a:ext>
            </a:extLst>
          </p:cNvPr>
          <p:cNvSpPr>
            <a:spLocks noGrp="1"/>
          </p:cNvSpPr>
          <p:nvPr>
            <p:ph type="pic" sz="quarter" idx="77"/>
          </p:nvPr>
        </p:nvSpPr>
        <p:spPr>
          <a:xfrm>
            <a:off x="8241542" y="1801815"/>
            <a:ext cx="1021095" cy="1271690"/>
          </a:xfrm>
        </p:spPr>
        <p:txBody>
          <a:bodyPr/>
          <a:lstStyle/>
          <a:p>
            <a:r>
              <a:rPr lang="en-US"/>
              <a:t>Click icon to add picture</a:t>
            </a:r>
          </a:p>
        </p:txBody>
      </p:sp>
      <p:sp>
        <p:nvSpPr>
          <p:cNvPr id="91" name="Text Placeholder 3">
            <a:extLst>
              <a:ext uri="{FF2B5EF4-FFF2-40B4-BE49-F238E27FC236}">
                <a16:creationId xmlns:a16="http://schemas.microsoft.com/office/drawing/2014/main" id="{8833ABF6-1533-3DB3-9F05-BE27ABFE7B8C}"/>
              </a:ext>
            </a:extLst>
          </p:cNvPr>
          <p:cNvSpPr>
            <a:spLocks noGrp="1"/>
          </p:cNvSpPr>
          <p:nvPr>
            <p:ph type="body" sz="quarter" idx="78" hasCustomPrompt="1"/>
          </p:nvPr>
        </p:nvSpPr>
        <p:spPr>
          <a:xfrm>
            <a:off x="9498345" y="1760251"/>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92" name="Text Placeholder 3">
            <a:extLst>
              <a:ext uri="{FF2B5EF4-FFF2-40B4-BE49-F238E27FC236}">
                <a16:creationId xmlns:a16="http://schemas.microsoft.com/office/drawing/2014/main" id="{078746D7-C3FA-EF44-99D4-EA38D40A4DC1}"/>
              </a:ext>
            </a:extLst>
          </p:cNvPr>
          <p:cNvSpPr>
            <a:spLocks noGrp="1"/>
          </p:cNvSpPr>
          <p:nvPr>
            <p:ph type="body" sz="quarter" idx="79" hasCustomPrompt="1"/>
          </p:nvPr>
        </p:nvSpPr>
        <p:spPr>
          <a:xfrm>
            <a:off x="9498344" y="1944237"/>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93" name="Text Placeholder 3">
            <a:extLst>
              <a:ext uri="{FF2B5EF4-FFF2-40B4-BE49-F238E27FC236}">
                <a16:creationId xmlns:a16="http://schemas.microsoft.com/office/drawing/2014/main" id="{37DEABA4-27E7-7C43-39CF-D19E33E51818}"/>
              </a:ext>
            </a:extLst>
          </p:cNvPr>
          <p:cNvSpPr>
            <a:spLocks noGrp="1"/>
          </p:cNvSpPr>
          <p:nvPr>
            <p:ph type="body" sz="quarter" idx="80" hasCustomPrompt="1"/>
          </p:nvPr>
        </p:nvSpPr>
        <p:spPr>
          <a:xfrm>
            <a:off x="9498345" y="2288830"/>
            <a:ext cx="2331608"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94" name="Picture Placeholder 14">
            <a:extLst>
              <a:ext uri="{FF2B5EF4-FFF2-40B4-BE49-F238E27FC236}">
                <a16:creationId xmlns:a16="http://schemas.microsoft.com/office/drawing/2014/main" id="{101FF984-6AFA-108C-BA3E-94BC55BDAF7E}"/>
              </a:ext>
            </a:extLst>
          </p:cNvPr>
          <p:cNvSpPr>
            <a:spLocks noGrp="1"/>
          </p:cNvSpPr>
          <p:nvPr>
            <p:ph type="pic" sz="quarter" idx="81"/>
          </p:nvPr>
        </p:nvSpPr>
        <p:spPr>
          <a:xfrm>
            <a:off x="8241542" y="3307722"/>
            <a:ext cx="1021095" cy="1271690"/>
          </a:xfrm>
        </p:spPr>
        <p:txBody>
          <a:bodyPr/>
          <a:lstStyle/>
          <a:p>
            <a:r>
              <a:rPr lang="en-US"/>
              <a:t>Click icon to add picture</a:t>
            </a:r>
          </a:p>
        </p:txBody>
      </p:sp>
      <p:sp>
        <p:nvSpPr>
          <p:cNvPr id="95" name="Text Placeholder 3">
            <a:extLst>
              <a:ext uri="{FF2B5EF4-FFF2-40B4-BE49-F238E27FC236}">
                <a16:creationId xmlns:a16="http://schemas.microsoft.com/office/drawing/2014/main" id="{6B39206B-EFA8-7A23-CC0C-01790E17BDCC}"/>
              </a:ext>
            </a:extLst>
          </p:cNvPr>
          <p:cNvSpPr>
            <a:spLocks noGrp="1"/>
          </p:cNvSpPr>
          <p:nvPr>
            <p:ph type="body" sz="quarter" idx="82" hasCustomPrompt="1"/>
          </p:nvPr>
        </p:nvSpPr>
        <p:spPr>
          <a:xfrm>
            <a:off x="9498345" y="3266158"/>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96" name="Text Placeholder 3">
            <a:extLst>
              <a:ext uri="{FF2B5EF4-FFF2-40B4-BE49-F238E27FC236}">
                <a16:creationId xmlns:a16="http://schemas.microsoft.com/office/drawing/2014/main" id="{3382265E-A9A2-1F4C-637C-4DFB24EC4F73}"/>
              </a:ext>
            </a:extLst>
          </p:cNvPr>
          <p:cNvSpPr>
            <a:spLocks noGrp="1"/>
          </p:cNvSpPr>
          <p:nvPr>
            <p:ph type="body" sz="quarter" idx="83" hasCustomPrompt="1"/>
          </p:nvPr>
        </p:nvSpPr>
        <p:spPr>
          <a:xfrm>
            <a:off x="9498344" y="3450144"/>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97" name="Text Placeholder 3">
            <a:extLst>
              <a:ext uri="{FF2B5EF4-FFF2-40B4-BE49-F238E27FC236}">
                <a16:creationId xmlns:a16="http://schemas.microsoft.com/office/drawing/2014/main" id="{D9915300-16EC-DE1F-7DDF-AD1C571E8018}"/>
              </a:ext>
            </a:extLst>
          </p:cNvPr>
          <p:cNvSpPr>
            <a:spLocks noGrp="1"/>
          </p:cNvSpPr>
          <p:nvPr>
            <p:ph type="body" sz="quarter" idx="84" hasCustomPrompt="1"/>
          </p:nvPr>
        </p:nvSpPr>
        <p:spPr>
          <a:xfrm>
            <a:off x="9498345" y="3794737"/>
            <a:ext cx="2331608"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98" name="Picture Placeholder 14">
            <a:extLst>
              <a:ext uri="{FF2B5EF4-FFF2-40B4-BE49-F238E27FC236}">
                <a16:creationId xmlns:a16="http://schemas.microsoft.com/office/drawing/2014/main" id="{D7D52391-1E55-5C11-F0CB-A54A05B6A0D4}"/>
              </a:ext>
            </a:extLst>
          </p:cNvPr>
          <p:cNvSpPr>
            <a:spLocks noGrp="1"/>
          </p:cNvSpPr>
          <p:nvPr>
            <p:ph type="pic" sz="quarter" idx="85"/>
          </p:nvPr>
        </p:nvSpPr>
        <p:spPr>
          <a:xfrm>
            <a:off x="8241542" y="4808973"/>
            <a:ext cx="1021095" cy="1271690"/>
          </a:xfrm>
        </p:spPr>
        <p:txBody>
          <a:bodyPr/>
          <a:lstStyle/>
          <a:p>
            <a:r>
              <a:rPr lang="en-US"/>
              <a:t>Click icon to add picture</a:t>
            </a:r>
          </a:p>
        </p:txBody>
      </p:sp>
      <p:sp>
        <p:nvSpPr>
          <p:cNvPr id="99" name="Text Placeholder 3">
            <a:extLst>
              <a:ext uri="{FF2B5EF4-FFF2-40B4-BE49-F238E27FC236}">
                <a16:creationId xmlns:a16="http://schemas.microsoft.com/office/drawing/2014/main" id="{0444C56A-7072-2459-CCDB-23374030B854}"/>
              </a:ext>
            </a:extLst>
          </p:cNvPr>
          <p:cNvSpPr>
            <a:spLocks noGrp="1"/>
          </p:cNvSpPr>
          <p:nvPr>
            <p:ph type="body" sz="quarter" idx="86" hasCustomPrompt="1"/>
          </p:nvPr>
        </p:nvSpPr>
        <p:spPr>
          <a:xfrm>
            <a:off x="9498345" y="4767409"/>
            <a:ext cx="2331608" cy="199178"/>
          </a:xfrm>
        </p:spPr>
        <p:txBody>
          <a:bodyPr/>
          <a:lstStyle>
            <a:lvl1pPr marL="0" indent="0">
              <a:buNone/>
              <a:defRPr sz="1100" b="1">
                <a:solidFill>
                  <a:schemeClr val="accent1"/>
                </a:solidFill>
              </a:defRPr>
            </a:lvl1pPr>
          </a:lstStyle>
          <a:p>
            <a:pPr lvl="0"/>
            <a:r>
              <a:rPr lang="en-GB"/>
              <a:t>Click here to add name</a:t>
            </a:r>
            <a:endParaRPr lang="en-US"/>
          </a:p>
        </p:txBody>
      </p:sp>
      <p:sp>
        <p:nvSpPr>
          <p:cNvPr id="100" name="Text Placeholder 3">
            <a:extLst>
              <a:ext uri="{FF2B5EF4-FFF2-40B4-BE49-F238E27FC236}">
                <a16:creationId xmlns:a16="http://schemas.microsoft.com/office/drawing/2014/main" id="{FAA07EB6-C0F9-6400-F5B1-95BFA7263E3D}"/>
              </a:ext>
            </a:extLst>
          </p:cNvPr>
          <p:cNvSpPr>
            <a:spLocks noGrp="1"/>
          </p:cNvSpPr>
          <p:nvPr>
            <p:ph type="body" sz="quarter" idx="87" hasCustomPrompt="1"/>
          </p:nvPr>
        </p:nvSpPr>
        <p:spPr>
          <a:xfrm>
            <a:off x="9498344" y="4951395"/>
            <a:ext cx="2331608" cy="246221"/>
          </a:xfrm>
        </p:spPr>
        <p:txBody>
          <a:bodyPr/>
          <a:lstStyle>
            <a:lvl1pPr marL="0" indent="0">
              <a:buNone/>
              <a:defRPr sz="1100" b="0">
                <a:solidFill>
                  <a:schemeClr val="accent1"/>
                </a:solidFill>
              </a:defRPr>
            </a:lvl1pPr>
          </a:lstStyle>
          <a:p>
            <a:pPr lvl="0"/>
            <a:r>
              <a:rPr lang="en-GB"/>
              <a:t>Click here to add title</a:t>
            </a:r>
            <a:endParaRPr lang="en-US"/>
          </a:p>
        </p:txBody>
      </p:sp>
      <p:sp>
        <p:nvSpPr>
          <p:cNvPr id="101" name="Text Placeholder 3">
            <a:extLst>
              <a:ext uri="{FF2B5EF4-FFF2-40B4-BE49-F238E27FC236}">
                <a16:creationId xmlns:a16="http://schemas.microsoft.com/office/drawing/2014/main" id="{C4DD55BD-01D5-6664-EC55-4D5B2D682269}"/>
              </a:ext>
            </a:extLst>
          </p:cNvPr>
          <p:cNvSpPr>
            <a:spLocks noGrp="1"/>
          </p:cNvSpPr>
          <p:nvPr>
            <p:ph type="body" sz="quarter" idx="88" hasCustomPrompt="1"/>
          </p:nvPr>
        </p:nvSpPr>
        <p:spPr>
          <a:xfrm>
            <a:off x="9498345" y="5295988"/>
            <a:ext cx="2331608" cy="711938"/>
          </a:xfrm>
        </p:spPr>
        <p:txBody>
          <a:bodyPr/>
          <a:lstStyle>
            <a:lvl1pPr marL="0" indent="0">
              <a:lnSpc>
                <a:spcPct val="115000"/>
              </a:lnSpc>
              <a:spcBef>
                <a:spcPts val="0"/>
              </a:spcBef>
              <a:buNone/>
              <a:defRPr sz="1100" b="0">
                <a:solidFill>
                  <a:schemeClr val="accent1"/>
                </a:solidFill>
              </a:defRPr>
            </a:lvl1pPr>
          </a:lstStyle>
          <a:p>
            <a:pPr lvl="0"/>
            <a:r>
              <a:rPr lang="en-GB"/>
              <a:t>+44 (0)123 456 789</a:t>
            </a:r>
          </a:p>
          <a:p>
            <a:pPr lvl="0"/>
            <a:r>
              <a:rPr lang="en-GB" err="1"/>
              <a:t>firstname.surname</a:t>
            </a:r>
            <a:r>
              <a:rPr lang="en-GB"/>
              <a:t>@</a:t>
            </a:r>
            <a:br>
              <a:rPr lang="en-GB"/>
            </a:br>
            <a:r>
              <a:rPr lang="en-GB"/>
              <a:t>brownejacobson.com</a:t>
            </a:r>
            <a:br>
              <a:rPr lang="en-GB"/>
            </a:br>
            <a:r>
              <a:rPr lang="en-GB"/>
              <a:t>(SRA / PQE if needed)</a:t>
            </a:r>
          </a:p>
        </p:txBody>
      </p:sp>
      <p:sp>
        <p:nvSpPr>
          <p:cNvPr id="3" name="Slide Number Placeholder 3">
            <a:extLst>
              <a:ext uri="{FF2B5EF4-FFF2-40B4-BE49-F238E27FC236}">
                <a16:creationId xmlns:a16="http://schemas.microsoft.com/office/drawing/2014/main" id="{6E7FA32F-F4FB-BD93-5E1F-25C4136CA223}"/>
              </a:ext>
            </a:extLst>
          </p:cNvPr>
          <p:cNvSpPr txBox="1">
            <a:spLocks/>
          </p:cNvSpPr>
          <p:nvPr/>
        </p:nvSpPr>
        <p:spPr>
          <a:xfrm>
            <a:off x="11669780" y="6349375"/>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7AFFD-6A6E-7A47-B645-9573A550E74B}" type="slidenum">
              <a:rPr lang="en-US" smtClean="0"/>
              <a:pPr/>
              <a:t>‹#›</a:t>
            </a:fld>
            <a:endParaRPr lang="en-US"/>
          </a:p>
        </p:txBody>
      </p:sp>
      <p:sp>
        <p:nvSpPr>
          <p:cNvPr id="5" name="Slide Number Placeholder 3">
            <a:extLst>
              <a:ext uri="{FF2B5EF4-FFF2-40B4-BE49-F238E27FC236}">
                <a16:creationId xmlns:a16="http://schemas.microsoft.com/office/drawing/2014/main" id="{E9517A50-CC4B-324F-6809-2EAA7418CC2C}"/>
              </a:ext>
            </a:extLst>
          </p:cNvPr>
          <p:cNvSpPr txBox="1">
            <a:spLocks/>
          </p:cNvSpPr>
          <p:nvPr userDrawn="1"/>
        </p:nvSpPr>
        <p:spPr>
          <a:xfrm>
            <a:off x="11669780" y="6349375"/>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7AFFD-6A6E-7A47-B645-9573A550E74B}" type="slidenum">
              <a:rPr lang="en-US" smtClean="0"/>
              <a:pPr/>
              <a:t>‹#›</a:t>
            </a:fld>
            <a:endParaRPr lang="en-US"/>
          </a:p>
        </p:txBody>
      </p:sp>
      <p:sp>
        <p:nvSpPr>
          <p:cNvPr id="43" name="Text Placeholder 19">
            <a:extLst>
              <a:ext uri="{FF2B5EF4-FFF2-40B4-BE49-F238E27FC236}">
                <a16:creationId xmlns:a16="http://schemas.microsoft.com/office/drawing/2014/main" id="{9D04E22F-639A-9B29-6CED-77D9C515C306}"/>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44" name="Text Placeholder 19">
            <a:extLst>
              <a:ext uri="{FF2B5EF4-FFF2-40B4-BE49-F238E27FC236}">
                <a16:creationId xmlns:a16="http://schemas.microsoft.com/office/drawing/2014/main" id="{C8793B1A-2C25-9563-9363-FC2F1A31E8A9}"/>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3754799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copy and chart">
    <p:spTree>
      <p:nvGrpSpPr>
        <p:cNvPr id="1" name=""/>
        <p:cNvGrpSpPr/>
        <p:nvPr/>
      </p:nvGrpSpPr>
      <p:grpSpPr>
        <a:xfrm>
          <a:off x="0" y="0"/>
          <a:ext cx="0" cy="0"/>
          <a:chOff x="0" y="0"/>
          <a:chExt cx="0" cy="0"/>
        </a:xfrm>
      </p:grpSpPr>
      <p:sp>
        <p:nvSpPr>
          <p:cNvPr id="13" name="Chart Placeholder 37">
            <a:extLst>
              <a:ext uri="{FF2B5EF4-FFF2-40B4-BE49-F238E27FC236}">
                <a16:creationId xmlns:a16="http://schemas.microsoft.com/office/drawing/2014/main" id="{74D5FF60-36C0-3CBE-E3ED-D8DA8D0661D4}"/>
              </a:ext>
            </a:extLst>
          </p:cNvPr>
          <p:cNvSpPr>
            <a:spLocks noGrp="1"/>
          </p:cNvSpPr>
          <p:nvPr>
            <p:ph type="chart" sz="quarter" idx="18"/>
          </p:nvPr>
        </p:nvSpPr>
        <p:spPr>
          <a:xfrm>
            <a:off x="6268874" y="1803614"/>
            <a:ext cx="5558000" cy="4277042"/>
          </a:xfrm>
        </p:spPr>
        <p:txBody>
          <a:bodyPr/>
          <a:lstStyle/>
          <a:p>
            <a:r>
              <a:rPr lang="en-US"/>
              <a:t>Click icon to add chart</a:t>
            </a:r>
          </a:p>
        </p:txBody>
      </p:sp>
      <p:sp>
        <p:nvSpPr>
          <p:cNvPr id="2" name="Text Placeholder 2">
            <a:extLst>
              <a:ext uri="{FF2B5EF4-FFF2-40B4-BE49-F238E27FC236}">
                <a16:creationId xmlns:a16="http://schemas.microsoft.com/office/drawing/2014/main" id="{763D33D7-FCAE-27FE-DB4B-119D8BDF5BF6}"/>
              </a:ext>
            </a:extLst>
          </p:cNvPr>
          <p:cNvSpPr>
            <a:spLocks noGrp="1"/>
          </p:cNvSpPr>
          <p:nvPr>
            <p:ph idx="1" hasCustomPrompt="1"/>
          </p:nvPr>
        </p:nvSpPr>
        <p:spPr>
          <a:xfrm>
            <a:off x="362263" y="1803621"/>
            <a:ext cx="5560865" cy="427704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90DCD64-76BA-0A4F-D1EB-DDB7E9F2D074}"/>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9" name="Text Placeholder 19">
            <a:extLst>
              <a:ext uri="{FF2B5EF4-FFF2-40B4-BE49-F238E27FC236}">
                <a16:creationId xmlns:a16="http://schemas.microsoft.com/office/drawing/2014/main" id="{8AD53459-F768-C7FF-B859-B93BA352F004}"/>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A3C49E10-38A4-D356-0435-02423DC2C760}"/>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3072608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body copy and char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BFC2925-7677-023E-9048-EA99304AFBAC}"/>
              </a:ext>
            </a:extLst>
          </p:cNvPr>
          <p:cNvSpPr>
            <a:spLocks noGrp="1"/>
          </p:cNvSpPr>
          <p:nvPr>
            <p:ph idx="17" hasCustomPrompt="1"/>
          </p:nvPr>
        </p:nvSpPr>
        <p:spPr>
          <a:xfrm>
            <a:off x="362264" y="1805842"/>
            <a:ext cx="5558000" cy="367268"/>
          </a:xfrm>
          <a:prstGeom prst="rect">
            <a:avLst/>
          </a:prstGeom>
        </p:spPr>
        <p:txBody>
          <a:bodyPr vert="horz" wrap="square" lIns="0" tIns="0" rIns="0" bIns="0" rtlCol="0">
            <a:noAutofit/>
          </a:bodyPr>
          <a:lstStyle>
            <a:lvl1pPr marL="0" indent="0">
              <a:buNone/>
              <a:defRPr sz="2000" b="1">
                <a:solidFill>
                  <a:srgbClr val="FF4542"/>
                </a:solidFill>
              </a:defRPr>
            </a:lvl1pPr>
          </a:lstStyle>
          <a:p>
            <a:pPr lvl="0"/>
            <a:r>
              <a:rPr lang="en-US"/>
              <a:t>Click to add header</a:t>
            </a:r>
          </a:p>
        </p:txBody>
      </p:sp>
      <p:sp>
        <p:nvSpPr>
          <p:cNvPr id="10" name="Slide Number Placeholder 3">
            <a:extLst>
              <a:ext uri="{FF2B5EF4-FFF2-40B4-BE49-F238E27FC236}">
                <a16:creationId xmlns:a16="http://schemas.microsoft.com/office/drawing/2014/main" id="{37D3EE74-3E54-47C8-659D-1200DF124531}"/>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2" name="Chart Placeholder 37">
            <a:extLst>
              <a:ext uri="{FF2B5EF4-FFF2-40B4-BE49-F238E27FC236}">
                <a16:creationId xmlns:a16="http://schemas.microsoft.com/office/drawing/2014/main" id="{0C581B41-A1A7-5645-32E8-ECD15C7A153F}"/>
              </a:ext>
            </a:extLst>
          </p:cNvPr>
          <p:cNvSpPr>
            <a:spLocks noGrp="1"/>
          </p:cNvSpPr>
          <p:nvPr>
            <p:ph type="chart" sz="quarter" idx="18"/>
          </p:nvPr>
        </p:nvSpPr>
        <p:spPr>
          <a:xfrm>
            <a:off x="6268874" y="1803614"/>
            <a:ext cx="5558000" cy="4277042"/>
          </a:xfrm>
        </p:spPr>
        <p:txBody>
          <a:bodyPr/>
          <a:lstStyle/>
          <a:p>
            <a:r>
              <a:rPr lang="en-US"/>
              <a:t>Click icon to add chart</a:t>
            </a:r>
          </a:p>
        </p:txBody>
      </p:sp>
      <p:sp>
        <p:nvSpPr>
          <p:cNvPr id="11" name="Text Placeholder 2">
            <a:extLst>
              <a:ext uri="{FF2B5EF4-FFF2-40B4-BE49-F238E27FC236}">
                <a16:creationId xmlns:a16="http://schemas.microsoft.com/office/drawing/2014/main" id="{F6CA580A-A6EB-44CF-52AE-9D889031C39B}"/>
              </a:ext>
            </a:extLst>
          </p:cNvPr>
          <p:cNvSpPr>
            <a:spLocks noGrp="1"/>
          </p:cNvSpPr>
          <p:nvPr>
            <p:ph idx="19" hasCustomPrompt="1"/>
          </p:nvPr>
        </p:nvSpPr>
        <p:spPr>
          <a:xfrm>
            <a:off x="362264" y="2214000"/>
            <a:ext cx="5558000" cy="3866400"/>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9">
            <a:extLst>
              <a:ext uri="{FF2B5EF4-FFF2-40B4-BE49-F238E27FC236}">
                <a16:creationId xmlns:a16="http://schemas.microsoft.com/office/drawing/2014/main" id="{70D96882-9435-77A8-60D9-D22424EA2EA1}"/>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3" name="Text Placeholder 19">
            <a:extLst>
              <a:ext uri="{FF2B5EF4-FFF2-40B4-BE49-F238E27FC236}">
                <a16:creationId xmlns:a16="http://schemas.microsoft.com/office/drawing/2014/main" id="{EFEB5608-9D6E-62AB-AA8D-9BC91D2BE84E}"/>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2806581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full page ">
    <p:spTree>
      <p:nvGrpSpPr>
        <p:cNvPr id="1" name=""/>
        <p:cNvGrpSpPr/>
        <p:nvPr/>
      </p:nvGrpSpPr>
      <p:grpSpPr>
        <a:xfrm>
          <a:off x="0" y="0"/>
          <a:ext cx="0" cy="0"/>
          <a:chOff x="0" y="0"/>
          <a:chExt cx="0" cy="0"/>
        </a:xfrm>
      </p:grpSpPr>
      <p:sp>
        <p:nvSpPr>
          <p:cNvPr id="4" name="Chart Placeholder 37">
            <a:extLst>
              <a:ext uri="{FF2B5EF4-FFF2-40B4-BE49-F238E27FC236}">
                <a16:creationId xmlns:a16="http://schemas.microsoft.com/office/drawing/2014/main" id="{C39D8BFE-A3C5-1A3E-B654-016ACE088E09}"/>
              </a:ext>
            </a:extLst>
          </p:cNvPr>
          <p:cNvSpPr>
            <a:spLocks noGrp="1"/>
          </p:cNvSpPr>
          <p:nvPr>
            <p:ph type="chart" sz="quarter" idx="17"/>
          </p:nvPr>
        </p:nvSpPr>
        <p:spPr>
          <a:xfrm>
            <a:off x="362262" y="1803614"/>
            <a:ext cx="11464611" cy="4277042"/>
          </a:xfrm>
        </p:spPr>
        <p:txBody>
          <a:bodyPr/>
          <a:lstStyle/>
          <a:p>
            <a:r>
              <a:rPr lang="en-US"/>
              <a:t>Click icon to add chart</a:t>
            </a:r>
          </a:p>
        </p:txBody>
      </p:sp>
      <p:sp>
        <p:nvSpPr>
          <p:cNvPr id="3" name="Slide Number Placeholder 3">
            <a:extLst>
              <a:ext uri="{FF2B5EF4-FFF2-40B4-BE49-F238E27FC236}">
                <a16:creationId xmlns:a16="http://schemas.microsoft.com/office/drawing/2014/main" id="{D571F366-78BB-DE50-1C87-CFDC7C0E97CE}"/>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8" name="Text Placeholder 19">
            <a:extLst>
              <a:ext uri="{FF2B5EF4-FFF2-40B4-BE49-F238E27FC236}">
                <a16:creationId xmlns:a16="http://schemas.microsoft.com/office/drawing/2014/main" id="{12C2ACD3-1B80-D1C8-2305-D0CF627C4238}"/>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AE0436D7-E6F4-AB6E-C6F8-BB92989D5FC9}"/>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292146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for table">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2B82272-DD0A-F018-4786-DD7537445E53}"/>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7" name="Text Placeholder 19">
            <a:extLst>
              <a:ext uri="{FF2B5EF4-FFF2-40B4-BE49-F238E27FC236}">
                <a16:creationId xmlns:a16="http://schemas.microsoft.com/office/drawing/2014/main" id="{8EEED5B2-901C-5BAF-35AD-2680EF441EF2}"/>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8" name="Text Placeholder 19">
            <a:extLst>
              <a:ext uri="{FF2B5EF4-FFF2-40B4-BE49-F238E27FC236}">
                <a16:creationId xmlns:a16="http://schemas.microsoft.com/office/drawing/2014/main" id="{8FA572C9-DD37-2741-DE51-C96222801E99}"/>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220414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sational chart">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2B82272-DD0A-F018-4786-DD7537445E53}"/>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10" name="SmartArt Placeholder 6">
            <a:extLst>
              <a:ext uri="{FF2B5EF4-FFF2-40B4-BE49-F238E27FC236}">
                <a16:creationId xmlns:a16="http://schemas.microsoft.com/office/drawing/2014/main" id="{AB8FDE31-478E-C54C-FA11-0D12CB8F8818}"/>
              </a:ext>
            </a:extLst>
          </p:cNvPr>
          <p:cNvSpPr>
            <a:spLocks noGrp="1"/>
          </p:cNvSpPr>
          <p:nvPr>
            <p:ph type="dgm" sz="quarter" idx="12"/>
          </p:nvPr>
        </p:nvSpPr>
        <p:spPr>
          <a:xfrm>
            <a:off x="360218" y="1810327"/>
            <a:ext cx="11471420" cy="4267200"/>
          </a:xfrm>
        </p:spPr>
        <p:txBody>
          <a:bodyPr/>
          <a:lstStyle>
            <a:lvl1pPr marL="0" indent="0">
              <a:buNone/>
              <a:defRPr>
                <a:solidFill>
                  <a:schemeClr val="tx1"/>
                </a:solidFill>
              </a:defRPr>
            </a:lvl1pPr>
          </a:lstStyle>
          <a:p>
            <a:r>
              <a:rPr lang="en-US"/>
              <a:t>Click icon to add SmartArt graphic</a:t>
            </a:r>
            <a:endParaRPr lang="en-GB"/>
          </a:p>
        </p:txBody>
      </p:sp>
      <p:sp>
        <p:nvSpPr>
          <p:cNvPr id="8" name="Text Placeholder 19">
            <a:extLst>
              <a:ext uri="{FF2B5EF4-FFF2-40B4-BE49-F238E27FC236}">
                <a16:creationId xmlns:a16="http://schemas.microsoft.com/office/drawing/2014/main" id="{5324A8C1-B521-E5D6-6F98-635AE556BF50}"/>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1" name="Text Placeholder 19">
            <a:extLst>
              <a:ext uri="{FF2B5EF4-FFF2-40B4-BE49-F238E27FC236}">
                <a16:creationId xmlns:a16="http://schemas.microsoft.com/office/drawing/2014/main" id="{CC13FF3E-AB73-62D9-6232-04AD59A7D80D}"/>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514159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st pag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843BE3A-51B6-5EC5-716F-7932D851CC72}"/>
              </a:ext>
            </a:extLst>
          </p:cNvPr>
          <p:cNvPicPr>
            <a:picLocks noChangeAspect="1"/>
          </p:cNvPicPr>
          <p:nvPr/>
        </p:nvPicPr>
        <p:blipFill rotWithShape="1">
          <a:blip r:embed="rId2"/>
          <a:srcRect t="10231" b="10233"/>
          <a:stretch/>
        </p:blipFill>
        <p:spPr>
          <a:xfrm>
            <a:off x="-1" y="0"/>
            <a:ext cx="12192001" cy="6858000"/>
          </a:xfrm>
          <a:prstGeom prst="rect">
            <a:avLst/>
          </a:prstGeom>
        </p:spPr>
      </p:pic>
      <p:pic>
        <p:nvPicPr>
          <p:cNvPr id="13" name="Picture 12" descr="Background pattern&#10;&#10;Description automatically generated">
            <a:extLst>
              <a:ext uri="{FF2B5EF4-FFF2-40B4-BE49-F238E27FC236}">
                <a16:creationId xmlns:a16="http://schemas.microsoft.com/office/drawing/2014/main" id="{9CDB0EE0-F073-E721-E588-8B42CA5FC83F}"/>
              </a:ext>
            </a:extLst>
          </p:cNvPr>
          <p:cNvPicPr>
            <a:picLocks noChangeAspect="1"/>
          </p:cNvPicPr>
          <p:nvPr userDrawn="1"/>
        </p:nvPicPr>
        <p:blipFill rotWithShape="1">
          <a:blip r:embed="rId2"/>
          <a:srcRect t="10231" b="10233"/>
          <a:stretch/>
        </p:blipFill>
        <p:spPr>
          <a:xfrm>
            <a:off x="-1" y="0"/>
            <a:ext cx="12192001" cy="6858000"/>
          </a:xfrm>
          <a:prstGeom prst="rect">
            <a:avLst/>
          </a:prstGeom>
        </p:spPr>
      </p:pic>
      <p:pic>
        <p:nvPicPr>
          <p:cNvPr id="4" name="Picture 3">
            <a:extLst>
              <a:ext uri="{FF2B5EF4-FFF2-40B4-BE49-F238E27FC236}">
                <a16:creationId xmlns:a16="http://schemas.microsoft.com/office/drawing/2014/main" id="{46C7F41A-3B6D-AD03-9F83-B91842A331EA}"/>
              </a:ext>
            </a:extLst>
          </p:cNvPr>
          <p:cNvPicPr>
            <a:picLocks noChangeAspect="1"/>
          </p:cNvPicPr>
          <p:nvPr/>
        </p:nvPicPr>
        <p:blipFill>
          <a:blip r:embed="rId3"/>
          <a:srcRect/>
          <a:stretch/>
        </p:blipFill>
        <p:spPr>
          <a:xfrm>
            <a:off x="-1" y="6790"/>
            <a:ext cx="12192000" cy="6858000"/>
          </a:xfrm>
          <a:prstGeom prst="rect">
            <a:avLst/>
          </a:prstGeom>
        </p:spPr>
      </p:pic>
      <p:sp>
        <p:nvSpPr>
          <p:cNvPr id="6" name="Title 1">
            <a:extLst>
              <a:ext uri="{FF2B5EF4-FFF2-40B4-BE49-F238E27FC236}">
                <a16:creationId xmlns:a16="http://schemas.microsoft.com/office/drawing/2014/main" id="{8B11732B-1EE5-0D05-DD5F-E0520303FF60}"/>
              </a:ext>
            </a:extLst>
          </p:cNvPr>
          <p:cNvSpPr txBox="1">
            <a:spLocks/>
          </p:cNvSpPr>
          <p:nvPr/>
        </p:nvSpPr>
        <p:spPr>
          <a:xfrm>
            <a:off x="286063" y="3156115"/>
            <a:ext cx="11467474" cy="1173880"/>
          </a:xfrm>
          <a:prstGeom prst="rect">
            <a:avLst/>
          </a:prstGeom>
        </p:spPr>
        <p:txBody>
          <a:bodyPr anchor="t">
            <a:normAutofit/>
          </a:bodyPr>
          <a:lstStyle>
            <a:lvl1pPr algn="l" defTabSz="914400" rtl="0" eaLnBrk="1" latinLnBrk="0" hangingPunct="1">
              <a:lnSpc>
                <a:spcPct val="90000"/>
              </a:lnSpc>
              <a:spcBef>
                <a:spcPct val="0"/>
              </a:spcBef>
              <a:buNone/>
              <a:defRPr sz="2800" b="0" i="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r>
              <a:rPr lang="en-US" sz="2000" b="1" err="1">
                <a:latin typeface="Georgia" panose="02040502050405020303" pitchFamily="18" charset="0"/>
              </a:rPr>
              <a:t>brownejacobson.com</a:t>
            </a:r>
            <a:endParaRPr lang="en-US" sz="2000" b="1">
              <a:latin typeface="Georgia" panose="02040502050405020303"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0">
                <a:latin typeface="Georgia" panose="02040502050405020303" pitchFamily="18" charset="0"/>
              </a:rPr>
              <a:t>+44 (0)370 270 6000</a:t>
            </a:r>
          </a:p>
        </p:txBody>
      </p:sp>
      <p:sp>
        <p:nvSpPr>
          <p:cNvPr id="7" name="Text Placeholder 35">
            <a:extLst>
              <a:ext uri="{FF2B5EF4-FFF2-40B4-BE49-F238E27FC236}">
                <a16:creationId xmlns:a16="http://schemas.microsoft.com/office/drawing/2014/main" id="{1C90AF44-C57F-5297-8605-39EDB7E1E87F}"/>
              </a:ext>
            </a:extLst>
          </p:cNvPr>
          <p:cNvSpPr>
            <a:spLocks noGrp="1"/>
          </p:cNvSpPr>
          <p:nvPr>
            <p:ph type="body" sz="quarter" idx="14" hasCustomPrompt="1"/>
          </p:nvPr>
        </p:nvSpPr>
        <p:spPr>
          <a:xfrm>
            <a:off x="286063" y="1994735"/>
            <a:ext cx="11482464" cy="880359"/>
          </a:xfrm>
        </p:spPr>
        <p:txBody>
          <a:bodyPr>
            <a:normAutofit/>
          </a:bodyPr>
          <a:lstStyle>
            <a:lvl1pPr marL="0" indent="0">
              <a:buNone/>
              <a:defRPr sz="6000" b="1" i="0">
                <a:solidFill>
                  <a:schemeClr val="accent2"/>
                </a:solidFill>
                <a:latin typeface="Arial" panose="020B0604020202020204" pitchFamily="34" charset="0"/>
                <a:cs typeface="Arial" panose="020B0604020202020204" pitchFamily="34" charset="0"/>
              </a:defRPr>
            </a:lvl1pPr>
          </a:lstStyle>
          <a:p>
            <a:pPr lvl="0"/>
            <a:r>
              <a:rPr lang="en-US"/>
              <a:t>Thank you</a:t>
            </a:r>
          </a:p>
        </p:txBody>
      </p:sp>
      <p:cxnSp>
        <p:nvCxnSpPr>
          <p:cNvPr id="9" name="Straight Connector 8">
            <a:extLst>
              <a:ext uri="{FF2B5EF4-FFF2-40B4-BE49-F238E27FC236}">
                <a16:creationId xmlns:a16="http://schemas.microsoft.com/office/drawing/2014/main" id="{D8926B7D-9794-537E-164C-AF460C8CD5A5}"/>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73E97610-E671-1175-938C-2AC4E0A05BF6}"/>
              </a:ext>
            </a:extLst>
          </p:cNvPr>
          <p:cNvSpPr txBox="1">
            <a:spLocks/>
          </p:cNvSpPr>
          <p:nvPr/>
        </p:nvSpPr>
        <p:spPr>
          <a:xfrm>
            <a:off x="286063" y="3156115"/>
            <a:ext cx="11467474" cy="1173880"/>
          </a:xfrm>
          <a:prstGeom prst="rect">
            <a:avLst/>
          </a:prstGeom>
        </p:spPr>
        <p:txBody>
          <a:bodyPr anchor="t">
            <a:normAutofit/>
          </a:bodyPr>
          <a:lstStyle>
            <a:lvl1pPr algn="l" defTabSz="914400" rtl="0" eaLnBrk="1" latinLnBrk="0" hangingPunct="1">
              <a:lnSpc>
                <a:spcPct val="90000"/>
              </a:lnSpc>
              <a:spcBef>
                <a:spcPct val="0"/>
              </a:spcBef>
              <a:buNone/>
              <a:defRPr sz="2800" b="0" i="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r>
              <a:rPr lang="en-US" sz="2000" b="1" err="1">
                <a:latin typeface="Georgia" panose="02040502050405020303" pitchFamily="18" charset="0"/>
              </a:rPr>
              <a:t>brownejacobson.com</a:t>
            </a:r>
            <a:endParaRPr lang="en-US" sz="2000" b="1">
              <a:latin typeface="Georgia" panose="02040502050405020303"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0">
                <a:latin typeface="Georgia" panose="02040502050405020303" pitchFamily="18" charset="0"/>
              </a:rPr>
              <a:t>+44 (0)370 270 6000</a:t>
            </a:r>
          </a:p>
        </p:txBody>
      </p:sp>
      <p:cxnSp>
        <p:nvCxnSpPr>
          <p:cNvPr id="11" name="Straight Connector 10">
            <a:extLst>
              <a:ext uri="{FF2B5EF4-FFF2-40B4-BE49-F238E27FC236}">
                <a16:creationId xmlns:a16="http://schemas.microsoft.com/office/drawing/2014/main" id="{5B3428D1-C8A5-39EC-622F-216BC28A7549}"/>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A62F362-B83D-E91C-945C-3E8338ABD89C}"/>
              </a:ext>
            </a:extLst>
          </p:cNvPr>
          <p:cNvSpPr txBox="1">
            <a:spLocks/>
          </p:cNvSpPr>
          <p:nvPr userDrawn="1"/>
        </p:nvSpPr>
        <p:spPr>
          <a:xfrm>
            <a:off x="286063" y="3156115"/>
            <a:ext cx="11467474" cy="1173880"/>
          </a:xfrm>
          <a:prstGeom prst="rect">
            <a:avLst/>
          </a:prstGeom>
        </p:spPr>
        <p:txBody>
          <a:bodyPr anchor="t">
            <a:normAutofit/>
          </a:bodyPr>
          <a:lstStyle>
            <a:lvl1pPr algn="l" defTabSz="914400" rtl="0" eaLnBrk="1" latinLnBrk="0" hangingPunct="1">
              <a:lnSpc>
                <a:spcPct val="90000"/>
              </a:lnSpc>
              <a:spcBef>
                <a:spcPct val="0"/>
              </a:spcBef>
              <a:buNone/>
              <a:defRPr sz="2800" b="0" i="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r>
              <a:rPr lang="en-US" sz="2000" b="1">
                <a:latin typeface="Georgia" panose="02040502050405020303" pitchFamily="18" charset="0"/>
              </a:rPr>
              <a:t>brownejacobson.com</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000" b="0">
                <a:latin typeface="Georgia" panose="02040502050405020303" pitchFamily="18" charset="0"/>
              </a:rPr>
              <a:t>+44 (0)370 270 6000</a:t>
            </a:r>
          </a:p>
        </p:txBody>
      </p:sp>
      <p:cxnSp>
        <p:nvCxnSpPr>
          <p:cNvPr id="16" name="Straight Connector 15">
            <a:extLst>
              <a:ext uri="{FF2B5EF4-FFF2-40B4-BE49-F238E27FC236}">
                <a16:creationId xmlns:a16="http://schemas.microsoft.com/office/drawing/2014/main" id="{53AAA530-4C0B-E64B-F1FE-C62F000C7BE2}"/>
              </a:ext>
            </a:extLst>
          </p:cNvPr>
          <p:cNvCxnSpPr>
            <a:cxnSpLocks/>
          </p:cNvCxnSpPr>
          <p:nvPr userDrawn="1"/>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183E14B-0CE3-53C7-8238-A460AC306A42}"/>
              </a:ext>
            </a:extLst>
          </p:cNvPr>
          <p:cNvSpPr txBox="1"/>
          <p:nvPr userDrawn="1"/>
        </p:nvSpPr>
        <p:spPr>
          <a:xfrm>
            <a:off x="6807200" y="5160933"/>
            <a:ext cx="5022537" cy="1386085"/>
          </a:xfrm>
          <a:prstGeom prst="rect">
            <a:avLst/>
          </a:prstGeom>
          <a:noFill/>
        </p:spPr>
        <p:txBody>
          <a:bodyPr wrap="square" lIns="0" tIns="46800" rIns="0" rtlCol="0">
            <a:spAutoFit/>
          </a:bodyPr>
          <a:lstStyle/>
          <a:p>
            <a:pPr lvl="0" algn="l"/>
            <a:r>
              <a:rPr lang="en-GB" sz="1200" b="0" i="0" u="none" strike="noStrike">
                <a:solidFill>
                  <a:schemeClr val="bg1"/>
                </a:solidFill>
                <a:effectLst/>
                <a:latin typeface="+mn-lt"/>
              </a:rPr>
              <a:t>To view our office locations visit </a:t>
            </a:r>
            <a:r>
              <a:rPr lang="en-GB" sz="1200" b="0" i="0" u="sng">
                <a:solidFill>
                  <a:schemeClr val="bg1"/>
                </a:solidFill>
                <a:effectLst/>
                <a:latin typeface="+mn-lt"/>
                <a:hlinkClick r:id="rId4" tooltip="https://www.brownejacobson.com/contact-us">
                  <a:extLst>
                    <a:ext uri="{A12FA001-AC4F-418D-AE19-62706E023703}">
                      <ahyp:hlinkClr xmlns:ahyp="http://schemas.microsoft.com/office/drawing/2018/hyperlinkcolor" val="tx"/>
                    </a:ext>
                  </a:extLst>
                </a:hlinkClick>
              </a:rPr>
              <a:t>brownejacobson.com/contact-us </a:t>
            </a:r>
            <a:endParaRPr lang="en-GB" sz="1200" b="0" i="0" u="sng">
              <a:solidFill>
                <a:schemeClr val="bg1"/>
              </a:solidFill>
              <a:effectLst/>
              <a:latin typeface="+mn-lt"/>
            </a:endParaRPr>
          </a:p>
          <a:p>
            <a:pPr lvl="0" algn="l"/>
            <a:endParaRPr lang="en-GB" sz="800" b="0" i="0" u="sng">
              <a:solidFill>
                <a:srgbClr val="0078D7"/>
              </a:solidFill>
              <a:effectLst/>
              <a:latin typeface="Trebuchet MS" panose="020B0703020202090204" pitchFamily="34" charset="0"/>
              <a:ea typeface="Calibri" panose="020F0502020204030204" pitchFamily="34" charset="0"/>
              <a:cs typeface="Times New Roman" panose="02020603050405020304" pitchFamily="18" charset="0"/>
            </a:endParaRPr>
          </a:p>
          <a:p>
            <a:pPr lvl="0" algn="l"/>
            <a:r>
              <a:rPr lang="en-GB" sz="8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Browne Jacobson is the brand name under which Browne Jacobson LLP and Browne Jacobson Ireland LLP provide legal and other services to clients. The use of the name “Browne Jacobson” and words or phrases such as “firm” is for convenience only and does not imply that such entities are in partnership together or accept responsibility for acts or omissions of each other. Legal responsibility for the provision of services to clients is defined in engagement terms entered into between clients and the relevant Browne Jacobson entity. Unless the explicit agreement of both Browne Jacobson LLP and Browne Jacobson Ireland LLP has been obtained, neither Browne Jacobson entity is responsible for the acts or omissions of, nor has any authority to obligate or otherwise bind, the other entity.</a:t>
            </a:r>
            <a:endParaRPr lang="en-US" sz="800">
              <a:solidFill>
                <a:schemeClr val="bg1"/>
              </a:solidFill>
            </a:endParaRPr>
          </a:p>
        </p:txBody>
      </p:sp>
      <p:pic>
        <p:nvPicPr>
          <p:cNvPr id="10" name="Picture 9" descr="Logo&#10;&#10;Description automatically generated">
            <a:extLst>
              <a:ext uri="{FF2B5EF4-FFF2-40B4-BE49-F238E27FC236}">
                <a16:creationId xmlns:a16="http://schemas.microsoft.com/office/drawing/2014/main" id="{652D79FF-AC82-2A72-18F6-C3BFAF7285B5}"/>
              </a:ext>
            </a:extLst>
          </p:cNvPr>
          <p:cNvPicPr>
            <a:picLocks noChangeAspect="1"/>
          </p:cNvPicPr>
          <p:nvPr userDrawn="1"/>
        </p:nvPicPr>
        <p:blipFill>
          <a:blip r:embed="rId5"/>
          <a:stretch>
            <a:fillRect/>
          </a:stretch>
        </p:blipFill>
        <p:spPr>
          <a:xfrm>
            <a:off x="362263" y="5844923"/>
            <a:ext cx="2072182" cy="649381"/>
          </a:xfrm>
          <a:prstGeom prst="rect">
            <a:avLst/>
          </a:prstGeom>
        </p:spPr>
      </p:pic>
    </p:spTree>
    <p:extLst>
      <p:ext uri="{BB962C8B-B14F-4D97-AF65-F5344CB8AC3E}">
        <p14:creationId xmlns:p14="http://schemas.microsoft.com/office/powerpoint/2010/main" val="304804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page on red texture 2">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45997-186C-2D76-8476-8589B33DA3CE}"/>
              </a:ext>
            </a:extLst>
          </p:cNvPr>
          <p:cNvPicPr>
            <a:picLocks noChangeAspect="1"/>
          </p:cNvPicPr>
          <p:nvPr userDrawn="1"/>
        </p:nvPicPr>
        <p:blipFill>
          <a:blip r:embed="rId3"/>
          <a:srcRect t="91" b="91"/>
          <a:stretch/>
        </p:blipFill>
        <p:spPr>
          <a:xfrm>
            <a:off x="-11154" y="1"/>
            <a:ext cx="12214307" cy="6857999"/>
          </a:xfrm>
          <a:prstGeom prst="rect">
            <a:avLst/>
          </a:prstGeom>
        </p:spPr>
      </p:pic>
      <p:sp>
        <p:nvSpPr>
          <p:cNvPr id="7" name="Title 1">
            <a:extLst>
              <a:ext uri="{FF2B5EF4-FFF2-40B4-BE49-F238E27FC236}">
                <a16:creationId xmlns:a16="http://schemas.microsoft.com/office/drawing/2014/main" id="{2658422F-648D-6F2D-A5B2-85A768D36B5C}"/>
              </a:ext>
            </a:extLst>
          </p:cNvPr>
          <p:cNvSpPr>
            <a:spLocks noGrp="1"/>
          </p:cNvSpPr>
          <p:nvPr>
            <p:ph type="ctrTitle" hasCustomPrompt="1"/>
          </p:nvPr>
        </p:nvSpPr>
        <p:spPr>
          <a:xfrm>
            <a:off x="362263" y="576000"/>
            <a:ext cx="11464612" cy="1487587"/>
          </a:xfrm>
        </p:spPr>
        <p:txBody>
          <a:bodyPr tIns="0" bIns="0" anchor="t">
            <a:spAutoFit/>
          </a:bodyPr>
          <a:lstStyle>
            <a:lvl1pPr algn="l">
              <a:lnSpc>
                <a:spcPts val="5800"/>
              </a:lnSpc>
              <a:defRPr sz="56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8" name="Straight Connector 7">
            <a:extLst>
              <a:ext uri="{FF2B5EF4-FFF2-40B4-BE49-F238E27FC236}">
                <a16:creationId xmlns:a16="http://schemas.microsoft.com/office/drawing/2014/main" id="{C3442F84-CD02-B0B6-6557-F16DB44147D3}"/>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06EE11CF-8B4B-4705-3596-DBF41A6AACE0}"/>
              </a:ext>
            </a:extLst>
          </p:cNvPr>
          <p:cNvSpPr>
            <a:spLocks noGrp="1"/>
          </p:cNvSpPr>
          <p:nvPr>
            <p:ph type="subTitle" idx="1" hasCustomPrompt="1"/>
          </p:nvPr>
        </p:nvSpPr>
        <p:spPr>
          <a:xfrm>
            <a:off x="359999" y="3094031"/>
            <a:ext cx="11464612" cy="257250"/>
          </a:xfrm>
        </p:spPr>
        <p:txBody>
          <a:bodyPr>
            <a:spAutoFit/>
          </a:bodyPr>
          <a:lstStyle>
            <a:lvl1pPr marL="0" indent="0" algn="l">
              <a:lnSpc>
                <a:spcPct val="114000"/>
              </a:lnSpc>
              <a:spcBef>
                <a:spcPts val="0"/>
              </a:spcBef>
              <a:buNone/>
              <a:defRPr sz="1600" b="1" i="0">
                <a:solidFill>
                  <a:srgbClr val="FF454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[First/Last Name] and [First/Last Name]</a:t>
            </a:r>
          </a:p>
        </p:txBody>
      </p:sp>
      <p:cxnSp>
        <p:nvCxnSpPr>
          <p:cNvPr id="10" name="Straight Connector 9">
            <a:extLst>
              <a:ext uri="{FF2B5EF4-FFF2-40B4-BE49-F238E27FC236}">
                <a16:creationId xmlns:a16="http://schemas.microsoft.com/office/drawing/2014/main" id="{A961254D-AB86-EF2B-1AB3-A5F734BED58D}"/>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DA3CE111-824A-8E23-5C1D-9A89A3DC2235}"/>
              </a:ext>
            </a:extLst>
          </p:cNvPr>
          <p:cNvPicPr>
            <a:picLocks noChangeAspect="1"/>
          </p:cNvPicPr>
          <p:nvPr/>
        </p:nvPicPr>
        <p:blipFill>
          <a:blip r:embed="rId4"/>
          <a:stretch>
            <a:fillRect/>
          </a:stretch>
        </p:blipFill>
        <p:spPr>
          <a:xfrm>
            <a:off x="362263" y="5844923"/>
            <a:ext cx="2072182" cy="649381"/>
          </a:xfrm>
          <a:prstGeom prst="rect">
            <a:avLst/>
          </a:prstGeom>
        </p:spPr>
      </p:pic>
      <p:cxnSp>
        <p:nvCxnSpPr>
          <p:cNvPr id="3" name="Straight Connector 2">
            <a:extLst>
              <a:ext uri="{FF2B5EF4-FFF2-40B4-BE49-F238E27FC236}">
                <a16:creationId xmlns:a16="http://schemas.microsoft.com/office/drawing/2014/main" id="{F3C5CDDB-7505-7F38-6A7E-953DE49BC074}"/>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7AAD45D-BC0A-AA93-AF97-42B0A752B80C}"/>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0FEBFC-5C63-90E0-A930-A1B08675DCD5}"/>
              </a:ext>
            </a:extLst>
          </p:cNvPr>
          <p:cNvCxnSpPr>
            <a:cxnSpLocks/>
          </p:cNvCxnSpPr>
          <p:nvPr userDrawn="1"/>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C7EF5F-1799-52A3-472E-156C0A69E17A}"/>
              </a:ext>
            </a:extLst>
          </p:cNvPr>
          <p:cNvCxnSpPr>
            <a:cxnSpLocks/>
          </p:cNvCxnSpPr>
          <p:nvPr userDrawn="1"/>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ED921C6A-4BFD-4484-AAF4-F8FDBE1BDAB1}"/>
              </a:ext>
            </a:extLst>
          </p:cNvPr>
          <p:cNvSpPr>
            <a:spLocks noGrp="1"/>
          </p:cNvSpPr>
          <p:nvPr>
            <p:ph type="body" sz="quarter" idx="11" hasCustomPrompt="1"/>
          </p:nvPr>
        </p:nvSpPr>
        <p:spPr>
          <a:xfrm>
            <a:off x="359999" y="3377244"/>
            <a:ext cx="11471275" cy="246063"/>
          </a:xfrm>
        </p:spPr>
        <p:txBody>
          <a:bodyPr/>
          <a:lstStyle>
            <a:lvl1pPr marL="0" indent="0">
              <a:buNone/>
              <a:defRPr lang="en-GB" sz="1600" b="0" i="0" kern="1200">
                <a:solidFill>
                  <a:srgbClr val="FF4542"/>
                </a:solidFill>
                <a:latin typeface="Arial" panose="020B0604020202020204" pitchFamily="34" charset="0"/>
                <a:ea typeface="+mn-ea"/>
                <a:cs typeface="Arial" panose="020B0604020202020204" pitchFamily="34" charset="0"/>
              </a:defRPr>
            </a:lvl1pPr>
          </a:lstStyle>
          <a:p>
            <a:pPr lvl="0"/>
            <a:r>
              <a:rPr lang="en-GB"/>
              <a:t>Date</a:t>
            </a:r>
          </a:p>
        </p:txBody>
      </p:sp>
    </p:spTree>
    <p:extLst>
      <p:ext uri="{BB962C8B-B14F-4D97-AF65-F5344CB8AC3E}">
        <p14:creationId xmlns:p14="http://schemas.microsoft.com/office/powerpoint/2010/main" val="205854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age on photo/texture 1">
    <p:spTree>
      <p:nvGrpSpPr>
        <p:cNvPr id="1" name=""/>
        <p:cNvGrpSpPr/>
        <p:nvPr/>
      </p:nvGrpSpPr>
      <p:grpSpPr>
        <a:xfrm>
          <a:off x="0" y="0"/>
          <a:ext cx="0" cy="0"/>
          <a:chOff x="0" y="0"/>
          <a:chExt cx="0" cy="0"/>
        </a:xfrm>
      </p:grpSpPr>
      <p:pic>
        <p:nvPicPr>
          <p:cNvPr id="12" name="Picture 11" descr="A picture containing text, clipart&#10;&#10;Description automatically generated">
            <a:extLst>
              <a:ext uri="{FF2B5EF4-FFF2-40B4-BE49-F238E27FC236}">
                <a16:creationId xmlns:a16="http://schemas.microsoft.com/office/drawing/2014/main" id="{6130D547-1A8D-D226-80B9-D939EFE6CA32}"/>
              </a:ext>
            </a:extLst>
          </p:cNvPr>
          <p:cNvPicPr>
            <a:picLocks noChangeAspect="1"/>
          </p:cNvPicPr>
          <p:nvPr/>
        </p:nvPicPr>
        <p:blipFill>
          <a:blip r:embed="rId2"/>
          <a:stretch>
            <a:fillRect/>
          </a:stretch>
        </p:blipFill>
        <p:spPr>
          <a:xfrm>
            <a:off x="362263" y="5846352"/>
            <a:ext cx="2072182" cy="646521"/>
          </a:xfrm>
          <a:prstGeom prst="rect">
            <a:avLst/>
          </a:prstGeom>
        </p:spPr>
      </p:pic>
      <p:sp>
        <p:nvSpPr>
          <p:cNvPr id="3" name="Title 1">
            <a:extLst>
              <a:ext uri="{FF2B5EF4-FFF2-40B4-BE49-F238E27FC236}">
                <a16:creationId xmlns:a16="http://schemas.microsoft.com/office/drawing/2014/main" id="{BF8F2C15-7589-F7DA-C145-5C1C1DFE8485}"/>
              </a:ext>
            </a:extLst>
          </p:cNvPr>
          <p:cNvSpPr>
            <a:spLocks noGrp="1"/>
          </p:cNvSpPr>
          <p:nvPr>
            <p:ph type="ctrTitle" hasCustomPrompt="1"/>
          </p:nvPr>
        </p:nvSpPr>
        <p:spPr>
          <a:xfrm>
            <a:off x="362263" y="576000"/>
            <a:ext cx="11464612" cy="1487587"/>
          </a:xfrm>
        </p:spPr>
        <p:txBody>
          <a:bodyPr tIns="0" bIns="0" anchor="t">
            <a:spAutoFit/>
          </a:bodyPr>
          <a:lstStyle>
            <a:lvl1pPr algn="l">
              <a:lnSpc>
                <a:spcPts val="5800"/>
              </a:lnSpc>
              <a:defRPr sz="56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4" name="Straight Connector 3">
            <a:extLst>
              <a:ext uri="{FF2B5EF4-FFF2-40B4-BE49-F238E27FC236}">
                <a16:creationId xmlns:a16="http://schemas.microsoft.com/office/drawing/2014/main" id="{80F25FBF-6C2F-24BF-1238-AF82E73C9181}"/>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70D993B9-EDC6-52E0-E8D4-8327081E559B}"/>
              </a:ext>
            </a:extLst>
          </p:cNvPr>
          <p:cNvSpPr>
            <a:spLocks noGrp="1"/>
          </p:cNvSpPr>
          <p:nvPr>
            <p:ph type="subTitle" idx="1" hasCustomPrompt="1"/>
          </p:nvPr>
        </p:nvSpPr>
        <p:spPr>
          <a:xfrm>
            <a:off x="359999" y="3744355"/>
            <a:ext cx="11464612" cy="257250"/>
          </a:xfrm>
        </p:spPr>
        <p:txBody>
          <a:bodyPr>
            <a:spAutoFit/>
          </a:bodyPr>
          <a:lstStyle>
            <a:lvl1pPr marL="0" indent="0" algn="l">
              <a:lnSpc>
                <a:spcPct val="114000"/>
              </a:lnSpc>
              <a:spcBef>
                <a:spcPts val="0"/>
              </a:spcBef>
              <a:buNone/>
              <a:defRPr sz="16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[First/Last Name] and [First/Last Name]</a:t>
            </a:r>
          </a:p>
        </p:txBody>
      </p:sp>
      <p:cxnSp>
        <p:nvCxnSpPr>
          <p:cNvPr id="10" name="Straight Connector 9">
            <a:extLst>
              <a:ext uri="{FF2B5EF4-FFF2-40B4-BE49-F238E27FC236}">
                <a16:creationId xmlns:a16="http://schemas.microsoft.com/office/drawing/2014/main" id="{45767E62-A81F-8188-35CB-0BF5B56497B7}"/>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6082684E-CA59-5419-64F9-7E977DD20229}"/>
              </a:ext>
            </a:extLst>
          </p:cNvPr>
          <p:cNvSpPr>
            <a:spLocks noGrp="1"/>
          </p:cNvSpPr>
          <p:nvPr>
            <p:ph type="body" sz="quarter" idx="10" hasCustomPrompt="1"/>
          </p:nvPr>
        </p:nvSpPr>
        <p:spPr>
          <a:xfrm>
            <a:off x="362262" y="3094031"/>
            <a:ext cx="11464611" cy="276999"/>
          </a:xfrm>
        </p:spPr>
        <p:txBody>
          <a:bodyPr wrap="square">
            <a:spAutoFit/>
          </a:bodyPr>
          <a:lstStyle>
            <a:lvl1pPr marL="0" indent="0">
              <a:buNone/>
              <a:defRPr sz="2000" b="1">
                <a:solidFill>
                  <a:schemeClr val="bg1"/>
                </a:solidFill>
                <a:latin typeface="Georgia" panose="02040502050405020303" pitchFamily="18" charset="0"/>
                <a:cs typeface="Arial" panose="020B0604020202020204" pitchFamily="34" charset="0"/>
              </a:defRPr>
            </a:lvl1pPr>
          </a:lstStyle>
          <a:p>
            <a:pPr lvl="0"/>
            <a:r>
              <a:rPr lang="en-GB"/>
              <a:t>Prepared for [Client Name]</a:t>
            </a:r>
          </a:p>
        </p:txBody>
      </p:sp>
      <p:pic>
        <p:nvPicPr>
          <p:cNvPr id="6" name="Picture 5" descr="A picture containing text, clipart&#10;&#10;Description automatically generated">
            <a:extLst>
              <a:ext uri="{FF2B5EF4-FFF2-40B4-BE49-F238E27FC236}">
                <a16:creationId xmlns:a16="http://schemas.microsoft.com/office/drawing/2014/main" id="{405C0F19-6378-2553-4E18-024B155DC1B6}"/>
              </a:ext>
            </a:extLst>
          </p:cNvPr>
          <p:cNvPicPr>
            <a:picLocks noChangeAspect="1"/>
          </p:cNvPicPr>
          <p:nvPr/>
        </p:nvPicPr>
        <p:blipFill>
          <a:blip r:embed="rId2"/>
          <a:stretch>
            <a:fillRect/>
          </a:stretch>
        </p:blipFill>
        <p:spPr>
          <a:xfrm>
            <a:off x="362263" y="5846352"/>
            <a:ext cx="2072182" cy="646521"/>
          </a:xfrm>
          <a:prstGeom prst="rect">
            <a:avLst/>
          </a:prstGeom>
        </p:spPr>
      </p:pic>
      <p:cxnSp>
        <p:nvCxnSpPr>
          <p:cNvPr id="7" name="Straight Connector 6">
            <a:extLst>
              <a:ext uri="{FF2B5EF4-FFF2-40B4-BE49-F238E27FC236}">
                <a16:creationId xmlns:a16="http://schemas.microsoft.com/office/drawing/2014/main" id="{090453D2-686A-396F-3911-F1442A964CF6}"/>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38588B-5F24-08F7-B0E6-580B780DFBAB}"/>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 clipart&#10;&#10;Description automatically generated">
            <a:extLst>
              <a:ext uri="{FF2B5EF4-FFF2-40B4-BE49-F238E27FC236}">
                <a16:creationId xmlns:a16="http://schemas.microsoft.com/office/drawing/2014/main" id="{1B155829-AF2B-F301-7833-693B3007EE24}"/>
              </a:ext>
            </a:extLst>
          </p:cNvPr>
          <p:cNvPicPr>
            <a:picLocks noChangeAspect="1"/>
          </p:cNvPicPr>
          <p:nvPr userDrawn="1"/>
        </p:nvPicPr>
        <p:blipFill>
          <a:blip r:embed="rId2"/>
          <a:stretch>
            <a:fillRect/>
          </a:stretch>
        </p:blipFill>
        <p:spPr>
          <a:xfrm>
            <a:off x="362263" y="5846352"/>
            <a:ext cx="2072182" cy="646521"/>
          </a:xfrm>
          <a:prstGeom prst="rect">
            <a:avLst/>
          </a:prstGeom>
        </p:spPr>
      </p:pic>
      <p:cxnSp>
        <p:nvCxnSpPr>
          <p:cNvPr id="15" name="Straight Connector 14">
            <a:extLst>
              <a:ext uri="{FF2B5EF4-FFF2-40B4-BE49-F238E27FC236}">
                <a16:creationId xmlns:a16="http://schemas.microsoft.com/office/drawing/2014/main" id="{2869CF92-91E3-0859-8AE0-6EF15AC26760}"/>
              </a:ext>
            </a:extLst>
          </p:cNvPr>
          <p:cNvCxnSpPr>
            <a:cxnSpLocks/>
          </p:cNvCxnSpPr>
          <p:nvPr userDrawn="1"/>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B5DDB6-86C0-19EC-67D2-EA4A9BFF5149}"/>
              </a:ext>
            </a:extLst>
          </p:cNvPr>
          <p:cNvCxnSpPr>
            <a:cxnSpLocks/>
          </p:cNvCxnSpPr>
          <p:nvPr userDrawn="1"/>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18D7EBF4-074E-A31A-3E25-BCC686A2C842}"/>
              </a:ext>
            </a:extLst>
          </p:cNvPr>
          <p:cNvSpPr>
            <a:spLocks noGrp="1"/>
          </p:cNvSpPr>
          <p:nvPr>
            <p:ph type="body" sz="quarter" idx="11" hasCustomPrompt="1"/>
          </p:nvPr>
        </p:nvSpPr>
        <p:spPr>
          <a:xfrm>
            <a:off x="360362" y="4023817"/>
            <a:ext cx="11471275" cy="246063"/>
          </a:xfrm>
        </p:spPr>
        <p:txBody>
          <a:bodyPr/>
          <a:lstStyle>
            <a:lvl1pPr marL="0" indent="0">
              <a:buNone/>
              <a:defRPr lang="en-GB" sz="1600" b="0" i="0" kern="1200">
                <a:solidFill>
                  <a:schemeClr val="bg1"/>
                </a:solidFill>
                <a:latin typeface="Arial" panose="020B0604020202020204" pitchFamily="34" charset="0"/>
                <a:ea typeface="+mn-ea"/>
                <a:cs typeface="Arial" panose="020B0604020202020204" pitchFamily="34" charset="0"/>
              </a:defRPr>
            </a:lvl1pPr>
          </a:lstStyle>
          <a:p>
            <a:pPr lvl="0"/>
            <a:r>
              <a:rPr lang="en-GB"/>
              <a:t>Date</a:t>
            </a:r>
          </a:p>
        </p:txBody>
      </p:sp>
    </p:spTree>
    <p:extLst>
      <p:ext uri="{BB962C8B-B14F-4D97-AF65-F5344CB8AC3E}">
        <p14:creationId xmlns:p14="http://schemas.microsoft.com/office/powerpoint/2010/main" val="234181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on photo/texture 2">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579CDC45-8CC4-0920-A97D-4EB340F2AA4A}"/>
              </a:ext>
            </a:extLst>
          </p:cNvPr>
          <p:cNvPicPr>
            <a:picLocks noChangeAspect="1"/>
          </p:cNvPicPr>
          <p:nvPr/>
        </p:nvPicPr>
        <p:blipFill>
          <a:blip r:embed="rId2"/>
          <a:stretch>
            <a:fillRect/>
          </a:stretch>
        </p:blipFill>
        <p:spPr>
          <a:xfrm>
            <a:off x="362263" y="5846352"/>
            <a:ext cx="2072182" cy="646521"/>
          </a:xfrm>
          <a:prstGeom prst="rect">
            <a:avLst/>
          </a:prstGeom>
        </p:spPr>
      </p:pic>
      <p:sp>
        <p:nvSpPr>
          <p:cNvPr id="8" name="Title 1">
            <a:extLst>
              <a:ext uri="{FF2B5EF4-FFF2-40B4-BE49-F238E27FC236}">
                <a16:creationId xmlns:a16="http://schemas.microsoft.com/office/drawing/2014/main" id="{A198606D-C151-1B81-7D60-B283E5C4103F}"/>
              </a:ext>
            </a:extLst>
          </p:cNvPr>
          <p:cNvSpPr>
            <a:spLocks noGrp="1"/>
          </p:cNvSpPr>
          <p:nvPr>
            <p:ph type="ctrTitle" hasCustomPrompt="1"/>
          </p:nvPr>
        </p:nvSpPr>
        <p:spPr>
          <a:xfrm>
            <a:off x="362263" y="576000"/>
            <a:ext cx="11464612" cy="1487587"/>
          </a:xfrm>
        </p:spPr>
        <p:txBody>
          <a:bodyPr tIns="0" bIns="0" anchor="t">
            <a:spAutoFit/>
          </a:bodyPr>
          <a:lstStyle>
            <a:lvl1pPr algn="l">
              <a:lnSpc>
                <a:spcPts val="5800"/>
              </a:lnSpc>
              <a:defRPr sz="5600" b="1" i="0">
                <a:solidFill>
                  <a:schemeClr val="bg1"/>
                </a:solidFill>
                <a:latin typeface="Arial" panose="020B0604020202020204" pitchFamily="34" charset="0"/>
                <a:cs typeface="Arial" panose="020B0604020202020204" pitchFamily="34" charset="0"/>
              </a:defRPr>
            </a:lvl1pPr>
          </a:lstStyle>
          <a:p>
            <a:r>
              <a:rPr lang="en-US"/>
              <a:t>Template </a:t>
            </a:r>
            <a:br>
              <a:rPr lang="en-US"/>
            </a:br>
            <a:r>
              <a:rPr lang="en-US"/>
              <a:t>for presenting</a:t>
            </a:r>
          </a:p>
        </p:txBody>
      </p:sp>
      <p:cxnSp>
        <p:nvCxnSpPr>
          <p:cNvPr id="9" name="Straight Connector 8">
            <a:extLst>
              <a:ext uri="{FF2B5EF4-FFF2-40B4-BE49-F238E27FC236}">
                <a16:creationId xmlns:a16="http://schemas.microsoft.com/office/drawing/2014/main" id="{86E418F1-98FF-7FD5-D70D-4C9C88A72944}"/>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91FD51-919F-BD36-47FD-E732C85D5490}"/>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F0AE9B5A-8A2A-C10A-532A-A58C179F546B}"/>
              </a:ext>
            </a:extLst>
          </p:cNvPr>
          <p:cNvSpPr>
            <a:spLocks noGrp="1"/>
          </p:cNvSpPr>
          <p:nvPr>
            <p:ph type="subTitle" idx="1" hasCustomPrompt="1"/>
          </p:nvPr>
        </p:nvSpPr>
        <p:spPr>
          <a:xfrm>
            <a:off x="359999" y="3094031"/>
            <a:ext cx="11464612" cy="257250"/>
          </a:xfrm>
        </p:spPr>
        <p:txBody>
          <a:bodyPr>
            <a:spAutoFit/>
          </a:bodyPr>
          <a:lstStyle>
            <a:lvl1pPr marL="0" indent="0" algn="l">
              <a:lnSpc>
                <a:spcPct val="114000"/>
              </a:lnSpc>
              <a:spcBef>
                <a:spcPts val="0"/>
              </a:spcBef>
              <a:buNone/>
              <a:defRPr sz="16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By [First/Last Name] and [First/Last Name]</a:t>
            </a:r>
          </a:p>
        </p:txBody>
      </p:sp>
      <p:pic>
        <p:nvPicPr>
          <p:cNvPr id="3" name="Picture 2" descr="A picture containing text, clipart&#10;&#10;Description automatically generated">
            <a:extLst>
              <a:ext uri="{FF2B5EF4-FFF2-40B4-BE49-F238E27FC236}">
                <a16:creationId xmlns:a16="http://schemas.microsoft.com/office/drawing/2014/main" id="{8B2F295C-3A10-F6A1-7F42-3A042C15A047}"/>
              </a:ext>
            </a:extLst>
          </p:cNvPr>
          <p:cNvPicPr>
            <a:picLocks noChangeAspect="1"/>
          </p:cNvPicPr>
          <p:nvPr/>
        </p:nvPicPr>
        <p:blipFill>
          <a:blip r:embed="rId2"/>
          <a:stretch>
            <a:fillRect/>
          </a:stretch>
        </p:blipFill>
        <p:spPr>
          <a:xfrm>
            <a:off x="362263" y="5846352"/>
            <a:ext cx="2072182" cy="646521"/>
          </a:xfrm>
          <a:prstGeom prst="rect">
            <a:avLst/>
          </a:prstGeom>
        </p:spPr>
      </p:pic>
      <p:cxnSp>
        <p:nvCxnSpPr>
          <p:cNvPr id="4" name="Straight Connector 3">
            <a:extLst>
              <a:ext uri="{FF2B5EF4-FFF2-40B4-BE49-F238E27FC236}">
                <a16:creationId xmlns:a16="http://schemas.microsoft.com/office/drawing/2014/main" id="{E099D28D-0379-CEEC-831F-B1E3A1998BE9}"/>
              </a:ext>
            </a:extLst>
          </p:cNvPr>
          <p:cNvCxnSpPr>
            <a:cxnSpLocks/>
          </p:cNvCxnSpPr>
          <p:nvPr/>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3A4BFAF-A89E-59FC-54AA-C211F2CFC7B8}"/>
              </a:ext>
            </a:extLst>
          </p:cNvPr>
          <p:cNvCxnSpPr>
            <a:cxnSpLocks/>
          </p:cNvCxnSpPr>
          <p:nvPr/>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clipart&#10;&#10;Description automatically generated">
            <a:extLst>
              <a:ext uri="{FF2B5EF4-FFF2-40B4-BE49-F238E27FC236}">
                <a16:creationId xmlns:a16="http://schemas.microsoft.com/office/drawing/2014/main" id="{FD5B6327-054B-075F-0D7D-2BA4F6ABE5AD}"/>
              </a:ext>
            </a:extLst>
          </p:cNvPr>
          <p:cNvPicPr>
            <a:picLocks noChangeAspect="1"/>
          </p:cNvPicPr>
          <p:nvPr userDrawn="1"/>
        </p:nvPicPr>
        <p:blipFill>
          <a:blip r:embed="rId2"/>
          <a:stretch>
            <a:fillRect/>
          </a:stretch>
        </p:blipFill>
        <p:spPr>
          <a:xfrm>
            <a:off x="362263" y="5846352"/>
            <a:ext cx="2072182" cy="646521"/>
          </a:xfrm>
          <a:prstGeom prst="rect">
            <a:avLst/>
          </a:prstGeom>
        </p:spPr>
      </p:pic>
      <p:sp>
        <p:nvSpPr>
          <p:cNvPr id="16" name="Text Placeholder 23">
            <a:extLst>
              <a:ext uri="{FF2B5EF4-FFF2-40B4-BE49-F238E27FC236}">
                <a16:creationId xmlns:a16="http://schemas.microsoft.com/office/drawing/2014/main" id="{F8989344-6B56-A21A-8583-FD02DA17F364}"/>
              </a:ext>
            </a:extLst>
          </p:cNvPr>
          <p:cNvSpPr>
            <a:spLocks noGrp="1"/>
          </p:cNvSpPr>
          <p:nvPr>
            <p:ph type="body" sz="quarter" idx="11" hasCustomPrompt="1"/>
          </p:nvPr>
        </p:nvSpPr>
        <p:spPr>
          <a:xfrm>
            <a:off x="359999" y="3374176"/>
            <a:ext cx="11471275" cy="246063"/>
          </a:xfrm>
        </p:spPr>
        <p:txBody>
          <a:bodyPr/>
          <a:lstStyle>
            <a:lvl1pPr marL="0" indent="0">
              <a:buNone/>
              <a:defRPr lang="en-GB" sz="1600" b="0" i="0" kern="1200">
                <a:solidFill>
                  <a:schemeClr val="bg1"/>
                </a:solidFill>
                <a:latin typeface="Arial" panose="020B0604020202020204" pitchFamily="34" charset="0"/>
                <a:ea typeface="+mn-ea"/>
                <a:cs typeface="Arial" panose="020B0604020202020204" pitchFamily="34" charset="0"/>
              </a:defRPr>
            </a:lvl1pPr>
          </a:lstStyle>
          <a:p>
            <a:pPr lvl="0"/>
            <a:r>
              <a:rPr lang="en-GB"/>
              <a:t>Date</a:t>
            </a:r>
          </a:p>
        </p:txBody>
      </p:sp>
      <p:cxnSp>
        <p:nvCxnSpPr>
          <p:cNvPr id="15" name="Straight Connector 14">
            <a:extLst>
              <a:ext uri="{FF2B5EF4-FFF2-40B4-BE49-F238E27FC236}">
                <a16:creationId xmlns:a16="http://schemas.microsoft.com/office/drawing/2014/main" id="{66E1502D-970B-2CD6-38C4-4D1C85DE3C12}"/>
              </a:ext>
            </a:extLst>
          </p:cNvPr>
          <p:cNvCxnSpPr>
            <a:cxnSpLocks/>
          </p:cNvCxnSpPr>
          <p:nvPr userDrawn="1"/>
        </p:nvCxnSpPr>
        <p:spPr>
          <a:xfrm>
            <a:off x="362263" y="365125"/>
            <a:ext cx="11467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30F8FA-C8F9-33F4-7198-070E4ED7E098}"/>
              </a:ext>
            </a:extLst>
          </p:cNvPr>
          <p:cNvCxnSpPr>
            <a:cxnSpLocks/>
          </p:cNvCxnSpPr>
          <p:nvPr userDrawn="1"/>
        </p:nvCxnSpPr>
        <p:spPr>
          <a:xfrm>
            <a:off x="362263" y="3038754"/>
            <a:ext cx="114674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17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7130203-7AFD-729A-1DF3-48512DDC29CA}"/>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9" name="Text Placeholder 19">
            <a:extLst>
              <a:ext uri="{FF2B5EF4-FFF2-40B4-BE49-F238E27FC236}">
                <a16:creationId xmlns:a16="http://schemas.microsoft.com/office/drawing/2014/main" id="{6E13AF12-313E-F963-B137-0F5D5316DC96}"/>
              </a:ext>
            </a:extLst>
          </p:cNvPr>
          <p:cNvSpPr>
            <a:spLocks noGrp="1"/>
          </p:cNvSpPr>
          <p:nvPr>
            <p:ph type="body" sz="quarter" idx="48" hasCustomPrompt="1"/>
          </p:nvPr>
        </p:nvSpPr>
        <p:spPr>
          <a:xfrm>
            <a:off x="36000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487A9B5A-3A70-1963-91C5-C188BD597A56}"/>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330053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and conten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3A23EEDF-7D35-27CA-983C-5828F1DBC367}"/>
              </a:ext>
            </a:extLst>
          </p:cNvPr>
          <p:cNvSpPr>
            <a:spLocks noGrp="1"/>
          </p:cNvSpPr>
          <p:nvPr>
            <p:ph idx="1" hasCustomPrompt="1"/>
          </p:nvPr>
        </p:nvSpPr>
        <p:spPr>
          <a:xfrm>
            <a:off x="362263" y="1803621"/>
            <a:ext cx="7525310" cy="4277043"/>
          </a:xfrm>
          <a:prstGeom prst="rect">
            <a:avLst/>
          </a:prstGeom>
        </p:spPr>
        <p:txBody>
          <a:bodyPr vert="horz" wrap="square" lIns="0" tIns="0" rIns="0" bIns="0" rtlCol="0">
            <a:noAutofit/>
          </a:bodyPr>
          <a:lstStyle>
            <a:lvl1pPr marL="0" indent="0">
              <a:buNone/>
              <a:defRPr sz="2400">
                <a:solidFill>
                  <a:srgbClr val="4A0925"/>
                </a:solidFill>
                <a:latin typeface="Georgia" panose="02040502050405020303" pitchFamily="18" charset="0"/>
              </a:defRPr>
            </a:lvl1pPr>
          </a:lstStyle>
          <a:p>
            <a:pPr lvl="0"/>
            <a:r>
              <a:rPr lang="en-GB"/>
              <a:t>Click here to add introduction copy</a:t>
            </a:r>
            <a:endParaRPr lang="en-US"/>
          </a:p>
        </p:txBody>
      </p:sp>
      <p:sp>
        <p:nvSpPr>
          <p:cNvPr id="3" name="Slide Number Placeholder 3">
            <a:extLst>
              <a:ext uri="{FF2B5EF4-FFF2-40B4-BE49-F238E27FC236}">
                <a16:creationId xmlns:a16="http://schemas.microsoft.com/office/drawing/2014/main" id="{38E29D6A-38A8-BAB7-60E5-B8812690AE50}"/>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9" name="Text Placeholder 19">
            <a:extLst>
              <a:ext uri="{FF2B5EF4-FFF2-40B4-BE49-F238E27FC236}">
                <a16:creationId xmlns:a16="http://schemas.microsoft.com/office/drawing/2014/main" id="{54220E23-54A1-B8E8-8BFE-33DF6F420737}"/>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0" name="Text Placeholder 19">
            <a:extLst>
              <a:ext uri="{FF2B5EF4-FFF2-40B4-BE49-F238E27FC236}">
                <a16:creationId xmlns:a16="http://schemas.microsoft.com/office/drawing/2014/main" id="{FCA5CCF9-1E85-8225-0C95-B2DA1BF190AC}"/>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10378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cop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C5A30A-A6CE-2F99-C1DB-6B5B4449C097}"/>
              </a:ext>
            </a:extLst>
          </p:cNvPr>
          <p:cNvSpPr>
            <a:spLocks noGrp="1"/>
          </p:cNvSpPr>
          <p:nvPr>
            <p:ph type="sldNum" sz="quarter" idx="11"/>
          </p:nvPr>
        </p:nvSpPr>
        <p:spPr>
          <a:xfrm>
            <a:off x="11669780" y="6349375"/>
            <a:ext cx="157094" cy="153888"/>
          </a:xfrm>
        </p:spPr>
        <p:txBody>
          <a:bodyPr/>
          <a:lstStyle/>
          <a:p>
            <a:fld id="{EA97AFFD-6A6E-7A47-B645-9573A550E74B}" type="slidenum">
              <a:rPr lang="en-US" smtClean="0"/>
              <a:pPr/>
              <a:t>‹#›</a:t>
            </a:fld>
            <a:endParaRPr lang="en-US"/>
          </a:p>
        </p:txBody>
      </p:sp>
      <p:sp>
        <p:nvSpPr>
          <p:cNvPr id="2" name="Text Placeholder 3">
            <a:extLst>
              <a:ext uri="{FF2B5EF4-FFF2-40B4-BE49-F238E27FC236}">
                <a16:creationId xmlns:a16="http://schemas.microsoft.com/office/drawing/2014/main" id="{32D66C08-093E-BAA7-4920-7143F25F5885}"/>
              </a:ext>
            </a:extLst>
          </p:cNvPr>
          <p:cNvSpPr>
            <a:spLocks noGrp="1"/>
          </p:cNvSpPr>
          <p:nvPr>
            <p:ph type="body" sz="quarter" idx="47" hasCustomPrompt="1"/>
          </p:nvPr>
        </p:nvSpPr>
        <p:spPr>
          <a:xfrm>
            <a:off x="363396" y="1803614"/>
            <a:ext cx="9000000" cy="4277043"/>
          </a:xfrm>
        </p:spPr>
        <p:txBody>
          <a:bodyPr/>
          <a:lstStyle>
            <a:lvl1pPr marL="0" indent="0">
              <a:buNone/>
              <a:defRPr sz="2400" b="0">
                <a:solidFill>
                  <a:srgbClr val="4A0925"/>
                </a:solidFill>
                <a:latin typeface="Georgia" panose="02040502050405020303" pitchFamily="18" charset="0"/>
              </a:defRPr>
            </a:lvl1pPr>
          </a:lstStyle>
          <a:p>
            <a:pPr lvl="0"/>
            <a:r>
              <a:rPr lang="en-GB"/>
              <a:t>Click here to add introduction copy</a:t>
            </a:r>
            <a:endParaRPr lang="en-US"/>
          </a:p>
        </p:txBody>
      </p:sp>
      <p:sp>
        <p:nvSpPr>
          <p:cNvPr id="10" name="Text Placeholder 19">
            <a:extLst>
              <a:ext uri="{FF2B5EF4-FFF2-40B4-BE49-F238E27FC236}">
                <a16:creationId xmlns:a16="http://schemas.microsoft.com/office/drawing/2014/main" id="{45F244CC-05E7-795B-261D-29EA36F8010D}"/>
              </a:ext>
            </a:extLst>
          </p:cNvPr>
          <p:cNvSpPr>
            <a:spLocks noGrp="1"/>
          </p:cNvSpPr>
          <p:nvPr>
            <p:ph type="body" sz="quarter" idx="48" hasCustomPrompt="1"/>
          </p:nvPr>
        </p:nvSpPr>
        <p:spPr>
          <a:xfrm>
            <a:off x="361950" y="468000"/>
            <a:ext cx="11464925" cy="350837"/>
          </a:xfrm>
        </p:spPr>
        <p:txBody>
          <a:bodyPr/>
          <a:lstStyle>
            <a:lvl1pPr marL="0" indent="0">
              <a:lnSpc>
                <a:spcPct val="100000"/>
              </a:lnSpc>
              <a:spcBef>
                <a:spcPts val="0"/>
              </a:spcBef>
              <a:buNone/>
              <a:defRPr lang="en-GB" sz="2800" b="1" i="0" kern="1200">
                <a:solidFill>
                  <a:srgbClr val="4B0A28"/>
                </a:solidFill>
                <a:latin typeface="Georgia" panose="02040502050405020303" pitchFamily="18" charset="0"/>
                <a:ea typeface="+mj-ea"/>
                <a:cs typeface="+mj-cs"/>
              </a:defRPr>
            </a:lvl1pPr>
          </a:lstStyle>
          <a:p>
            <a:pPr lvl="0"/>
            <a:r>
              <a:rPr lang="en-GB"/>
              <a:t>Click here to enter a heading</a:t>
            </a:r>
          </a:p>
        </p:txBody>
      </p:sp>
      <p:sp>
        <p:nvSpPr>
          <p:cNvPr id="11" name="Text Placeholder 19">
            <a:extLst>
              <a:ext uri="{FF2B5EF4-FFF2-40B4-BE49-F238E27FC236}">
                <a16:creationId xmlns:a16="http://schemas.microsoft.com/office/drawing/2014/main" id="{726621D9-6113-04F5-74A9-ADF4BE00F042}"/>
              </a:ext>
            </a:extLst>
          </p:cNvPr>
          <p:cNvSpPr>
            <a:spLocks noGrp="1"/>
          </p:cNvSpPr>
          <p:nvPr>
            <p:ph type="body" sz="quarter" idx="49" hasCustomPrompt="1"/>
          </p:nvPr>
        </p:nvSpPr>
        <p:spPr>
          <a:xfrm>
            <a:off x="361510" y="900000"/>
            <a:ext cx="11464925" cy="350837"/>
          </a:xfrm>
        </p:spPr>
        <p:txBody>
          <a:bodyPr/>
          <a:lstStyle>
            <a:lvl1pPr marL="0" indent="0">
              <a:lnSpc>
                <a:spcPct val="100000"/>
              </a:lnSpc>
              <a:buNone/>
              <a:defRPr lang="en-GB" sz="2800" b="1" i="0" kern="1200">
                <a:solidFill>
                  <a:schemeClr val="accent2"/>
                </a:solidFill>
                <a:latin typeface="Georgia" panose="02040502050405020303" pitchFamily="18" charset="0"/>
                <a:ea typeface="+mj-ea"/>
                <a:cs typeface="+mj-cs"/>
              </a:defRPr>
            </a:lvl1pPr>
          </a:lstStyle>
          <a:p>
            <a:pPr lvl="0"/>
            <a:r>
              <a:rPr lang="en-GB"/>
              <a:t>Click here to enter a subtitle</a:t>
            </a:r>
          </a:p>
          <a:p>
            <a:pPr lvl="0"/>
            <a:endParaRPr lang="en-GB"/>
          </a:p>
        </p:txBody>
      </p:sp>
    </p:spTree>
    <p:extLst>
      <p:ext uri="{BB962C8B-B14F-4D97-AF65-F5344CB8AC3E}">
        <p14:creationId xmlns:p14="http://schemas.microsoft.com/office/powerpoint/2010/main" val="33147488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87A0B8-0E84-B7D8-453A-6018A56639E0}"/>
              </a:ext>
            </a:extLst>
          </p:cNvPr>
          <p:cNvSpPr>
            <a:spLocks noGrp="1"/>
          </p:cNvSpPr>
          <p:nvPr>
            <p:ph type="title"/>
          </p:nvPr>
        </p:nvSpPr>
        <p:spPr>
          <a:xfrm>
            <a:off x="362262" y="475200"/>
            <a:ext cx="11461749" cy="925200"/>
          </a:xfrm>
          <a:prstGeom prst="rect">
            <a:avLst/>
          </a:prstGeom>
        </p:spPr>
        <p:txBody>
          <a:bodyPr vert="horz" wrap="square" lIns="0" tIns="0" rIns="0" bIns="0" rtlCol="0" anchor="t">
            <a:spAutoFit/>
          </a:bodyPr>
          <a:lstStyle/>
          <a:p>
            <a:r>
              <a:rPr lang="en-US"/>
              <a:t>Click here to add headline </a:t>
            </a:r>
            <a:br>
              <a:rPr lang="en-US"/>
            </a:br>
            <a:r>
              <a:rPr lang="en-US"/>
              <a:t>and subtitle</a:t>
            </a:r>
          </a:p>
        </p:txBody>
      </p:sp>
      <p:sp>
        <p:nvSpPr>
          <p:cNvPr id="3" name="Text Placeholder 2">
            <a:extLst>
              <a:ext uri="{FF2B5EF4-FFF2-40B4-BE49-F238E27FC236}">
                <a16:creationId xmlns:a16="http://schemas.microsoft.com/office/drawing/2014/main" id="{E5814F2A-F73E-3AC5-9B1F-D360CA35F836}"/>
              </a:ext>
            </a:extLst>
          </p:cNvPr>
          <p:cNvSpPr>
            <a:spLocks noGrp="1"/>
          </p:cNvSpPr>
          <p:nvPr>
            <p:ph type="body" idx="1"/>
          </p:nvPr>
        </p:nvSpPr>
        <p:spPr>
          <a:xfrm>
            <a:off x="365124" y="1803613"/>
            <a:ext cx="11461749" cy="427704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BB9B95-5A40-2031-17EA-40DC1C7841BE}"/>
              </a:ext>
            </a:extLst>
          </p:cNvPr>
          <p:cNvSpPr>
            <a:spLocks noGrp="1"/>
          </p:cNvSpPr>
          <p:nvPr>
            <p:ph type="sldNum" sz="quarter" idx="4"/>
          </p:nvPr>
        </p:nvSpPr>
        <p:spPr>
          <a:xfrm>
            <a:off x="11669780" y="6349375"/>
            <a:ext cx="157094" cy="153888"/>
          </a:xfrm>
          <a:prstGeom prst="rect">
            <a:avLst/>
          </a:prstGeom>
        </p:spPr>
        <p:txBody>
          <a:bodyPr vert="horz" wrap="none" lIns="0" tIns="0" rIns="0" bIns="0" rtlCol="0" anchor="ctr">
            <a:spAutoFit/>
          </a:bodyPr>
          <a:lstStyle>
            <a:lvl1pPr algn="r">
              <a:defRPr sz="1000">
                <a:solidFill>
                  <a:srgbClr val="4A0925"/>
                </a:solidFill>
                <a:latin typeface="Arial" panose="020B0604020202020204" pitchFamily="34" charset="0"/>
                <a:cs typeface="Arial" panose="020B0604020202020204" pitchFamily="34" charset="0"/>
              </a:defRPr>
            </a:lvl1pPr>
          </a:lstStyle>
          <a:p>
            <a:fld id="{EA97AFFD-6A6E-7A47-B645-9573A550E74B}" type="slidenum">
              <a:rPr lang="en-US" smtClean="0"/>
              <a:pPr/>
              <a:t>‹#›</a:t>
            </a:fld>
            <a:endParaRPr lang="en-US"/>
          </a:p>
        </p:txBody>
      </p:sp>
      <p:sp>
        <p:nvSpPr>
          <p:cNvPr id="4" name="Footer Placeholder 2">
            <a:extLst>
              <a:ext uri="{FF2B5EF4-FFF2-40B4-BE49-F238E27FC236}">
                <a16:creationId xmlns:a16="http://schemas.microsoft.com/office/drawing/2014/main" id="{21B501EC-40DE-085A-DEFD-B7D207386DA6}"/>
              </a:ext>
            </a:extLst>
          </p:cNvPr>
          <p:cNvSpPr txBox="1">
            <a:spLocks/>
          </p:cNvSpPr>
          <p:nvPr/>
        </p:nvSpPr>
        <p:spPr>
          <a:xfrm>
            <a:off x="268582" y="6269351"/>
            <a:ext cx="1388384"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0">
              <a:solidFill>
                <a:srgbClr val="4A0925"/>
              </a:solidFill>
            </a:endParaRPr>
          </a:p>
        </p:txBody>
      </p:sp>
      <p:cxnSp>
        <p:nvCxnSpPr>
          <p:cNvPr id="13" name="Straight Connector 12">
            <a:extLst>
              <a:ext uri="{FF2B5EF4-FFF2-40B4-BE49-F238E27FC236}">
                <a16:creationId xmlns:a16="http://schemas.microsoft.com/office/drawing/2014/main" id="{6C9F1E0D-5CF7-167F-43E4-BF5645F6476B}"/>
              </a:ext>
            </a:extLst>
          </p:cNvPr>
          <p:cNvCxnSpPr>
            <a:cxnSpLocks/>
          </p:cNvCxnSpPr>
          <p:nvPr/>
        </p:nvCxnSpPr>
        <p:spPr>
          <a:xfrm>
            <a:off x="362263" y="365125"/>
            <a:ext cx="11467474" cy="0"/>
          </a:xfrm>
          <a:prstGeom prst="line">
            <a:avLst/>
          </a:prstGeom>
          <a:ln w="12700">
            <a:solidFill>
              <a:srgbClr val="4B0A25"/>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A710B371-5558-4732-927F-74F7A9BB17D4}"/>
              </a:ext>
            </a:extLst>
          </p:cNvPr>
          <p:cNvSpPr txBox="1">
            <a:spLocks/>
          </p:cNvSpPr>
          <p:nvPr/>
        </p:nvSpPr>
        <p:spPr>
          <a:xfrm>
            <a:off x="268582" y="6269351"/>
            <a:ext cx="1388384"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0">
              <a:solidFill>
                <a:srgbClr val="4A0925"/>
              </a:solidFill>
            </a:endParaRPr>
          </a:p>
        </p:txBody>
      </p:sp>
      <p:cxnSp>
        <p:nvCxnSpPr>
          <p:cNvPr id="7" name="Straight Connector 6">
            <a:extLst>
              <a:ext uri="{FF2B5EF4-FFF2-40B4-BE49-F238E27FC236}">
                <a16:creationId xmlns:a16="http://schemas.microsoft.com/office/drawing/2014/main" id="{21C3D3EA-857B-5CDE-E336-E2759A7D3E17}"/>
              </a:ext>
            </a:extLst>
          </p:cNvPr>
          <p:cNvCxnSpPr>
            <a:cxnSpLocks/>
          </p:cNvCxnSpPr>
          <p:nvPr/>
        </p:nvCxnSpPr>
        <p:spPr>
          <a:xfrm>
            <a:off x="362263" y="365125"/>
            <a:ext cx="11467474" cy="0"/>
          </a:xfrm>
          <a:prstGeom prst="line">
            <a:avLst/>
          </a:prstGeom>
          <a:ln w="12700">
            <a:solidFill>
              <a:srgbClr val="4B0A25"/>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965DF7EB-CAC7-33A5-2F26-D53FAB8E9673}"/>
              </a:ext>
            </a:extLst>
          </p:cNvPr>
          <p:cNvSpPr txBox="1">
            <a:spLocks/>
          </p:cNvSpPr>
          <p:nvPr userDrawn="1"/>
        </p:nvSpPr>
        <p:spPr>
          <a:xfrm>
            <a:off x="268582" y="6269351"/>
            <a:ext cx="1388384"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4A092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4A0925"/>
                </a:solidFill>
              </a:rPr>
              <a:t>Browne Jacobson</a:t>
            </a:r>
            <a:endParaRPr lang="en-US" sz="1100" b="0">
              <a:solidFill>
                <a:srgbClr val="4A0925"/>
              </a:solidFill>
            </a:endParaRPr>
          </a:p>
        </p:txBody>
      </p:sp>
      <p:cxnSp>
        <p:nvCxnSpPr>
          <p:cNvPr id="9" name="Straight Connector 8">
            <a:extLst>
              <a:ext uri="{FF2B5EF4-FFF2-40B4-BE49-F238E27FC236}">
                <a16:creationId xmlns:a16="http://schemas.microsoft.com/office/drawing/2014/main" id="{17249030-CE33-3E1B-0DDA-5D71AC42AF38}"/>
              </a:ext>
            </a:extLst>
          </p:cNvPr>
          <p:cNvCxnSpPr>
            <a:cxnSpLocks/>
          </p:cNvCxnSpPr>
          <p:nvPr userDrawn="1"/>
        </p:nvCxnSpPr>
        <p:spPr>
          <a:xfrm>
            <a:off x="362263" y="365125"/>
            <a:ext cx="11467474" cy="0"/>
          </a:xfrm>
          <a:prstGeom prst="line">
            <a:avLst/>
          </a:prstGeom>
          <a:ln w="12700">
            <a:solidFill>
              <a:srgbClr val="4B0A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488722"/>
      </p:ext>
    </p:extLst>
  </p:cSld>
  <p:clrMap bg1="lt1" tx1="dk1" bg2="lt2" tx2="dk2" accent1="accent1" accent2="accent2" accent3="accent3" accent4="accent4" accent5="accent5" accent6="accent6" hlink="hlink" folHlink="folHlink"/>
  <p:sldLayoutIdLst>
    <p:sldLayoutId id="2147484102" r:id="rId1"/>
    <p:sldLayoutId id="2147483907" r:id="rId2"/>
    <p:sldLayoutId id="2147483986" r:id="rId3"/>
    <p:sldLayoutId id="2147483987" r:id="rId4"/>
    <p:sldLayoutId id="2147483979" r:id="rId5"/>
    <p:sldLayoutId id="2147483980" r:id="rId6"/>
    <p:sldLayoutId id="2147483910" r:id="rId7"/>
    <p:sldLayoutId id="2147484103" r:id="rId8"/>
    <p:sldLayoutId id="2147483934" r:id="rId9"/>
    <p:sldLayoutId id="2147483935" r:id="rId10"/>
    <p:sldLayoutId id="2147483964" r:id="rId11"/>
    <p:sldLayoutId id="2147483963" r:id="rId12"/>
    <p:sldLayoutId id="2147483962" r:id="rId13"/>
    <p:sldLayoutId id="2147483969" r:id="rId14"/>
    <p:sldLayoutId id="2147483970" r:id="rId15"/>
    <p:sldLayoutId id="2147483911" r:id="rId16"/>
    <p:sldLayoutId id="2147483912" r:id="rId17"/>
    <p:sldLayoutId id="2147483915" r:id="rId18"/>
    <p:sldLayoutId id="2147483925" r:id="rId19"/>
    <p:sldLayoutId id="2147483982" r:id="rId20"/>
    <p:sldLayoutId id="2147483974" r:id="rId21"/>
    <p:sldLayoutId id="2147483942" r:id="rId22"/>
    <p:sldLayoutId id="2147483943" r:id="rId23"/>
    <p:sldLayoutId id="2147483946" r:id="rId24"/>
    <p:sldLayoutId id="2147483947" r:id="rId25"/>
    <p:sldLayoutId id="2147483948" r:id="rId26"/>
    <p:sldLayoutId id="2147483952" r:id="rId27"/>
    <p:sldLayoutId id="2147484104" r:id="rId28"/>
    <p:sldLayoutId id="2147483953" r:id="rId29"/>
    <p:sldLayoutId id="2147483954" r:id="rId30"/>
    <p:sldLayoutId id="2147483955" r:id="rId31"/>
    <p:sldLayoutId id="2147483956" r:id="rId32"/>
    <p:sldLayoutId id="2147483957" r:id="rId33"/>
    <p:sldLayoutId id="2147483958" r:id="rId34"/>
    <p:sldLayoutId id="2147483966" r:id="rId35"/>
    <p:sldLayoutId id="2147483965" r:id="rId36"/>
  </p:sldLayoutIdLst>
  <p:hf hdr="0" dt="0"/>
  <p:txStyles>
    <p:titleStyle>
      <a:lvl1pPr algn="l" defTabSz="914400" rtl="0" eaLnBrk="1" latinLnBrk="0" hangingPunct="1">
        <a:lnSpc>
          <a:spcPct val="100000"/>
        </a:lnSpc>
        <a:spcBef>
          <a:spcPct val="0"/>
        </a:spcBef>
        <a:buNone/>
        <a:defRPr sz="3000" b="1" kern="1200">
          <a:solidFill>
            <a:srgbClr val="4A0925"/>
          </a:solidFill>
          <a:latin typeface="Georgia" panose="02040502050405020303" pitchFamily="18" charset="0"/>
          <a:ea typeface="+mj-ea"/>
          <a:cs typeface="+mj-cs"/>
        </a:defRPr>
      </a:lvl1pPr>
    </p:titleStyle>
    <p:bodyStyle>
      <a:lvl1pPr marL="228600" indent="-228600" algn="l" defTabSz="914400" rtl="0" eaLnBrk="1" latinLnBrk="0" hangingPunct="1">
        <a:lnSpc>
          <a:spcPct val="115000"/>
        </a:lnSpc>
        <a:spcBef>
          <a:spcPts val="1000"/>
        </a:spcBef>
        <a:buFont typeface="Arial" panose="020B0604020202020204" pitchFamily="34" charset="0"/>
        <a:buChar char="•"/>
        <a:defRPr sz="1850" kern="1200">
          <a:solidFill>
            <a:schemeClr val="tx1"/>
          </a:solidFill>
          <a:latin typeface="Arial" panose="020B0604020202020204" pitchFamily="34" charset="0"/>
          <a:ea typeface="+mn-ea"/>
          <a:cs typeface="Arial" panose="020B0604020202020204" pitchFamily="34" charset="0"/>
        </a:defRPr>
      </a:lvl1pPr>
      <a:lvl2pPr marL="460800" indent="-228600" algn="l" defTabSz="914400" rtl="0" eaLnBrk="1" latinLnBrk="0" hangingPunct="1">
        <a:lnSpc>
          <a:spcPct val="115000"/>
        </a:lnSpc>
        <a:spcBef>
          <a:spcPts val="500"/>
        </a:spcBef>
        <a:buClr>
          <a:schemeClr val="tx1">
            <a:lumMod val="50000"/>
            <a:lumOff val="50000"/>
          </a:schemeClr>
        </a:buClr>
        <a:buFont typeface="Arial" panose="020B0604020202020204" pitchFamily="34" charset="0"/>
        <a:buChar char="•"/>
        <a:defRPr sz="1850" kern="1200">
          <a:solidFill>
            <a:schemeClr val="tx1"/>
          </a:solidFill>
          <a:latin typeface="Arial" panose="020B0604020202020204" pitchFamily="34" charset="0"/>
          <a:ea typeface="+mn-ea"/>
          <a:cs typeface="Arial" panose="020B0604020202020204" pitchFamily="34" charset="0"/>
        </a:defRPr>
      </a:lvl2pPr>
      <a:lvl3pPr marL="691200" indent="-228600" algn="l" defTabSz="914400" rtl="0" eaLnBrk="1" latinLnBrk="0" hangingPunct="1">
        <a:lnSpc>
          <a:spcPct val="115000"/>
        </a:lnSpc>
        <a:spcBef>
          <a:spcPts val="500"/>
        </a:spcBef>
        <a:buClr>
          <a:schemeClr val="tx1">
            <a:lumMod val="50000"/>
            <a:lumOff val="50000"/>
          </a:schemeClr>
        </a:buClr>
        <a:buFont typeface="Lato" panose="020F0502020204030203" pitchFamily="34" charset="0"/>
        <a:buChar char="–"/>
        <a:defRPr sz="1850" kern="1200">
          <a:solidFill>
            <a:schemeClr val="tx1"/>
          </a:solidFill>
          <a:latin typeface="Arial" panose="020B0604020202020204" pitchFamily="34" charset="0"/>
          <a:ea typeface="+mn-ea"/>
          <a:cs typeface="Arial" panose="020B0604020202020204" pitchFamily="34" charset="0"/>
        </a:defRPr>
      </a:lvl3pPr>
      <a:lvl4pPr marL="921600" indent="-228600" algn="l" defTabSz="914400" rtl="0" eaLnBrk="1" latinLnBrk="0" hangingPunct="1">
        <a:lnSpc>
          <a:spcPct val="115000"/>
        </a:lnSpc>
        <a:spcBef>
          <a:spcPts val="500"/>
        </a:spcBef>
        <a:buClr>
          <a:schemeClr val="tx1">
            <a:lumMod val="50000"/>
            <a:lumOff val="50000"/>
          </a:schemeClr>
        </a:buClr>
        <a:buFont typeface="Lato Black" panose="020F0502020204030203" pitchFamily="34" charset="0"/>
        <a:buChar char="–"/>
        <a:defRPr sz="1850" kern="1200">
          <a:solidFill>
            <a:schemeClr val="tx1"/>
          </a:solidFill>
          <a:latin typeface="Arial" panose="020B0604020202020204" pitchFamily="34" charset="0"/>
          <a:ea typeface="+mn-ea"/>
          <a:cs typeface="Arial" panose="020B0604020202020204" pitchFamily="34" charset="0"/>
        </a:defRPr>
      </a:lvl4pPr>
      <a:lvl5pPr marL="1152000" indent="-228600" algn="l" defTabSz="914400" rtl="0" eaLnBrk="1" latinLnBrk="0" hangingPunct="1">
        <a:lnSpc>
          <a:spcPct val="115000"/>
        </a:lnSpc>
        <a:spcBef>
          <a:spcPts val="500"/>
        </a:spcBef>
        <a:buClr>
          <a:schemeClr val="tx1">
            <a:lumMod val="50000"/>
            <a:lumOff val="50000"/>
          </a:schemeClr>
        </a:buClr>
        <a:buFont typeface="Lato" panose="020F0502020204030203" pitchFamily="34" charset="0"/>
        <a:buChar char="–"/>
        <a:defRPr sz="18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CE94-B971-4309-3DBE-ECE856ECE0F9}"/>
              </a:ext>
            </a:extLst>
          </p:cNvPr>
          <p:cNvSpPr>
            <a:spLocks noGrp="1"/>
          </p:cNvSpPr>
          <p:nvPr>
            <p:ph type="ctrTitle"/>
          </p:nvPr>
        </p:nvSpPr>
        <p:spPr>
          <a:xfrm>
            <a:off x="362263" y="985520"/>
            <a:ext cx="11464612" cy="743793"/>
          </a:xfrm>
        </p:spPr>
        <p:txBody>
          <a:bodyPr/>
          <a:lstStyle/>
          <a:p>
            <a:r>
              <a:rPr lang="en-GB" sz="6000">
                <a:solidFill>
                  <a:schemeClr val="bg1"/>
                </a:solidFill>
              </a:rPr>
              <a:t>Making Collaboration Happen</a:t>
            </a:r>
            <a:endParaRPr lang="en-US"/>
          </a:p>
        </p:txBody>
      </p:sp>
      <p:sp>
        <p:nvSpPr>
          <p:cNvPr id="3" name="Subtitle 2">
            <a:extLst>
              <a:ext uri="{FF2B5EF4-FFF2-40B4-BE49-F238E27FC236}">
                <a16:creationId xmlns:a16="http://schemas.microsoft.com/office/drawing/2014/main" id="{25CAF9B6-27F4-BFA8-4BD7-D5088EA1CCDD}"/>
              </a:ext>
            </a:extLst>
          </p:cNvPr>
          <p:cNvSpPr>
            <a:spLocks noGrp="1"/>
          </p:cNvSpPr>
          <p:nvPr>
            <p:ph type="subTitle" idx="1"/>
          </p:nvPr>
        </p:nvSpPr>
        <p:spPr>
          <a:xfrm>
            <a:off x="346309" y="3993262"/>
            <a:ext cx="11464612" cy="450188"/>
          </a:xfrm>
        </p:spPr>
        <p:txBody>
          <a:bodyPr/>
          <a:lstStyle/>
          <a:p>
            <a:r>
              <a:rPr lang="en-US" sz="2800"/>
              <a:t>Christian Dingwall, Partner and Carly Caton, Partner</a:t>
            </a:r>
          </a:p>
        </p:txBody>
      </p:sp>
      <p:sp>
        <p:nvSpPr>
          <p:cNvPr id="4" name="Text Placeholder 3">
            <a:extLst>
              <a:ext uri="{FF2B5EF4-FFF2-40B4-BE49-F238E27FC236}">
                <a16:creationId xmlns:a16="http://schemas.microsoft.com/office/drawing/2014/main" id="{EAF72545-42B5-22CF-2A79-59B80442520A}"/>
              </a:ext>
            </a:extLst>
          </p:cNvPr>
          <p:cNvSpPr>
            <a:spLocks noGrp="1"/>
          </p:cNvSpPr>
          <p:nvPr>
            <p:ph type="body" sz="quarter" idx="10"/>
          </p:nvPr>
        </p:nvSpPr>
        <p:spPr>
          <a:xfrm>
            <a:off x="463863" y="1949515"/>
            <a:ext cx="11464611" cy="1457450"/>
          </a:xfrm>
        </p:spPr>
        <p:txBody>
          <a:bodyPr/>
          <a:lstStyle/>
          <a:p>
            <a:r>
              <a:rPr lang="en-GB" sz="3200">
                <a:solidFill>
                  <a:schemeClr val="bg1"/>
                </a:solidFill>
              </a:rPr>
              <a:t>Introduction to new joint publication from Browne Jacobson and NHS Providers</a:t>
            </a:r>
            <a:br>
              <a:rPr lang="en-GB" sz="3200">
                <a:solidFill>
                  <a:schemeClr val="bg1"/>
                </a:solidFill>
              </a:rPr>
            </a:br>
            <a:endParaRPr lang="en-US"/>
          </a:p>
        </p:txBody>
      </p:sp>
      <p:sp>
        <p:nvSpPr>
          <p:cNvPr id="7" name="Text Placeholder 6">
            <a:extLst>
              <a:ext uri="{FF2B5EF4-FFF2-40B4-BE49-F238E27FC236}">
                <a16:creationId xmlns:a16="http://schemas.microsoft.com/office/drawing/2014/main" id="{5BEE5E9E-5895-425D-B99B-3EB5FE869DA1}"/>
              </a:ext>
            </a:extLst>
          </p:cNvPr>
          <p:cNvSpPr>
            <a:spLocks noGrp="1"/>
          </p:cNvSpPr>
          <p:nvPr>
            <p:ph type="body" sz="quarter" idx="11"/>
          </p:nvPr>
        </p:nvSpPr>
        <p:spPr>
          <a:xfrm>
            <a:off x="362263" y="4663652"/>
            <a:ext cx="11464613" cy="450188"/>
          </a:xfrm>
        </p:spPr>
        <p:txBody>
          <a:bodyPr/>
          <a:lstStyle/>
          <a:p>
            <a:r>
              <a:rPr lang="en-GB" sz="2800"/>
              <a:t>28 June 2023</a:t>
            </a:r>
          </a:p>
        </p:txBody>
      </p:sp>
    </p:spTree>
    <p:extLst>
      <p:ext uri="{BB962C8B-B14F-4D97-AF65-F5344CB8AC3E}">
        <p14:creationId xmlns:p14="http://schemas.microsoft.com/office/powerpoint/2010/main" val="229041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8EED58-C56A-769A-FA8E-78D23B26F35F}"/>
              </a:ext>
            </a:extLst>
          </p:cNvPr>
          <p:cNvSpPr>
            <a:spLocks noGrp="1"/>
          </p:cNvSpPr>
          <p:nvPr>
            <p:ph idx="1"/>
          </p:nvPr>
        </p:nvSpPr>
        <p:spPr>
          <a:xfrm>
            <a:off x="362262" y="1544321"/>
            <a:ext cx="11464612" cy="4536344"/>
          </a:xfrm>
        </p:spPr>
        <p:txBody>
          <a:bodyPr/>
          <a:lstStyle/>
          <a:p>
            <a:pPr marL="457200" indent="-457200">
              <a:spcBef>
                <a:spcPts val="0"/>
              </a:spcBef>
              <a:spcAft>
                <a:spcPts val="300"/>
              </a:spcAft>
              <a:buClr>
                <a:schemeClr val="accent1"/>
              </a:buClr>
              <a:buFont typeface="+mj-lt"/>
              <a:buAutoNum type="arabicPeriod"/>
            </a:pPr>
            <a:r>
              <a:rPr lang="en-GB" sz="2000"/>
              <a:t>Why provider collaboration?</a:t>
            </a:r>
          </a:p>
          <a:p>
            <a:pPr marL="457200" indent="-457200">
              <a:spcBef>
                <a:spcPts val="0"/>
              </a:spcBef>
              <a:spcAft>
                <a:spcPts val="300"/>
              </a:spcAft>
              <a:buClr>
                <a:schemeClr val="accent1"/>
              </a:buClr>
              <a:buFont typeface="+mj-lt"/>
              <a:buAutoNum type="arabicPeriod"/>
            </a:pPr>
            <a:r>
              <a:rPr lang="en-GB" sz="2000"/>
              <a:t>Models / options for collaboration</a:t>
            </a:r>
          </a:p>
          <a:p>
            <a:pPr marL="457200" indent="-457200">
              <a:spcBef>
                <a:spcPts val="0"/>
              </a:spcBef>
              <a:spcAft>
                <a:spcPts val="300"/>
              </a:spcAft>
              <a:buClr>
                <a:schemeClr val="accent1"/>
              </a:buClr>
              <a:buFont typeface="+mj-lt"/>
              <a:buAutoNum type="arabicPeriod"/>
            </a:pPr>
            <a:r>
              <a:rPr lang="en-GB" sz="2000"/>
              <a:t>Contracts and companies</a:t>
            </a:r>
          </a:p>
          <a:p>
            <a:pPr marL="457200" indent="-457200">
              <a:spcBef>
                <a:spcPts val="0"/>
              </a:spcBef>
              <a:spcAft>
                <a:spcPts val="300"/>
              </a:spcAft>
              <a:buClr>
                <a:schemeClr val="accent1"/>
              </a:buClr>
              <a:buFont typeface="+mj-lt"/>
              <a:buAutoNum type="arabicPeriod"/>
            </a:pPr>
            <a:r>
              <a:rPr lang="en-GB" sz="2000"/>
              <a:t>Making decisions stick</a:t>
            </a:r>
          </a:p>
          <a:p>
            <a:pPr marL="457200" indent="-457200">
              <a:spcBef>
                <a:spcPts val="0"/>
              </a:spcBef>
              <a:spcAft>
                <a:spcPts val="300"/>
              </a:spcAft>
              <a:buClr>
                <a:schemeClr val="accent1"/>
              </a:buClr>
              <a:buFont typeface="+mj-lt"/>
              <a:buAutoNum type="arabicPeriod"/>
            </a:pPr>
            <a:r>
              <a:rPr lang="en-GB" sz="2000"/>
              <a:t>Building in NED challenge</a:t>
            </a:r>
          </a:p>
          <a:p>
            <a:pPr marL="457200" indent="-457200">
              <a:spcBef>
                <a:spcPts val="0"/>
              </a:spcBef>
              <a:spcAft>
                <a:spcPts val="300"/>
              </a:spcAft>
              <a:buClr>
                <a:schemeClr val="accent1"/>
              </a:buClr>
              <a:buFont typeface="+mj-lt"/>
              <a:buAutoNum type="arabicPeriod"/>
            </a:pPr>
            <a:r>
              <a:rPr lang="en-GB" sz="2000"/>
              <a:t>Lead provider accountability</a:t>
            </a:r>
          </a:p>
          <a:p>
            <a:pPr marL="457200" indent="-457200">
              <a:spcBef>
                <a:spcPts val="0"/>
              </a:spcBef>
              <a:spcAft>
                <a:spcPts val="300"/>
              </a:spcAft>
              <a:buClr>
                <a:schemeClr val="accent1"/>
              </a:buClr>
              <a:buFont typeface="+mj-lt"/>
              <a:buAutoNum type="arabicPeriod"/>
            </a:pPr>
            <a:r>
              <a:rPr lang="en-GB" sz="2000"/>
              <a:t>Shared provider accountability</a:t>
            </a:r>
          </a:p>
          <a:p>
            <a:pPr marL="457200" indent="-457200">
              <a:spcBef>
                <a:spcPts val="0"/>
              </a:spcBef>
              <a:spcAft>
                <a:spcPts val="300"/>
              </a:spcAft>
              <a:buClr>
                <a:schemeClr val="accent1"/>
              </a:buClr>
              <a:buFont typeface="+mj-lt"/>
              <a:buAutoNum type="arabicPeriod"/>
            </a:pPr>
            <a:r>
              <a:rPr lang="en-GB" sz="2000"/>
              <a:t>Group models</a:t>
            </a:r>
          </a:p>
          <a:p>
            <a:pPr marL="457200" indent="-457200">
              <a:spcBef>
                <a:spcPts val="0"/>
              </a:spcBef>
              <a:spcAft>
                <a:spcPts val="300"/>
              </a:spcAft>
              <a:buClr>
                <a:schemeClr val="accent1"/>
              </a:buClr>
              <a:buFont typeface="+mj-lt"/>
              <a:buAutoNum type="arabicPeriod"/>
            </a:pPr>
            <a:r>
              <a:rPr lang="en-GB" sz="2000"/>
              <a:t>Managing collaboration risks</a:t>
            </a:r>
          </a:p>
          <a:p>
            <a:pPr marL="457200" indent="-457200">
              <a:spcBef>
                <a:spcPts val="0"/>
              </a:spcBef>
              <a:spcAft>
                <a:spcPts val="300"/>
              </a:spcAft>
              <a:buClr>
                <a:schemeClr val="accent1"/>
              </a:buClr>
              <a:buFont typeface="+mj-lt"/>
              <a:buAutoNum type="arabicPeriod"/>
            </a:pPr>
            <a:r>
              <a:rPr lang="en-GB" sz="2000"/>
              <a:t>Aligning strategy</a:t>
            </a:r>
          </a:p>
          <a:p>
            <a:pPr marL="457200" indent="-457200">
              <a:spcBef>
                <a:spcPts val="0"/>
              </a:spcBef>
              <a:spcAft>
                <a:spcPts val="300"/>
              </a:spcAft>
              <a:buClr>
                <a:schemeClr val="accent1"/>
              </a:buClr>
              <a:buFont typeface="+mj-lt"/>
              <a:buAutoNum type="arabicPeriod"/>
            </a:pPr>
            <a:r>
              <a:rPr lang="en-GB" sz="2000"/>
              <a:t>Role of Councils of Governors</a:t>
            </a:r>
          </a:p>
          <a:p>
            <a:pPr marL="457200" indent="-457200">
              <a:spcBef>
                <a:spcPts val="0"/>
              </a:spcBef>
              <a:spcAft>
                <a:spcPts val="300"/>
              </a:spcAft>
              <a:buClr>
                <a:schemeClr val="accent1"/>
              </a:buClr>
              <a:buFont typeface="+mj-lt"/>
              <a:buAutoNum type="arabicPeriod"/>
            </a:pPr>
            <a:r>
              <a:rPr lang="en-GB" sz="2000"/>
              <a:t>Regulatory oversight and approvals</a:t>
            </a:r>
          </a:p>
          <a:p>
            <a:pPr marL="257175" indent="-257175">
              <a:spcAft>
                <a:spcPts val="300"/>
              </a:spcAft>
              <a:buClr>
                <a:schemeClr val="accent1"/>
              </a:buClr>
              <a:buFont typeface="Arial" panose="020B0604020202020204" pitchFamily="34" charset="0"/>
              <a:buChar char="•"/>
            </a:pPr>
            <a:endParaRPr lang="en-GB" sz="2000"/>
          </a:p>
          <a:p>
            <a:pPr marL="257175" indent="-257175">
              <a:spcAft>
                <a:spcPts val="300"/>
              </a:spcAft>
              <a:buClr>
                <a:schemeClr val="accent1"/>
              </a:buClr>
              <a:buFont typeface="Arial" panose="020B0604020202020204" pitchFamily="34" charset="0"/>
              <a:buChar char="•"/>
            </a:pPr>
            <a:endParaRPr lang="en-GB" sz="2000"/>
          </a:p>
          <a:p>
            <a:pPr marL="257175" indent="-257175">
              <a:spcAft>
                <a:spcPts val="300"/>
              </a:spcAft>
              <a:buClr>
                <a:schemeClr val="accent1"/>
              </a:buClr>
              <a:buFont typeface="Arial" panose="020B0604020202020204" pitchFamily="34" charset="0"/>
              <a:buChar char="•"/>
            </a:pPr>
            <a:endParaRPr lang="en-GB" sz="2000"/>
          </a:p>
          <a:p>
            <a:pPr marL="0" indent="0">
              <a:buNone/>
            </a:pPr>
            <a:endParaRPr lang="en-GB"/>
          </a:p>
        </p:txBody>
      </p:sp>
      <p:sp>
        <p:nvSpPr>
          <p:cNvPr id="6" name="Slide Number Placeholder 5">
            <a:extLst>
              <a:ext uri="{FF2B5EF4-FFF2-40B4-BE49-F238E27FC236}">
                <a16:creationId xmlns:a16="http://schemas.microsoft.com/office/drawing/2014/main" id="{FF90B48C-72A3-19A0-E5AD-D806115F77A1}"/>
              </a:ext>
            </a:extLst>
          </p:cNvPr>
          <p:cNvSpPr>
            <a:spLocks noGrp="1"/>
          </p:cNvSpPr>
          <p:nvPr>
            <p:ph type="sldNum" sz="quarter" idx="11"/>
          </p:nvPr>
        </p:nvSpPr>
        <p:spPr/>
        <p:txBody>
          <a:bodyPr/>
          <a:lstStyle/>
          <a:p>
            <a:fld id="{EA97AFFD-6A6E-7A47-B645-9573A550E74B}" type="slidenum">
              <a:rPr lang="en-US" dirty="0" smtClean="0"/>
              <a:pPr/>
              <a:t>2</a:t>
            </a:fld>
            <a:endParaRPr lang="en-US"/>
          </a:p>
        </p:txBody>
      </p:sp>
      <p:sp>
        <p:nvSpPr>
          <p:cNvPr id="2" name="Text Placeholder 1">
            <a:extLst>
              <a:ext uri="{FF2B5EF4-FFF2-40B4-BE49-F238E27FC236}">
                <a16:creationId xmlns:a16="http://schemas.microsoft.com/office/drawing/2014/main" id="{595878E3-633E-AEBC-FB57-C746B4C34F48}"/>
              </a:ext>
            </a:extLst>
          </p:cNvPr>
          <p:cNvSpPr>
            <a:spLocks noGrp="1"/>
          </p:cNvSpPr>
          <p:nvPr>
            <p:ph type="body" sz="quarter" idx="48"/>
          </p:nvPr>
        </p:nvSpPr>
        <p:spPr/>
        <p:txBody>
          <a:bodyPr/>
          <a:lstStyle/>
          <a:p>
            <a:r>
              <a:rPr lang="en-GB"/>
              <a:t>Proposed outline of publication</a:t>
            </a:r>
          </a:p>
        </p:txBody>
      </p:sp>
    </p:spTree>
    <p:extLst>
      <p:ext uri="{BB962C8B-B14F-4D97-AF65-F5344CB8AC3E}">
        <p14:creationId xmlns:p14="http://schemas.microsoft.com/office/powerpoint/2010/main" val="610992842"/>
      </p:ext>
    </p:extLst>
  </p:cSld>
  <p:clrMapOvr>
    <a:masterClrMapping/>
  </p:clrMapOvr>
</p:sld>
</file>

<file path=ppt/theme/theme1.xml><?xml version="1.0" encoding="utf-8"?>
<a:theme xmlns:a="http://schemas.openxmlformats.org/drawingml/2006/main" name="Browne Jacobson presentation">
  <a:themeElements>
    <a:clrScheme name="Custom 1">
      <a:dk1>
        <a:srgbClr val="000000"/>
      </a:dk1>
      <a:lt1>
        <a:srgbClr val="FFFFFF"/>
      </a:lt1>
      <a:dk2>
        <a:srgbClr val="000000"/>
      </a:dk2>
      <a:lt2>
        <a:srgbClr val="E7E6E6"/>
      </a:lt2>
      <a:accent1>
        <a:srgbClr val="4B0A28"/>
      </a:accent1>
      <a:accent2>
        <a:srgbClr val="FF4543"/>
      </a:accent2>
      <a:accent3>
        <a:srgbClr val="007078"/>
      </a:accent3>
      <a:accent4>
        <a:srgbClr val="A58594"/>
      </a:accent4>
      <a:accent5>
        <a:srgbClr val="FFA2A1"/>
      </a:accent5>
      <a:accent6>
        <a:srgbClr val="80B8BC"/>
      </a:accent6>
      <a:hlink>
        <a:srgbClr val="007078"/>
      </a:hlink>
      <a:folHlink>
        <a:srgbClr val="007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D1C8F7D-3458-4F44-9310-CB25888FBF78}" vid="{5F93294E-AD76-4872-A93C-D05ECB5102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7dd78af-cfc5-4e7a-8799-591ad7ced2cf">
      <Terms xmlns="http://schemas.microsoft.com/office/infopath/2007/PartnerControls"/>
    </lcf76f155ced4ddcb4097134ff3c332f>
    <TaxCatchAll xmlns="91879da0-9969-4788-bbb1-7f1899c198fe" xsi:nil="true"/>
    <SharedWithUsers xmlns="91879da0-9969-4788-bbb1-7f1899c198fe">
      <UserInfo>
        <DisplayName>Tanya Walker</DisplayName>
        <AccountId>48</AccountId>
        <AccountType/>
      </UserInfo>
      <UserInfo>
        <DisplayName>Claudia Pape</DisplayName>
        <AccountId>459</AccountId>
        <AccountType/>
      </UserInfo>
      <UserInfo>
        <DisplayName>Yvonne Purdy</DisplayName>
        <AccountId>87</AccountId>
        <AccountType/>
      </UserInfo>
      <UserInfo>
        <DisplayName>Hannah Dimech</DisplayName>
        <AccountId>119</AccountId>
        <AccountType/>
      </UserInfo>
      <UserInfo>
        <DisplayName>Sion Bostock</DisplayName>
        <AccountId>1262</AccountId>
        <AccountType/>
      </UserInfo>
      <UserInfo>
        <DisplayName>Adrian Hutchinson</DisplayName>
        <AccountId>1246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6" ma:contentTypeDescription="Create a new document." ma:contentTypeScope="" ma:versionID="849e9642288f645911ab88569331696b">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eddd31e92899fff87e4962bf49a94a7a"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eb73b0-c5d4-4c05-b12e-b4108c0f0e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2e16324-b103-49ce-bb9c-8eb177c64a7c}" ma:internalName="TaxCatchAll" ma:showField="CatchAllData" ma:web="91879da0-9969-4788-bbb1-7f1899c19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B3FF41-1A46-44AF-A137-41482D07B35F}">
  <ds:schemaRefs>
    <ds:schemaRef ds:uri="47dd78af-cfc5-4e7a-8799-591ad7ced2cf"/>
    <ds:schemaRef ds:uri="91879da0-9969-4788-bbb1-7f1899c198fe"/>
    <ds:schemaRef ds:uri="e8855ccd-af01-4176-a2e6-918c15351715"/>
    <ds:schemaRef ds:uri="fb615f73-91c3-43ca-9c15-5e52e875a8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348D574-4A80-41B3-AF77-DD8A67B743BA}">
  <ds:schemaRefs>
    <ds:schemaRef ds:uri="http://schemas.microsoft.com/sharepoint/v3/contenttype/forms"/>
  </ds:schemaRefs>
</ds:datastoreItem>
</file>

<file path=customXml/itemProps3.xml><?xml version="1.0" encoding="utf-8"?>
<ds:datastoreItem xmlns:ds="http://schemas.openxmlformats.org/officeDocument/2006/customXml" ds:itemID="{D6DA6B45-CA25-4216-B531-0E65E702EB3B}">
  <ds:schemaRefs>
    <ds:schemaRef ds:uri="47dd78af-cfc5-4e7a-8799-591ad7ced2cf"/>
    <ds:schemaRef ds:uri="91879da0-9969-4788-bbb1-7f1899c198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136</Words>
  <Application>Microsoft Office PowerPoint</Application>
  <PresentationFormat>Widescreen</PresentationFormat>
  <Paragraphs>24</Paragraphs>
  <Slides>2</Slides>
  <Notes>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Georgia</vt:lpstr>
      <vt:lpstr>Lato</vt:lpstr>
      <vt:lpstr>Lato Black</vt:lpstr>
      <vt:lpstr>Trebuchet MS</vt:lpstr>
      <vt:lpstr>Browne Jacobson presentation</vt:lpstr>
      <vt:lpstr>Making Collaboration Happen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Dingwall</dc:creator>
  <cp:lastModifiedBy>Katie Crooks</cp:lastModifiedBy>
  <cp:revision>1</cp:revision>
  <dcterms:created xsi:type="dcterms:W3CDTF">2023-03-29T11:18:00Z</dcterms:created>
  <dcterms:modified xsi:type="dcterms:W3CDTF">2023-07-06T08:28:54Z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y fmtid="{D5CDD505-2E9C-101B-9397-08002B2CF9AE}" pid="3" name="MediaServiceImageTags">
    <vt:lpwstr/>
  </property>
</Properties>
</file>