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 id="2147483709" r:id="rId5"/>
    <p:sldMasterId id="2147483725" r:id="rId6"/>
    <p:sldMasterId id="2147483742" r:id="rId7"/>
  </p:sldMasterIdLst>
  <p:notesMasterIdLst>
    <p:notesMasterId r:id="rId54"/>
  </p:notesMasterIdLst>
  <p:handoutMasterIdLst>
    <p:handoutMasterId r:id="rId55"/>
  </p:handoutMasterIdLst>
  <p:sldIdLst>
    <p:sldId id="288" r:id="rId8"/>
    <p:sldId id="293" r:id="rId9"/>
    <p:sldId id="339" r:id="rId10"/>
    <p:sldId id="291" r:id="rId11"/>
    <p:sldId id="332" r:id="rId12"/>
    <p:sldId id="258" r:id="rId13"/>
    <p:sldId id="272" r:id="rId14"/>
    <p:sldId id="335" r:id="rId15"/>
    <p:sldId id="274" r:id="rId16"/>
    <p:sldId id="336" r:id="rId17"/>
    <p:sldId id="337" r:id="rId18"/>
    <p:sldId id="263" r:id="rId19"/>
    <p:sldId id="262" r:id="rId20"/>
    <p:sldId id="338" r:id="rId21"/>
    <p:sldId id="268" r:id="rId22"/>
    <p:sldId id="331" r:id="rId23"/>
    <p:sldId id="363" r:id="rId24"/>
    <p:sldId id="364" r:id="rId25"/>
    <p:sldId id="365" r:id="rId26"/>
    <p:sldId id="366" r:id="rId27"/>
    <p:sldId id="367" r:id="rId28"/>
    <p:sldId id="368" r:id="rId29"/>
    <p:sldId id="345" r:id="rId30"/>
    <p:sldId id="369" r:id="rId31"/>
    <p:sldId id="370" r:id="rId32"/>
    <p:sldId id="371" r:id="rId33"/>
    <p:sldId id="372" r:id="rId34"/>
    <p:sldId id="373" r:id="rId35"/>
    <p:sldId id="344" r:id="rId36"/>
    <p:sldId id="358" r:id="rId37"/>
    <p:sldId id="378" r:id="rId38"/>
    <p:sldId id="379" r:id="rId39"/>
    <p:sldId id="333" r:id="rId40"/>
    <p:sldId id="259" r:id="rId41"/>
    <p:sldId id="261" r:id="rId42"/>
    <p:sldId id="270" r:id="rId43"/>
    <p:sldId id="292" r:id="rId44"/>
    <p:sldId id="334" r:id="rId45"/>
    <p:sldId id="295" r:id="rId46"/>
    <p:sldId id="300" r:id="rId47"/>
    <p:sldId id="296" r:id="rId48"/>
    <p:sldId id="297" r:id="rId49"/>
    <p:sldId id="340" r:id="rId50"/>
    <p:sldId id="289" r:id="rId51"/>
    <p:sldId id="362" r:id="rId52"/>
    <p:sldId id="294" r:id="rId5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A098"/>
    <a:srgbClr val="FFFFFF"/>
    <a:srgbClr val="29A29F"/>
    <a:srgbClr val="D40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D1C8C-3FE4-80A9-AB0D-373A3FD96829}" v="4" dt="2023-12-05T12:48:13.406"/>
    <p1510:client id="{91FF8B5F-B730-442A-854F-2AC080C108B4}" v="370" vWet="372" dt="2023-12-05T13:16:16.877"/>
    <p1510:client id="{D74D5028-CE3D-42A6-8874-C5AB8ED722AC}" v="4" dt="2023-12-05T13:22:56.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na Weekes" userId="0fb5aae1-0ecb-485d-845c-f4c705a779da" providerId="ADAL" clId="{D74D5028-CE3D-42A6-8874-C5AB8ED722AC}"/>
    <pc:docChg chg="delSld">
      <pc:chgData name="Alexina Weekes" userId="0fb5aae1-0ecb-485d-845c-f4c705a779da" providerId="ADAL" clId="{D74D5028-CE3D-42A6-8874-C5AB8ED722AC}" dt="2023-12-05T13:22:56.988" v="1" actId="2696"/>
      <pc:docMkLst>
        <pc:docMk/>
      </pc:docMkLst>
      <pc:sldChg chg="del">
        <pc:chgData name="Alexina Weekes" userId="0fb5aae1-0ecb-485d-845c-f4c705a779da" providerId="ADAL" clId="{D74D5028-CE3D-42A6-8874-C5AB8ED722AC}" dt="2023-12-05T13:16:31.667" v="0" actId="2696"/>
        <pc:sldMkLst>
          <pc:docMk/>
          <pc:sldMk cId="2833238467" sldId="342"/>
        </pc:sldMkLst>
      </pc:sldChg>
      <pc:sldChg chg="del">
        <pc:chgData name="Alexina Weekes" userId="0fb5aae1-0ecb-485d-845c-f4c705a779da" providerId="ADAL" clId="{D74D5028-CE3D-42A6-8874-C5AB8ED722AC}" dt="2023-12-05T13:16:31.667" v="0" actId="2696"/>
        <pc:sldMkLst>
          <pc:docMk/>
          <pc:sldMk cId="729220224" sldId="343"/>
        </pc:sldMkLst>
      </pc:sldChg>
      <pc:sldChg chg="del">
        <pc:chgData name="Alexina Weekes" userId="0fb5aae1-0ecb-485d-845c-f4c705a779da" providerId="ADAL" clId="{D74D5028-CE3D-42A6-8874-C5AB8ED722AC}" dt="2023-12-05T13:16:31.667" v="0" actId="2696"/>
        <pc:sldMkLst>
          <pc:docMk/>
          <pc:sldMk cId="2943916797" sldId="344"/>
        </pc:sldMkLst>
      </pc:sldChg>
      <pc:sldChg chg="del">
        <pc:chgData name="Alexina Weekes" userId="0fb5aae1-0ecb-485d-845c-f4c705a779da" providerId="ADAL" clId="{D74D5028-CE3D-42A6-8874-C5AB8ED722AC}" dt="2023-12-05T13:16:31.667" v="0" actId="2696"/>
        <pc:sldMkLst>
          <pc:docMk/>
          <pc:sldMk cId="1536587066" sldId="350"/>
        </pc:sldMkLst>
      </pc:sldChg>
      <pc:sldChg chg="del">
        <pc:chgData name="Alexina Weekes" userId="0fb5aae1-0ecb-485d-845c-f4c705a779da" providerId="ADAL" clId="{D74D5028-CE3D-42A6-8874-C5AB8ED722AC}" dt="2023-12-05T13:16:31.667" v="0" actId="2696"/>
        <pc:sldMkLst>
          <pc:docMk/>
          <pc:sldMk cId="3896701928" sldId="355"/>
        </pc:sldMkLst>
      </pc:sldChg>
      <pc:sldChg chg="del">
        <pc:chgData name="Alexina Weekes" userId="0fb5aae1-0ecb-485d-845c-f4c705a779da" providerId="ADAL" clId="{D74D5028-CE3D-42A6-8874-C5AB8ED722AC}" dt="2023-12-05T13:16:31.667" v="0" actId="2696"/>
        <pc:sldMkLst>
          <pc:docMk/>
          <pc:sldMk cId="612400753" sldId="356"/>
        </pc:sldMkLst>
      </pc:sldChg>
      <pc:sldChg chg="del">
        <pc:chgData name="Alexina Weekes" userId="0fb5aae1-0ecb-485d-845c-f4c705a779da" providerId="ADAL" clId="{D74D5028-CE3D-42A6-8874-C5AB8ED722AC}" dt="2023-12-05T13:16:31.667" v="0" actId="2696"/>
        <pc:sldMkLst>
          <pc:docMk/>
          <pc:sldMk cId="1416563100" sldId="358"/>
        </pc:sldMkLst>
      </pc:sldChg>
      <pc:sldChg chg="del">
        <pc:chgData name="Alexina Weekes" userId="0fb5aae1-0ecb-485d-845c-f4c705a779da" providerId="ADAL" clId="{D74D5028-CE3D-42A6-8874-C5AB8ED722AC}" dt="2023-12-05T13:16:31.667" v="0" actId="2696"/>
        <pc:sldMkLst>
          <pc:docMk/>
          <pc:sldMk cId="3097842885" sldId="359"/>
        </pc:sldMkLst>
      </pc:sldChg>
      <pc:sldChg chg="del">
        <pc:chgData name="Alexina Weekes" userId="0fb5aae1-0ecb-485d-845c-f4c705a779da" providerId="ADAL" clId="{D74D5028-CE3D-42A6-8874-C5AB8ED722AC}" dt="2023-12-05T13:16:31.667" v="0" actId="2696"/>
        <pc:sldMkLst>
          <pc:docMk/>
          <pc:sldMk cId="971859752" sldId="360"/>
        </pc:sldMkLst>
      </pc:sldChg>
      <pc:sldChg chg="del">
        <pc:chgData name="Alexina Weekes" userId="0fb5aae1-0ecb-485d-845c-f4c705a779da" providerId="ADAL" clId="{D74D5028-CE3D-42A6-8874-C5AB8ED722AC}" dt="2023-12-05T13:16:31.667" v="0" actId="2696"/>
        <pc:sldMkLst>
          <pc:docMk/>
          <pc:sldMk cId="253376014" sldId="361"/>
        </pc:sldMkLst>
      </pc:sldChg>
      <pc:sldChg chg="del">
        <pc:chgData name="Alexina Weekes" userId="0fb5aae1-0ecb-485d-845c-f4c705a779da" providerId="ADAL" clId="{D74D5028-CE3D-42A6-8874-C5AB8ED722AC}" dt="2023-12-05T13:22:56.988" v="1" actId="2696"/>
        <pc:sldMkLst>
          <pc:docMk/>
          <pc:sldMk cId="3763230493" sldId="374"/>
        </pc:sldMkLst>
      </pc:sldChg>
      <pc:sldChg chg="del">
        <pc:chgData name="Alexina Weekes" userId="0fb5aae1-0ecb-485d-845c-f4c705a779da" providerId="ADAL" clId="{D74D5028-CE3D-42A6-8874-C5AB8ED722AC}" dt="2023-12-05T13:22:56.988" v="1" actId="2696"/>
        <pc:sldMkLst>
          <pc:docMk/>
          <pc:sldMk cId="2925659552" sldId="375"/>
        </pc:sldMkLst>
      </pc:sldChg>
      <pc:sldChg chg="del">
        <pc:chgData name="Alexina Weekes" userId="0fb5aae1-0ecb-485d-845c-f4c705a779da" providerId="ADAL" clId="{D74D5028-CE3D-42A6-8874-C5AB8ED722AC}" dt="2023-12-05T13:22:56.988" v="1" actId="2696"/>
        <pc:sldMkLst>
          <pc:docMk/>
          <pc:sldMk cId="202714525" sldId="376"/>
        </pc:sldMkLst>
      </pc:sldChg>
      <pc:sldChg chg="del">
        <pc:chgData name="Alexina Weekes" userId="0fb5aae1-0ecb-485d-845c-f4c705a779da" providerId="ADAL" clId="{D74D5028-CE3D-42A6-8874-C5AB8ED722AC}" dt="2023-12-05T13:22:56.988" v="1" actId="2696"/>
        <pc:sldMkLst>
          <pc:docMk/>
          <pc:sldMk cId="1575225876" sldId="377"/>
        </pc:sldMkLst>
      </pc:sldChg>
    </pc:docChg>
  </pc:docChgLst>
  <pc:docChgLst>
    <pc:chgData name="Katie Crooks" userId="a762a58f-9181-4a53-b70e-e4fc820320c9" providerId="ADAL" clId="{91FF8B5F-B730-442A-854F-2AC080C108B4}"/>
    <pc:docChg chg="undo custSel addSld delSld modSld delMainMaster">
      <pc:chgData name="Katie Crooks" userId="a762a58f-9181-4a53-b70e-e4fc820320c9" providerId="ADAL" clId="{91FF8B5F-B730-442A-854F-2AC080C108B4}" dt="2023-12-05T12:54:24.763" v="659" actId="1076"/>
      <pc:docMkLst>
        <pc:docMk/>
      </pc:docMkLst>
      <pc:sldChg chg="del">
        <pc:chgData name="Katie Crooks" userId="a762a58f-9181-4a53-b70e-e4fc820320c9" providerId="ADAL" clId="{91FF8B5F-B730-442A-854F-2AC080C108B4}" dt="2023-12-04T10:50:33.110" v="0" actId="2696"/>
        <pc:sldMkLst>
          <pc:docMk/>
          <pc:sldMk cId="2017540146" sldId="256"/>
        </pc:sldMkLst>
      </pc:sldChg>
      <pc:sldChg chg="del">
        <pc:chgData name="Katie Crooks" userId="a762a58f-9181-4a53-b70e-e4fc820320c9" providerId="ADAL" clId="{91FF8B5F-B730-442A-854F-2AC080C108B4}" dt="2023-12-04T10:50:45.443" v="2" actId="47"/>
        <pc:sldMkLst>
          <pc:docMk/>
          <pc:sldMk cId="3509371519" sldId="257"/>
        </pc:sldMkLst>
      </pc:sldChg>
      <pc:sldChg chg="del">
        <pc:chgData name="Katie Crooks" userId="a762a58f-9181-4a53-b70e-e4fc820320c9" providerId="ADAL" clId="{91FF8B5F-B730-442A-854F-2AC080C108B4}" dt="2023-12-04T10:50:45.443" v="2" actId="47"/>
        <pc:sldMkLst>
          <pc:docMk/>
          <pc:sldMk cId="422662669" sldId="258"/>
        </pc:sldMkLst>
      </pc:sldChg>
      <pc:sldChg chg="modSp mod">
        <pc:chgData name="Katie Crooks" userId="a762a58f-9181-4a53-b70e-e4fc820320c9" providerId="ADAL" clId="{91FF8B5F-B730-442A-854F-2AC080C108B4}" dt="2023-12-04T12:41:33.606" v="215" actId="1076"/>
        <pc:sldMkLst>
          <pc:docMk/>
          <pc:sldMk cId="0" sldId="259"/>
        </pc:sldMkLst>
        <pc:spChg chg="mod">
          <ac:chgData name="Katie Crooks" userId="a762a58f-9181-4a53-b70e-e4fc820320c9" providerId="ADAL" clId="{91FF8B5F-B730-442A-854F-2AC080C108B4}" dt="2023-12-04T12:41:33.606" v="215" actId="1076"/>
          <ac:spMkLst>
            <pc:docMk/>
            <pc:sldMk cId="0" sldId="259"/>
            <ac:spMk id="3" creationId="{00000000-0000-0000-0000-000000000000}"/>
          </ac:spMkLst>
        </pc:spChg>
        <pc:spChg chg="mod">
          <ac:chgData name="Katie Crooks" userId="a762a58f-9181-4a53-b70e-e4fc820320c9" providerId="ADAL" clId="{91FF8B5F-B730-442A-854F-2AC080C108B4}" dt="2023-12-04T12:41:21.757" v="213" actId="1076"/>
          <ac:spMkLst>
            <pc:docMk/>
            <pc:sldMk cId="0" sldId="259"/>
            <ac:spMk id="4" creationId="{00000000-0000-0000-0000-000000000000}"/>
          </ac:spMkLst>
        </pc:spChg>
        <pc:picChg chg="mod">
          <ac:chgData name="Katie Crooks" userId="a762a58f-9181-4a53-b70e-e4fc820320c9" providerId="ADAL" clId="{91FF8B5F-B730-442A-854F-2AC080C108B4}" dt="2023-12-04T12:41:30.659" v="214" actId="1076"/>
          <ac:picMkLst>
            <pc:docMk/>
            <pc:sldMk cId="0" sldId="259"/>
            <ac:picMk id="5" creationId="{00000000-0000-0000-0000-000000000000}"/>
          </ac:picMkLst>
        </pc:picChg>
      </pc:sldChg>
      <pc:sldChg chg="del">
        <pc:chgData name="Katie Crooks" userId="a762a58f-9181-4a53-b70e-e4fc820320c9" providerId="ADAL" clId="{91FF8B5F-B730-442A-854F-2AC080C108B4}" dt="2023-12-04T10:50:45.443" v="2" actId="47"/>
        <pc:sldMkLst>
          <pc:docMk/>
          <pc:sldMk cId="1133664239" sldId="260"/>
        </pc:sldMkLst>
      </pc:sldChg>
      <pc:sldChg chg="modSp mod">
        <pc:chgData name="Katie Crooks" userId="a762a58f-9181-4a53-b70e-e4fc820320c9" providerId="ADAL" clId="{91FF8B5F-B730-442A-854F-2AC080C108B4}" dt="2023-12-04T12:41:05.093" v="211" actId="1076"/>
        <pc:sldMkLst>
          <pc:docMk/>
          <pc:sldMk cId="296218886" sldId="261"/>
        </pc:sldMkLst>
        <pc:picChg chg="mod">
          <ac:chgData name="Katie Crooks" userId="a762a58f-9181-4a53-b70e-e4fc820320c9" providerId="ADAL" clId="{91FF8B5F-B730-442A-854F-2AC080C108B4}" dt="2023-12-04T12:41:05.093" v="211" actId="1076"/>
          <ac:picMkLst>
            <pc:docMk/>
            <pc:sldMk cId="296218886" sldId="261"/>
            <ac:picMk id="8" creationId="{AB27B92B-85B0-405F-9745-35179C8DC351}"/>
          </ac:picMkLst>
        </pc:picChg>
      </pc:sldChg>
      <pc:sldChg chg="del">
        <pc:chgData name="Katie Crooks" userId="a762a58f-9181-4a53-b70e-e4fc820320c9" providerId="ADAL" clId="{91FF8B5F-B730-442A-854F-2AC080C108B4}" dt="2023-12-04T10:50:45.443" v="2" actId="47"/>
        <pc:sldMkLst>
          <pc:docMk/>
          <pc:sldMk cId="2937152323" sldId="266"/>
        </pc:sldMkLst>
      </pc:sldChg>
      <pc:sldChg chg="del">
        <pc:chgData name="Katie Crooks" userId="a762a58f-9181-4a53-b70e-e4fc820320c9" providerId="ADAL" clId="{91FF8B5F-B730-442A-854F-2AC080C108B4}" dt="2023-12-04T10:50:45.443" v="2" actId="47"/>
        <pc:sldMkLst>
          <pc:docMk/>
          <pc:sldMk cId="1323334778" sldId="271"/>
        </pc:sldMkLst>
      </pc:sldChg>
      <pc:sldChg chg="delSp del mod">
        <pc:chgData name="Katie Crooks" userId="a762a58f-9181-4a53-b70e-e4fc820320c9" providerId="ADAL" clId="{91FF8B5F-B730-442A-854F-2AC080C108B4}" dt="2023-12-05T12:23:13.501" v="260" actId="2696"/>
        <pc:sldMkLst>
          <pc:docMk/>
          <pc:sldMk cId="1107843752" sldId="273"/>
        </pc:sldMkLst>
        <pc:picChg chg="del">
          <ac:chgData name="Katie Crooks" userId="a762a58f-9181-4a53-b70e-e4fc820320c9" providerId="ADAL" clId="{91FF8B5F-B730-442A-854F-2AC080C108B4}" dt="2023-12-04T10:55:09.582" v="203" actId="478"/>
          <ac:picMkLst>
            <pc:docMk/>
            <pc:sldMk cId="1107843752" sldId="273"/>
            <ac:picMk id="4" creationId="{CA98EBDB-11FE-6740-1348-1EEB88E4D8DD}"/>
          </ac:picMkLst>
        </pc:picChg>
      </pc:sldChg>
      <pc:sldChg chg="del">
        <pc:chgData name="Katie Crooks" userId="a762a58f-9181-4a53-b70e-e4fc820320c9" providerId="ADAL" clId="{91FF8B5F-B730-442A-854F-2AC080C108B4}" dt="2023-12-04T10:50:33.110" v="0" actId="2696"/>
        <pc:sldMkLst>
          <pc:docMk/>
          <pc:sldMk cId="3928411273" sldId="276"/>
        </pc:sldMkLst>
      </pc:sldChg>
      <pc:sldChg chg="del">
        <pc:chgData name="Katie Crooks" userId="a762a58f-9181-4a53-b70e-e4fc820320c9" providerId="ADAL" clId="{91FF8B5F-B730-442A-854F-2AC080C108B4}" dt="2023-12-04T10:50:33.110" v="0" actId="2696"/>
        <pc:sldMkLst>
          <pc:docMk/>
          <pc:sldMk cId="1945057390" sldId="277"/>
        </pc:sldMkLst>
      </pc:sldChg>
      <pc:sldChg chg="del">
        <pc:chgData name="Katie Crooks" userId="a762a58f-9181-4a53-b70e-e4fc820320c9" providerId="ADAL" clId="{91FF8B5F-B730-442A-854F-2AC080C108B4}" dt="2023-12-04T10:50:33.110" v="0" actId="2696"/>
        <pc:sldMkLst>
          <pc:docMk/>
          <pc:sldMk cId="1568995840" sldId="278"/>
        </pc:sldMkLst>
      </pc:sldChg>
      <pc:sldChg chg="del">
        <pc:chgData name="Katie Crooks" userId="a762a58f-9181-4a53-b70e-e4fc820320c9" providerId="ADAL" clId="{91FF8B5F-B730-442A-854F-2AC080C108B4}" dt="2023-12-04T10:50:33.110" v="0" actId="2696"/>
        <pc:sldMkLst>
          <pc:docMk/>
          <pc:sldMk cId="367526378" sldId="279"/>
        </pc:sldMkLst>
      </pc:sldChg>
      <pc:sldChg chg="del">
        <pc:chgData name="Katie Crooks" userId="a762a58f-9181-4a53-b70e-e4fc820320c9" providerId="ADAL" clId="{91FF8B5F-B730-442A-854F-2AC080C108B4}" dt="2023-12-04T10:50:33.110" v="0" actId="2696"/>
        <pc:sldMkLst>
          <pc:docMk/>
          <pc:sldMk cId="2969946237" sldId="280"/>
        </pc:sldMkLst>
      </pc:sldChg>
      <pc:sldChg chg="del">
        <pc:chgData name="Katie Crooks" userId="a762a58f-9181-4a53-b70e-e4fc820320c9" providerId="ADAL" clId="{91FF8B5F-B730-442A-854F-2AC080C108B4}" dt="2023-12-04T10:50:33.110" v="0" actId="2696"/>
        <pc:sldMkLst>
          <pc:docMk/>
          <pc:sldMk cId="1610414177" sldId="281"/>
        </pc:sldMkLst>
      </pc:sldChg>
      <pc:sldChg chg="del">
        <pc:chgData name="Katie Crooks" userId="a762a58f-9181-4a53-b70e-e4fc820320c9" providerId="ADAL" clId="{91FF8B5F-B730-442A-854F-2AC080C108B4}" dt="2023-12-04T10:50:33.110" v="0" actId="2696"/>
        <pc:sldMkLst>
          <pc:docMk/>
          <pc:sldMk cId="3630628710" sldId="282"/>
        </pc:sldMkLst>
      </pc:sldChg>
      <pc:sldChg chg="del">
        <pc:chgData name="Katie Crooks" userId="a762a58f-9181-4a53-b70e-e4fc820320c9" providerId="ADAL" clId="{91FF8B5F-B730-442A-854F-2AC080C108B4}" dt="2023-12-04T10:50:33.110" v="0" actId="2696"/>
        <pc:sldMkLst>
          <pc:docMk/>
          <pc:sldMk cId="665760998" sldId="283"/>
        </pc:sldMkLst>
      </pc:sldChg>
      <pc:sldChg chg="del">
        <pc:chgData name="Katie Crooks" userId="a762a58f-9181-4a53-b70e-e4fc820320c9" providerId="ADAL" clId="{91FF8B5F-B730-442A-854F-2AC080C108B4}" dt="2023-12-04T10:50:33.110" v="0" actId="2696"/>
        <pc:sldMkLst>
          <pc:docMk/>
          <pc:sldMk cId="2607055822" sldId="284"/>
        </pc:sldMkLst>
      </pc:sldChg>
      <pc:sldChg chg="del">
        <pc:chgData name="Katie Crooks" userId="a762a58f-9181-4a53-b70e-e4fc820320c9" providerId="ADAL" clId="{91FF8B5F-B730-442A-854F-2AC080C108B4}" dt="2023-12-04T10:50:33.110" v="0" actId="2696"/>
        <pc:sldMkLst>
          <pc:docMk/>
          <pc:sldMk cId="515024347" sldId="285"/>
        </pc:sldMkLst>
      </pc:sldChg>
      <pc:sldChg chg="del">
        <pc:chgData name="Katie Crooks" userId="a762a58f-9181-4a53-b70e-e4fc820320c9" providerId="ADAL" clId="{91FF8B5F-B730-442A-854F-2AC080C108B4}" dt="2023-12-04T10:50:33.110" v="0" actId="2696"/>
        <pc:sldMkLst>
          <pc:docMk/>
          <pc:sldMk cId="1977662332" sldId="286"/>
        </pc:sldMkLst>
      </pc:sldChg>
      <pc:sldChg chg="del">
        <pc:chgData name="Katie Crooks" userId="a762a58f-9181-4a53-b70e-e4fc820320c9" providerId="ADAL" clId="{91FF8B5F-B730-442A-854F-2AC080C108B4}" dt="2023-12-04T10:50:33.110" v="0" actId="2696"/>
        <pc:sldMkLst>
          <pc:docMk/>
          <pc:sldMk cId="175013957" sldId="287"/>
        </pc:sldMkLst>
      </pc:sldChg>
      <pc:sldChg chg="modSp mod">
        <pc:chgData name="Katie Crooks" userId="a762a58f-9181-4a53-b70e-e4fc820320c9" providerId="ADAL" clId="{91FF8B5F-B730-442A-854F-2AC080C108B4}" dt="2023-12-04T10:51:21.492" v="85" actId="20577"/>
        <pc:sldMkLst>
          <pc:docMk/>
          <pc:sldMk cId="3712059749" sldId="288"/>
        </pc:sldMkLst>
        <pc:spChg chg="mod">
          <ac:chgData name="Katie Crooks" userId="a762a58f-9181-4a53-b70e-e4fc820320c9" providerId="ADAL" clId="{91FF8B5F-B730-442A-854F-2AC080C108B4}" dt="2023-12-04T10:51:21.492" v="85" actId="20577"/>
          <ac:spMkLst>
            <pc:docMk/>
            <pc:sldMk cId="3712059749" sldId="288"/>
            <ac:spMk id="2" creationId="{28640817-428B-8FA6-336F-AB10E6BE3C74}"/>
          </ac:spMkLst>
        </pc:spChg>
      </pc:sldChg>
      <pc:sldChg chg="addSp delSp modSp mod">
        <pc:chgData name="Katie Crooks" userId="a762a58f-9181-4a53-b70e-e4fc820320c9" providerId="ADAL" clId="{91FF8B5F-B730-442A-854F-2AC080C108B4}" dt="2023-12-05T09:51:03.432" v="253" actId="1076"/>
        <pc:sldMkLst>
          <pc:docMk/>
          <pc:sldMk cId="1066574459" sldId="289"/>
        </pc:sldMkLst>
        <pc:spChg chg="mod">
          <ac:chgData name="Katie Crooks" userId="a762a58f-9181-4a53-b70e-e4fc820320c9" providerId="ADAL" clId="{91FF8B5F-B730-442A-854F-2AC080C108B4}" dt="2023-12-04T17:05:49.395" v="247"/>
          <ac:spMkLst>
            <pc:docMk/>
            <pc:sldMk cId="1066574459" sldId="289"/>
            <ac:spMk id="5" creationId="{67390BBA-1F1D-8E46-8813-98392D43027F}"/>
          </ac:spMkLst>
        </pc:spChg>
        <pc:picChg chg="add del mod">
          <ac:chgData name="Katie Crooks" userId="a762a58f-9181-4a53-b70e-e4fc820320c9" providerId="ADAL" clId="{91FF8B5F-B730-442A-854F-2AC080C108B4}" dt="2023-12-05T09:50:59.340" v="251" actId="478"/>
          <ac:picMkLst>
            <pc:docMk/>
            <pc:sldMk cId="1066574459" sldId="289"/>
            <ac:picMk id="3" creationId="{06B1F445-DC5D-525A-3224-C6068F4A1DE8}"/>
          </ac:picMkLst>
        </pc:picChg>
        <pc:picChg chg="del">
          <ac:chgData name="Katie Crooks" userId="a762a58f-9181-4a53-b70e-e4fc820320c9" providerId="ADAL" clId="{91FF8B5F-B730-442A-854F-2AC080C108B4}" dt="2023-12-04T10:55:07.619" v="202" actId="478"/>
          <ac:picMkLst>
            <pc:docMk/>
            <pc:sldMk cId="1066574459" sldId="289"/>
            <ac:picMk id="3" creationId="{450F6A5E-F72E-CC9C-DEFF-55B33BF8043F}"/>
          </ac:picMkLst>
        </pc:picChg>
        <pc:picChg chg="add mod">
          <ac:chgData name="Katie Crooks" userId="a762a58f-9181-4a53-b70e-e4fc820320c9" providerId="ADAL" clId="{91FF8B5F-B730-442A-854F-2AC080C108B4}" dt="2023-12-05T09:51:03.432" v="253" actId="1076"/>
          <ac:picMkLst>
            <pc:docMk/>
            <pc:sldMk cId="1066574459" sldId="289"/>
            <ac:picMk id="4" creationId="{F129E523-7854-91FB-069B-63A8784DAC47}"/>
          </ac:picMkLst>
        </pc:picChg>
      </pc:sldChg>
      <pc:sldChg chg="del">
        <pc:chgData name="Katie Crooks" userId="a762a58f-9181-4a53-b70e-e4fc820320c9" providerId="ADAL" clId="{91FF8B5F-B730-442A-854F-2AC080C108B4}" dt="2023-12-04T10:50:33.110" v="0" actId="2696"/>
        <pc:sldMkLst>
          <pc:docMk/>
          <pc:sldMk cId="3846212287" sldId="290"/>
        </pc:sldMkLst>
      </pc:sldChg>
      <pc:sldChg chg="modSp mod">
        <pc:chgData name="Katie Crooks" userId="a762a58f-9181-4a53-b70e-e4fc820320c9" providerId="ADAL" clId="{91FF8B5F-B730-442A-854F-2AC080C108B4}" dt="2023-12-04T10:54:11.053" v="183" actId="113"/>
        <pc:sldMkLst>
          <pc:docMk/>
          <pc:sldMk cId="2840819115" sldId="293"/>
        </pc:sldMkLst>
        <pc:spChg chg="mod">
          <ac:chgData name="Katie Crooks" userId="a762a58f-9181-4a53-b70e-e4fc820320c9" providerId="ADAL" clId="{91FF8B5F-B730-442A-854F-2AC080C108B4}" dt="2023-12-04T10:54:11.053" v="183" actId="113"/>
          <ac:spMkLst>
            <pc:docMk/>
            <pc:sldMk cId="2840819115" sldId="293"/>
            <ac:spMk id="3" creationId="{6E8507B8-FEC3-D34B-EDBB-959B64AAA355}"/>
          </ac:spMkLst>
        </pc:spChg>
      </pc:sldChg>
      <pc:sldChg chg="addSp delSp modSp mod">
        <pc:chgData name="Katie Crooks" userId="a762a58f-9181-4a53-b70e-e4fc820320c9" providerId="ADAL" clId="{91FF8B5F-B730-442A-854F-2AC080C108B4}" dt="2023-12-05T09:51:52.313" v="259" actId="1076"/>
        <pc:sldMkLst>
          <pc:docMk/>
          <pc:sldMk cId="903435846" sldId="294"/>
        </pc:sldMkLst>
        <pc:picChg chg="del">
          <ac:chgData name="Katie Crooks" userId="a762a58f-9181-4a53-b70e-e4fc820320c9" providerId="ADAL" clId="{91FF8B5F-B730-442A-854F-2AC080C108B4}" dt="2023-12-04T10:55:11.753" v="204" actId="478"/>
          <ac:picMkLst>
            <pc:docMk/>
            <pc:sldMk cId="903435846" sldId="294"/>
            <ac:picMk id="4" creationId="{2BB005E4-6088-1DE6-03B9-1CD23836FD3E}"/>
          </ac:picMkLst>
        </pc:picChg>
        <pc:picChg chg="add mod modCrop">
          <ac:chgData name="Katie Crooks" userId="a762a58f-9181-4a53-b70e-e4fc820320c9" providerId="ADAL" clId="{91FF8B5F-B730-442A-854F-2AC080C108B4}" dt="2023-12-05T09:51:52.313" v="259" actId="1076"/>
          <ac:picMkLst>
            <pc:docMk/>
            <pc:sldMk cId="903435846" sldId="294"/>
            <ac:picMk id="4" creationId="{BCD81D17-5E38-CB5B-FADB-59B0AB473652}"/>
          </ac:picMkLst>
        </pc:picChg>
      </pc:sldChg>
      <pc:sldChg chg="del">
        <pc:chgData name="Katie Crooks" userId="a762a58f-9181-4a53-b70e-e4fc820320c9" providerId="ADAL" clId="{91FF8B5F-B730-442A-854F-2AC080C108B4}" dt="2023-12-04T10:50:45.443" v="2" actId="47"/>
        <pc:sldMkLst>
          <pc:docMk/>
          <pc:sldMk cId="1303250965" sldId="304"/>
        </pc:sldMkLst>
      </pc:sldChg>
      <pc:sldChg chg="del">
        <pc:chgData name="Katie Crooks" userId="a762a58f-9181-4a53-b70e-e4fc820320c9" providerId="ADAL" clId="{91FF8B5F-B730-442A-854F-2AC080C108B4}" dt="2023-12-04T10:50:45.443" v="2" actId="47"/>
        <pc:sldMkLst>
          <pc:docMk/>
          <pc:sldMk cId="577920022" sldId="321"/>
        </pc:sldMkLst>
      </pc:sldChg>
      <pc:sldChg chg="del">
        <pc:chgData name="Katie Crooks" userId="a762a58f-9181-4a53-b70e-e4fc820320c9" providerId="ADAL" clId="{91FF8B5F-B730-442A-854F-2AC080C108B4}" dt="2023-12-04T10:50:45.443" v="2" actId="47"/>
        <pc:sldMkLst>
          <pc:docMk/>
          <pc:sldMk cId="83074336" sldId="322"/>
        </pc:sldMkLst>
      </pc:sldChg>
      <pc:sldChg chg="modSp mod">
        <pc:chgData name="Katie Crooks" userId="a762a58f-9181-4a53-b70e-e4fc820320c9" providerId="ADAL" clId="{91FF8B5F-B730-442A-854F-2AC080C108B4}" dt="2023-12-04T10:54:47.743" v="196" actId="12"/>
        <pc:sldMkLst>
          <pc:docMk/>
          <pc:sldMk cId="1803666565" sldId="331"/>
        </pc:sldMkLst>
        <pc:spChg chg="mod">
          <ac:chgData name="Katie Crooks" userId="a762a58f-9181-4a53-b70e-e4fc820320c9" providerId="ADAL" clId="{91FF8B5F-B730-442A-854F-2AC080C108B4}" dt="2023-12-04T10:54:47.743" v="196" actId="12"/>
          <ac:spMkLst>
            <pc:docMk/>
            <pc:sldMk cId="1803666565" sldId="331"/>
            <ac:spMk id="2" creationId="{2456B58E-A3A1-CF30-34C1-2E35B320DE9F}"/>
          </ac:spMkLst>
        </pc:spChg>
      </pc:sldChg>
      <pc:sldChg chg="modSp mod">
        <pc:chgData name="Katie Crooks" userId="a762a58f-9181-4a53-b70e-e4fc820320c9" providerId="ADAL" clId="{91FF8B5F-B730-442A-854F-2AC080C108B4}" dt="2023-12-04T10:54:26.511" v="189"/>
        <pc:sldMkLst>
          <pc:docMk/>
          <pc:sldMk cId="3810401953" sldId="332"/>
        </pc:sldMkLst>
        <pc:spChg chg="mod">
          <ac:chgData name="Katie Crooks" userId="a762a58f-9181-4a53-b70e-e4fc820320c9" providerId="ADAL" clId="{91FF8B5F-B730-442A-854F-2AC080C108B4}" dt="2023-12-04T10:54:26.511" v="189"/>
          <ac:spMkLst>
            <pc:docMk/>
            <pc:sldMk cId="3810401953" sldId="332"/>
            <ac:spMk id="2" creationId="{2456B58E-A3A1-CF30-34C1-2E35B320DE9F}"/>
          </ac:spMkLst>
        </pc:spChg>
      </pc:sldChg>
      <pc:sldChg chg="modSp mod">
        <pc:chgData name="Katie Crooks" userId="a762a58f-9181-4a53-b70e-e4fc820320c9" providerId="ADAL" clId="{91FF8B5F-B730-442A-854F-2AC080C108B4}" dt="2023-12-04T10:54:59.616" v="201"/>
        <pc:sldMkLst>
          <pc:docMk/>
          <pc:sldMk cId="2099843674" sldId="333"/>
        </pc:sldMkLst>
        <pc:spChg chg="mod">
          <ac:chgData name="Katie Crooks" userId="a762a58f-9181-4a53-b70e-e4fc820320c9" providerId="ADAL" clId="{91FF8B5F-B730-442A-854F-2AC080C108B4}" dt="2023-12-04T10:54:59.616" v="201"/>
          <ac:spMkLst>
            <pc:docMk/>
            <pc:sldMk cId="2099843674" sldId="333"/>
            <ac:spMk id="3" creationId="{C5BB0387-8F86-E076-3290-CE282783D0D4}"/>
          </ac:spMkLst>
        </pc:spChg>
      </pc:sldChg>
      <pc:sldChg chg="del">
        <pc:chgData name="Katie Crooks" userId="a762a58f-9181-4a53-b70e-e4fc820320c9" providerId="ADAL" clId="{91FF8B5F-B730-442A-854F-2AC080C108B4}" dt="2023-12-04T10:50:33.110" v="0" actId="2696"/>
        <pc:sldMkLst>
          <pc:docMk/>
          <pc:sldMk cId="799225976" sldId="335"/>
        </pc:sldMkLst>
      </pc:sldChg>
      <pc:sldChg chg="del">
        <pc:chgData name="Katie Crooks" userId="a762a58f-9181-4a53-b70e-e4fc820320c9" providerId="ADAL" clId="{91FF8B5F-B730-442A-854F-2AC080C108B4}" dt="2023-12-04T10:50:33.110" v="0" actId="2696"/>
        <pc:sldMkLst>
          <pc:docMk/>
          <pc:sldMk cId="1893625944" sldId="336"/>
        </pc:sldMkLst>
      </pc:sldChg>
      <pc:sldChg chg="del">
        <pc:chgData name="Katie Crooks" userId="a762a58f-9181-4a53-b70e-e4fc820320c9" providerId="ADAL" clId="{91FF8B5F-B730-442A-854F-2AC080C108B4}" dt="2023-12-04T10:50:39.656" v="1" actId="47"/>
        <pc:sldMkLst>
          <pc:docMk/>
          <pc:sldMk cId="2307691862" sldId="338"/>
        </pc:sldMkLst>
      </pc:sldChg>
      <pc:sldChg chg="del">
        <pc:chgData name="Katie Crooks" userId="a762a58f-9181-4a53-b70e-e4fc820320c9" providerId="ADAL" clId="{91FF8B5F-B730-442A-854F-2AC080C108B4}" dt="2023-12-04T10:50:39.656" v="1" actId="47"/>
        <pc:sldMkLst>
          <pc:docMk/>
          <pc:sldMk cId="2399121350" sldId="339"/>
        </pc:sldMkLst>
      </pc:sldChg>
      <pc:sldChg chg="addSp modSp new mod">
        <pc:chgData name="Katie Crooks" userId="a762a58f-9181-4a53-b70e-e4fc820320c9" providerId="ADAL" clId="{91FF8B5F-B730-442A-854F-2AC080C108B4}" dt="2023-12-04T13:05:23.545" v="245" actId="255"/>
        <pc:sldMkLst>
          <pc:docMk/>
          <pc:sldMk cId="244030024" sldId="340"/>
        </pc:sldMkLst>
        <pc:spChg chg="add mod">
          <ac:chgData name="Katie Crooks" userId="a762a58f-9181-4a53-b70e-e4fc820320c9" providerId="ADAL" clId="{91FF8B5F-B730-442A-854F-2AC080C108B4}" dt="2023-12-04T13:05:23.545" v="245" actId="255"/>
          <ac:spMkLst>
            <pc:docMk/>
            <pc:sldMk cId="244030024" sldId="340"/>
            <ac:spMk id="2" creationId="{FA602ABF-AB9A-F2CF-43A5-6BD1ACEAE25F}"/>
          </ac:spMkLst>
        </pc:spChg>
      </pc:sldChg>
      <pc:sldChg chg="modSp mod">
        <pc:chgData name="Katie Crooks" userId="a762a58f-9181-4a53-b70e-e4fc820320c9" providerId="ADAL" clId="{91FF8B5F-B730-442A-854F-2AC080C108B4}" dt="2023-12-05T12:26:00.021" v="292" actId="1076"/>
        <pc:sldMkLst>
          <pc:docMk/>
          <pc:sldMk cId="729220224" sldId="343"/>
        </pc:sldMkLst>
        <pc:spChg chg="mod">
          <ac:chgData name="Katie Crooks" userId="a762a58f-9181-4a53-b70e-e4fc820320c9" providerId="ADAL" clId="{91FF8B5F-B730-442A-854F-2AC080C108B4}" dt="2023-12-05T12:25:56.728" v="291" actId="1076"/>
          <ac:spMkLst>
            <pc:docMk/>
            <pc:sldMk cId="729220224" sldId="343"/>
            <ac:spMk id="2" creationId="{00000000-0000-0000-0000-000000000000}"/>
          </ac:spMkLst>
        </pc:spChg>
        <pc:spChg chg="mod">
          <ac:chgData name="Katie Crooks" userId="a762a58f-9181-4a53-b70e-e4fc820320c9" providerId="ADAL" clId="{91FF8B5F-B730-442A-854F-2AC080C108B4}" dt="2023-12-05T12:26:00.021" v="292" actId="1076"/>
          <ac:spMkLst>
            <pc:docMk/>
            <pc:sldMk cId="729220224" sldId="343"/>
            <ac:spMk id="3" creationId="{00000000-0000-0000-0000-000000000000}"/>
          </ac:spMkLst>
        </pc:spChg>
      </pc:sldChg>
      <pc:sldChg chg="modSp mod">
        <pc:chgData name="Katie Crooks" userId="a762a58f-9181-4a53-b70e-e4fc820320c9" providerId="ADAL" clId="{91FF8B5F-B730-442A-854F-2AC080C108B4}" dt="2023-12-05T12:25:37.032" v="290" actId="1076"/>
        <pc:sldMkLst>
          <pc:docMk/>
          <pc:sldMk cId="2943916797" sldId="344"/>
        </pc:sldMkLst>
        <pc:spChg chg="mod">
          <ac:chgData name="Katie Crooks" userId="a762a58f-9181-4a53-b70e-e4fc820320c9" providerId="ADAL" clId="{91FF8B5F-B730-442A-854F-2AC080C108B4}" dt="2023-12-05T12:25:37.032" v="290" actId="1076"/>
          <ac:spMkLst>
            <pc:docMk/>
            <pc:sldMk cId="2943916797" sldId="344"/>
            <ac:spMk id="2" creationId="{00000000-0000-0000-0000-000000000000}"/>
          </ac:spMkLst>
        </pc:spChg>
        <pc:picChg chg="mod">
          <ac:chgData name="Katie Crooks" userId="a762a58f-9181-4a53-b70e-e4fc820320c9" providerId="ADAL" clId="{91FF8B5F-B730-442A-854F-2AC080C108B4}" dt="2023-12-05T12:25:32.540" v="289" actId="1076"/>
          <ac:picMkLst>
            <pc:docMk/>
            <pc:sldMk cId="2943916797" sldId="344"/>
            <ac:picMk id="6" creationId="{00000000-0000-0000-0000-000000000000}"/>
          </ac:picMkLst>
        </pc:picChg>
      </pc:sldChg>
      <pc:sldChg chg="modSp mod">
        <pc:chgData name="Katie Crooks" userId="a762a58f-9181-4a53-b70e-e4fc820320c9" providerId="ADAL" clId="{91FF8B5F-B730-442A-854F-2AC080C108B4}" dt="2023-12-05T12:38:56.457" v="299" actId="14100"/>
        <pc:sldMkLst>
          <pc:docMk/>
          <pc:sldMk cId="1536587066" sldId="350"/>
        </pc:sldMkLst>
        <pc:picChg chg="mod">
          <ac:chgData name="Katie Crooks" userId="a762a58f-9181-4a53-b70e-e4fc820320c9" providerId="ADAL" clId="{91FF8B5F-B730-442A-854F-2AC080C108B4}" dt="2023-12-05T12:38:56.457" v="299" actId="14100"/>
          <ac:picMkLst>
            <pc:docMk/>
            <pc:sldMk cId="1536587066" sldId="350"/>
            <ac:picMk id="16" creationId="{31470918-2B72-8D8E-8DD7-56A8E8619882}"/>
          </ac:picMkLst>
        </pc:picChg>
        <pc:picChg chg="mod">
          <ac:chgData name="Katie Crooks" userId="a762a58f-9181-4a53-b70e-e4fc820320c9" providerId="ADAL" clId="{91FF8B5F-B730-442A-854F-2AC080C108B4}" dt="2023-12-05T12:38:54.236" v="298" actId="1076"/>
          <ac:picMkLst>
            <pc:docMk/>
            <pc:sldMk cId="1536587066" sldId="350"/>
            <ac:picMk id="17" creationId="{9B8EC8A7-1978-3F99-D58C-79AC31B4B7AB}"/>
          </ac:picMkLst>
        </pc:picChg>
      </pc:sldChg>
      <pc:sldChg chg="modSp mod">
        <pc:chgData name="Katie Crooks" userId="a762a58f-9181-4a53-b70e-e4fc820320c9" providerId="ADAL" clId="{91FF8B5F-B730-442A-854F-2AC080C108B4}" dt="2023-12-05T12:39:03.722" v="302" actId="1076"/>
        <pc:sldMkLst>
          <pc:docMk/>
          <pc:sldMk cId="612400753" sldId="356"/>
        </pc:sldMkLst>
        <pc:picChg chg="mod">
          <ac:chgData name="Katie Crooks" userId="a762a58f-9181-4a53-b70e-e4fc820320c9" providerId="ADAL" clId="{91FF8B5F-B730-442A-854F-2AC080C108B4}" dt="2023-12-05T12:39:03.722" v="302" actId="1076"/>
          <ac:picMkLst>
            <pc:docMk/>
            <pc:sldMk cId="612400753" sldId="356"/>
            <ac:picMk id="5" creationId="{1831E635-C4E0-2EF7-5F46-5C368093B33B}"/>
          </ac:picMkLst>
        </pc:picChg>
      </pc:sldChg>
      <pc:sldChg chg="modSp mod">
        <pc:chgData name="Katie Crooks" userId="a762a58f-9181-4a53-b70e-e4fc820320c9" providerId="ADAL" clId="{91FF8B5F-B730-442A-854F-2AC080C108B4}" dt="2023-12-05T12:38:43.286" v="296" actId="1076"/>
        <pc:sldMkLst>
          <pc:docMk/>
          <pc:sldMk cId="1416563100" sldId="358"/>
        </pc:sldMkLst>
        <pc:spChg chg="mod">
          <ac:chgData name="Katie Crooks" userId="a762a58f-9181-4a53-b70e-e4fc820320c9" providerId="ADAL" clId="{91FF8B5F-B730-442A-854F-2AC080C108B4}" dt="2023-12-05T12:38:39.072" v="294" actId="1076"/>
          <ac:spMkLst>
            <pc:docMk/>
            <pc:sldMk cId="1416563100" sldId="358"/>
            <ac:spMk id="3" creationId="{D3419F0D-8E77-48F1-B168-30A19D3CF14A}"/>
          </ac:spMkLst>
        </pc:spChg>
        <pc:spChg chg="mod">
          <ac:chgData name="Katie Crooks" userId="a762a58f-9181-4a53-b70e-e4fc820320c9" providerId="ADAL" clId="{91FF8B5F-B730-442A-854F-2AC080C108B4}" dt="2023-12-05T12:38:34.835" v="293" actId="1076"/>
          <ac:spMkLst>
            <pc:docMk/>
            <pc:sldMk cId="1416563100" sldId="358"/>
            <ac:spMk id="6" creationId="{334F4AFE-294A-E24E-A7E1-C5991D9AC1F6}"/>
          </ac:spMkLst>
        </pc:spChg>
        <pc:spChg chg="mod">
          <ac:chgData name="Katie Crooks" userId="a762a58f-9181-4a53-b70e-e4fc820320c9" providerId="ADAL" clId="{91FF8B5F-B730-442A-854F-2AC080C108B4}" dt="2023-12-05T12:38:41.853" v="295" actId="1076"/>
          <ac:spMkLst>
            <pc:docMk/>
            <pc:sldMk cId="1416563100" sldId="358"/>
            <ac:spMk id="10" creationId="{C5A81212-B8BF-1024-6A81-7F0E3361830A}"/>
          </ac:spMkLst>
        </pc:spChg>
        <pc:picChg chg="mod">
          <ac:chgData name="Katie Crooks" userId="a762a58f-9181-4a53-b70e-e4fc820320c9" providerId="ADAL" clId="{91FF8B5F-B730-442A-854F-2AC080C108B4}" dt="2023-12-05T12:38:43.286" v="296" actId="1076"/>
          <ac:picMkLst>
            <pc:docMk/>
            <pc:sldMk cId="1416563100" sldId="358"/>
            <ac:picMk id="8" creationId="{C7BF5CF6-46B3-0BDB-11E0-A8CED41ACA01}"/>
          </ac:picMkLst>
        </pc:picChg>
      </pc:sldChg>
      <pc:sldChg chg="modSp">
        <pc:chgData name="Katie Crooks" userId="a762a58f-9181-4a53-b70e-e4fc820320c9" providerId="ADAL" clId="{91FF8B5F-B730-442A-854F-2AC080C108B4}" dt="2023-12-05T12:39:19.188" v="304" actId="1076"/>
        <pc:sldMkLst>
          <pc:docMk/>
          <pc:sldMk cId="3097842885" sldId="359"/>
        </pc:sldMkLst>
        <pc:picChg chg="mod">
          <ac:chgData name="Katie Crooks" userId="a762a58f-9181-4a53-b70e-e4fc820320c9" providerId="ADAL" clId="{91FF8B5F-B730-442A-854F-2AC080C108B4}" dt="2023-12-05T12:39:19.188" v="304" actId="1076"/>
          <ac:picMkLst>
            <pc:docMk/>
            <pc:sldMk cId="3097842885" sldId="359"/>
            <ac:picMk id="1026" creationId="{00000000-0000-0000-0000-000000000000}"/>
          </ac:picMkLst>
        </pc:picChg>
      </pc:sldChg>
      <pc:sldChg chg="modSp mod">
        <pc:chgData name="Katie Crooks" userId="a762a58f-9181-4a53-b70e-e4fc820320c9" providerId="ADAL" clId="{91FF8B5F-B730-442A-854F-2AC080C108B4}" dt="2023-12-05T12:24:59.010" v="279" actId="1076"/>
        <pc:sldMkLst>
          <pc:docMk/>
          <pc:sldMk cId="971859752" sldId="360"/>
        </pc:sldMkLst>
        <pc:spChg chg="mod">
          <ac:chgData name="Katie Crooks" userId="a762a58f-9181-4a53-b70e-e4fc820320c9" providerId="ADAL" clId="{91FF8B5F-B730-442A-854F-2AC080C108B4}" dt="2023-12-05T12:24:27.886" v="269" actId="1076"/>
          <ac:spMkLst>
            <pc:docMk/>
            <pc:sldMk cId="971859752" sldId="360"/>
            <ac:spMk id="4" creationId="{6C63D516-A951-43C9-B1DF-1C5BB889B906}"/>
          </ac:spMkLst>
        </pc:spChg>
        <pc:spChg chg="mod">
          <ac:chgData name="Katie Crooks" userId="a762a58f-9181-4a53-b70e-e4fc820320c9" providerId="ADAL" clId="{91FF8B5F-B730-442A-854F-2AC080C108B4}" dt="2023-12-05T12:24:59.010" v="279" actId="1076"/>
          <ac:spMkLst>
            <pc:docMk/>
            <pc:sldMk cId="971859752" sldId="360"/>
            <ac:spMk id="11" creationId="{334F4AFE-294A-E24E-A7E1-C5991D9AC1F6}"/>
          </ac:spMkLst>
        </pc:spChg>
      </pc:sldChg>
      <pc:sldChg chg="modSp mod">
        <pc:chgData name="Katie Crooks" userId="a762a58f-9181-4a53-b70e-e4fc820320c9" providerId="ADAL" clId="{91FF8B5F-B730-442A-854F-2AC080C108B4}" dt="2023-12-05T12:25:21.573" v="286" actId="1076"/>
        <pc:sldMkLst>
          <pc:docMk/>
          <pc:sldMk cId="253376014" sldId="361"/>
        </pc:sldMkLst>
        <pc:spChg chg="mod">
          <ac:chgData name="Katie Crooks" userId="a762a58f-9181-4a53-b70e-e4fc820320c9" providerId="ADAL" clId="{91FF8B5F-B730-442A-854F-2AC080C108B4}" dt="2023-12-05T12:25:21.573" v="286" actId="1076"/>
          <ac:spMkLst>
            <pc:docMk/>
            <pc:sldMk cId="253376014" sldId="361"/>
            <ac:spMk id="2" creationId="{334F4AFE-294A-E24E-A7E1-C5991D9AC1F6}"/>
          </ac:spMkLst>
        </pc:spChg>
        <pc:spChg chg="mod">
          <ac:chgData name="Katie Crooks" userId="a762a58f-9181-4a53-b70e-e4fc820320c9" providerId="ADAL" clId="{91FF8B5F-B730-442A-854F-2AC080C108B4}" dt="2023-12-05T12:25:13.042" v="284" actId="1076"/>
          <ac:spMkLst>
            <pc:docMk/>
            <pc:sldMk cId="253376014" sldId="361"/>
            <ac:spMk id="4" creationId="{6C63D516-A951-43C9-B1DF-1C5BB889B906}"/>
          </ac:spMkLst>
        </pc:spChg>
      </pc:sldChg>
      <pc:sldChg chg="addSp modSp new mod">
        <pc:chgData name="Katie Crooks" userId="a762a58f-9181-4a53-b70e-e4fc820320c9" providerId="ADAL" clId="{91FF8B5F-B730-442A-854F-2AC080C108B4}" dt="2023-12-05T12:54:24.763" v="659" actId="1076"/>
        <pc:sldMkLst>
          <pc:docMk/>
          <pc:sldMk cId="1192314860" sldId="362"/>
        </pc:sldMkLst>
        <pc:spChg chg="mod">
          <ac:chgData name="Katie Crooks" userId="a762a58f-9181-4a53-b70e-e4fc820320c9" providerId="ADAL" clId="{91FF8B5F-B730-442A-854F-2AC080C108B4}" dt="2023-12-05T12:52:02.405" v="619" actId="20577"/>
          <ac:spMkLst>
            <pc:docMk/>
            <pc:sldMk cId="1192314860" sldId="362"/>
            <ac:spMk id="2" creationId="{A1AF3E1D-8474-A74F-610F-10326430020A}"/>
          </ac:spMkLst>
        </pc:spChg>
        <pc:spChg chg="add mod">
          <ac:chgData name="Katie Crooks" userId="a762a58f-9181-4a53-b70e-e4fc820320c9" providerId="ADAL" clId="{91FF8B5F-B730-442A-854F-2AC080C108B4}" dt="2023-12-05T12:52:25.699" v="655" actId="20577"/>
          <ac:spMkLst>
            <pc:docMk/>
            <pc:sldMk cId="1192314860" sldId="362"/>
            <ac:spMk id="3" creationId="{68172EB6-C4CF-A796-66C1-AED57EBB24DF}"/>
          </ac:spMkLst>
        </pc:spChg>
        <pc:spChg chg="add mod">
          <ac:chgData name="Katie Crooks" userId="a762a58f-9181-4a53-b70e-e4fc820320c9" providerId="ADAL" clId="{91FF8B5F-B730-442A-854F-2AC080C108B4}" dt="2023-12-05T12:52:05.393" v="624" actId="20577"/>
          <ac:spMkLst>
            <pc:docMk/>
            <pc:sldMk cId="1192314860" sldId="362"/>
            <ac:spMk id="4" creationId="{3DE7046D-19C9-0470-C2B8-12F0A7046CD1}"/>
          </ac:spMkLst>
        </pc:spChg>
        <pc:picChg chg="add mod">
          <ac:chgData name="Katie Crooks" userId="a762a58f-9181-4a53-b70e-e4fc820320c9" providerId="ADAL" clId="{91FF8B5F-B730-442A-854F-2AC080C108B4}" dt="2023-12-05T12:54:24.763" v="659" actId="1076"/>
          <ac:picMkLst>
            <pc:docMk/>
            <pc:sldMk cId="1192314860" sldId="362"/>
            <ac:picMk id="5" creationId="{3DD036C0-8718-3327-0DB0-5F0B1853EB45}"/>
          </ac:picMkLst>
        </pc:picChg>
      </pc:sldChg>
      <pc:sldChg chg="del">
        <pc:chgData name="Katie Crooks" userId="a762a58f-9181-4a53-b70e-e4fc820320c9" providerId="ADAL" clId="{91FF8B5F-B730-442A-854F-2AC080C108B4}" dt="2023-12-04T10:50:45.443" v="2" actId="47"/>
        <pc:sldMkLst>
          <pc:docMk/>
          <pc:sldMk cId="4206553972" sldId="515"/>
        </pc:sldMkLst>
      </pc:sldChg>
      <pc:sldChg chg="del">
        <pc:chgData name="Katie Crooks" userId="a762a58f-9181-4a53-b70e-e4fc820320c9" providerId="ADAL" clId="{91FF8B5F-B730-442A-854F-2AC080C108B4}" dt="2023-12-04T10:50:45.443" v="2" actId="47"/>
        <pc:sldMkLst>
          <pc:docMk/>
          <pc:sldMk cId="1804823008" sldId="650"/>
        </pc:sldMkLst>
      </pc:sldChg>
      <pc:sldChg chg="del">
        <pc:chgData name="Katie Crooks" userId="a762a58f-9181-4a53-b70e-e4fc820320c9" providerId="ADAL" clId="{91FF8B5F-B730-442A-854F-2AC080C108B4}" dt="2023-12-04T10:50:39.656" v="1" actId="47"/>
        <pc:sldMkLst>
          <pc:docMk/>
          <pc:sldMk cId="0" sldId="787"/>
        </pc:sldMkLst>
      </pc:sldChg>
      <pc:sldChg chg="del">
        <pc:chgData name="Katie Crooks" userId="a762a58f-9181-4a53-b70e-e4fc820320c9" providerId="ADAL" clId="{91FF8B5F-B730-442A-854F-2AC080C108B4}" dt="2023-12-04T10:50:39.656" v="1" actId="47"/>
        <pc:sldMkLst>
          <pc:docMk/>
          <pc:sldMk cId="2637407020" sldId="866"/>
        </pc:sldMkLst>
      </pc:sldChg>
      <pc:sldChg chg="del">
        <pc:chgData name="Katie Crooks" userId="a762a58f-9181-4a53-b70e-e4fc820320c9" providerId="ADAL" clId="{91FF8B5F-B730-442A-854F-2AC080C108B4}" dt="2023-12-04T10:50:39.656" v="1" actId="47"/>
        <pc:sldMkLst>
          <pc:docMk/>
          <pc:sldMk cId="1739716700" sldId="968"/>
        </pc:sldMkLst>
      </pc:sldChg>
      <pc:sldChg chg="del">
        <pc:chgData name="Katie Crooks" userId="a762a58f-9181-4a53-b70e-e4fc820320c9" providerId="ADAL" clId="{91FF8B5F-B730-442A-854F-2AC080C108B4}" dt="2023-12-04T10:50:39.656" v="1" actId="47"/>
        <pc:sldMkLst>
          <pc:docMk/>
          <pc:sldMk cId="746753651" sldId="1133"/>
        </pc:sldMkLst>
      </pc:sldChg>
      <pc:sldChg chg="del">
        <pc:chgData name="Katie Crooks" userId="a762a58f-9181-4a53-b70e-e4fc820320c9" providerId="ADAL" clId="{91FF8B5F-B730-442A-854F-2AC080C108B4}" dt="2023-12-04T10:50:39.656" v="1" actId="47"/>
        <pc:sldMkLst>
          <pc:docMk/>
          <pc:sldMk cId="2565873092" sldId="3173"/>
        </pc:sldMkLst>
      </pc:sldChg>
      <pc:sldChg chg="del">
        <pc:chgData name="Katie Crooks" userId="a762a58f-9181-4a53-b70e-e4fc820320c9" providerId="ADAL" clId="{91FF8B5F-B730-442A-854F-2AC080C108B4}" dt="2023-12-04T10:50:39.656" v="1" actId="47"/>
        <pc:sldMkLst>
          <pc:docMk/>
          <pc:sldMk cId="1545477587" sldId="3174"/>
        </pc:sldMkLst>
      </pc:sldChg>
      <pc:sldChg chg="del">
        <pc:chgData name="Katie Crooks" userId="a762a58f-9181-4a53-b70e-e4fc820320c9" providerId="ADAL" clId="{91FF8B5F-B730-442A-854F-2AC080C108B4}" dt="2023-12-04T10:50:39.656" v="1" actId="47"/>
        <pc:sldMkLst>
          <pc:docMk/>
          <pc:sldMk cId="2350185176" sldId="3175"/>
        </pc:sldMkLst>
      </pc:sldChg>
      <pc:sldChg chg="del">
        <pc:chgData name="Katie Crooks" userId="a762a58f-9181-4a53-b70e-e4fc820320c9" providerId="ADAL" clId="{91FF8B5F-B730-442A-854F-2AC080C108B4}" dt="2023-12-04T10:50:39.656" v="1" actId="47"/>
        <pc:sldMkLst>
          <pc:docMk/>
          <pc:sldMk cId="2374873589" sldId="3187"/>
        </pc:sldMkLst>
      </pc:sldChg>
      <pc:sldChg chg="del">
        <pc:chgData name="Katie Crooks" userId="a762a58f-9181-4a53-b70e-e4fc820320c9" providerId="ADAL" clId="{91FF8B5F-B730-442A-854F-2AC080C108B4}" dt="2023-12-04T10:50:39.656" v="1" actId="47"/>
        <pc:sldMkLst>
          <pc:docMk/>
          <pc:sldMk cId="1987724520" sldId="3191"/>
        </pc:sldMkLst>
      </pc:sldChg>
      <pc:sldChg chg="del">
        <pc:chgData name="Katie Crooks" userId="a762a58f-9181-4a53-b70e-e4fc820320c9" providerId="ADAL" clId="{91FF8B5F-B730-442A-854F-2AC080C108B4}" dt="2023-12-04T10:50:39.656" v="1" actId="47"/>
        <pc:sldMkLst>
          <pc:docMk/>
          <pc:sldMk cId="1752504196" sldId="3192"/>
        </pc:sldMkLst>
      </pc:sldChg>
      <pc:sldChg chg="del">
        <pc:chgData name="Katie Crooks" userId="a762a58f-9181-4a53-b70e-e4fc820320c9" providerId="ADAL" clId="{91FF8B5F-B730-442A-854F-2AC080C108B4}" dt="2023-12-04T10:50:39.656" v="1" actId="47"/>
        <pc:sldMkLst>
          <pc:docMk/>
          <pc:sldMk cId="3586313007" sldId="3194"/>
        </pc:sldMkLst>
      </pc:sldChg>
      <pc:sldChg chg="del">
        <pc:chgData name="Katie Crooks" userId="a762a58f-9181-4a53-b70e-e4fc820320c9" providerId="ADAL" clId="{91FF8B5F-B730-442A-854F-2AC080C108B4}" dt="2023-12-04T10:50:39.656" v="1" actId="47"/>
        <pc:sldMkLst>
          <pc:docMk/>
          <pc:sldMk cId="0" sldId="3195"/>
        </pc:sldMkLst>
      </pc:sldChg>
      <pc:sldChg chg="del">
        <pc:chgData name="Katie Crooks" userId="a762a58f-9181-4a53-b70e-e4fc820320c9" providerId="ADAL" clId="{91FF8B5F-B730-442A-854F-2AC080C108B4}" dt="2023-12-04T10:50:39.656" v="1" actId="47"/>
        <pc:sldMkLst>
          <pc:docMk/>
          <pc:sldMk cId="0" sldId="3196"/>
        </pc:sldMkLst>
      </pc:sldChg>
      <pc:sldChg chg="del">
        <pc:chgData name="Katie Crooks" userId="a762a58f-9181-4a53-b70e-e4fc820320c9" providerId="ADAL" clId="{91FF8B5F-B730-442A-854F-2AC080C108B4}" dt="2023-12-04T10:50:39.656" v="1" actId="47"/>
        <pc:sldMkLst>
          <pc:docMk/>
          <pc:sldMk cId="1266719410" sldId="3197"/>
        </pc:sldMkLst>
      </pc:sldChg>
      <pc:sldChg chg="del">
        <pc:chgData name="Katie Crooks" userId="a762a58f-9181-4a53-b70e-e4fc820320c9" providerId="ADAL" clId="{91FF8B5F-B730-442A-854F-2AC080C108B4}" dt="2023-12-04T10:50:39.656" v="1" actId="47"/>
        <pc:sldMkLst>
          <pc:docMk/>
          <pc:sldMk cId="2473321007" sldId="3200"/>
        </pc:sldMkLst>
      </pc:sldChg>
      <pc:sldChg chg="del">
        <pc:chgData name="Katie Crooks" userId="a762a58f-9181-4a53-b70e-e4fc820320c9" providerId="ADAL" clId="{91FF8B5F-B730-442A-854F-2AC080C108B4}" dt="2023-12-04T10:50:39.656" v="1" actId="47"/>
        <pc:sldMkLst>
          <pc:docMk/>
          <pc:sldMk cId="3527929792" sldId="3204"/>
        </pc:sldMkLst>
      </pc:sldChg>
      <pc:sldChg chg="del">
        <pc:chgData name="Katie Crooks" userId="a762a58f-9181-4a53-b70e-e4fc820320c9" providerId="ADAL" clId="{91FF8B5F-B730-442A-854F-2AC080C108B4}" dt="2023-12-04T10:50:45.443" v="2" actId="47"/>
        <pc:sldMkLst>
          <pc:docMk/>
          <pc:sldMk cId="3339965801" sldId="3205"/>
        </pc:sldMkLst>
      </pc:sldChg>
      <pc:sldChg chg="del">
        <pc:chgData name="Katie Crooks" userId="a762a58f-9181-4a53-b70e-e4fc820320c9" providerId="ADAL" clId="{91FF8B5F-B730-442A-854F-2AC080C108B4}" dt="2023-12-04T10:50:45.443" v="2" actId="47"/>
        <pc:sldMkLst>
          <pc:docMk/>
          <pc:sldMk cId="2639012531" sldId="3206"/>
        </pc:sldMkLst>
      </pc:sldChg>
      <pc:sldChg chg="del">
        <pc:chgData name="Katie Crooks" userId="a762a58f-9181-4a53-b70e-e4fc820320c9" providerId="ADAL" clId="{91FF8B5F-B730-442A-854F-2AC080C108B4}" dt="2023-12-04T10:50:45.443" v="2" actId="47"/>
        <pc:sldMkLst>
          <pc:docMk/>
          <pc:sldMk cId="90320249" sldId="2145707808"/>
        </pc:sldMkLst>
      </pc:sldChg>
      <pc:sldChg chg="del">
        <pc:chgData name="Katie Crooks" userId="a762a58f-9181-4a53-b70e-e4fc820320c9" providerId="ADAL" clId="{91FF8B5F-B730-442A-854F-2AC080C108B4}" dt="2023-12-04T10:50:45.443" v="2" actId="47"/>
        <pc:sldMkLst>
          <pc:docMk/>
          <pc:sldMk cId="1182547539" sldId="2145707820"/>
        </pc:sldMkLst>
      </pc:sldChg>
      <pc:sldChg chg="del">
        <pc:chgData name="Katie Crooks" userId="a762a58f-9181-4a53-b70e-e4fc820320c9" providerId="ADAL" clId="{91FF8B5F-B730-442A-854F-2AC080C108B4}" dt="2023-12-04T10:50:45.443" v="2" actId="47"/>
        <pc:sldMkLst>
          <pc:docMk/>
          <pc:sldMk cId="1560204306" sldId="2145707851"/>
        </pc:sldMkLst>
      </pc:sldChg>
      <pc:sldChg chg="del">
        <pc:chgData name="Katie Crooks" userId="a762a58f-9181-4a53-b70e-e4fc820320c9" providerId="ADAL" clId="{91FF8B5F-B730-442A-854F-2AC080C108B4}" dt="2023-12-04T10:50:45.443" v="2" actId="47"/>
        <pc:sldMkLst>
          <pc:docMk/>
          <pc:sldMk cId="1250382725" sldId="2145707853"/>
        </pc:sldMkLst>
      </pc:sldChg>
      <pc:sldMasterChg chg="del delSldLayout">
        <pc:chgData name="Katie Crooks" userId="a762a58f-9181-4a53-b70e-e4fc820320c9" providerId="ADAL" clId="{91FF8B5F-B730-442A-854F-2AC080C108B4}" dt="2023-12-04T10:50:33.110" v="0" actId="2696"/>
        <pc:sldMasterMkLst>
          <pc:docMk/>
          <pc:sldMasterMk cId="2611586625" sldId="2147483709"/>
        </pc:sldMasterMkLst>
        <pc:sldLayoutChg chg="del">
          <pc:chgData name="Katie Crooks" userId="a762a58f-9181-4a53-b70e-e4fc820320c9" providerId="ADAL" clId="{91FF8B5F-B730-442A-854F-2AC080C108B4}" dt="2023-12-04T10:50:33.110" v="0" actId="2696"/>
          <pc:sldLayoutMkLst>
            <pc:docMk/>
            <pc:sldMasterMk cId="2611586625" sldId="2147483709"/>
            <pc:sldLayoutMk cId="3938983337" sldId="2147483710"/>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601923869" sldId="2147483711"/>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761470818" sldId="2147483712"/>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551482329" sldId="2147483713"/>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93511223" sldId="2147483714"/>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115172569" sldId="2147483715"/>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079733079" sldId="2147483716"/>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473710724" sldId="2147483717"/>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84516365" sldId="2147483718"/>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678375758" sldId="2147483719"/>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699009902" sldId="2147483720"/>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853199900" sldId="2147483721"/>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542217170" sldId="2147483722"/>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879255485" sldId="2147483723"/>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2398039585" sldId="2147483724"/>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1079050019" sldId="2147483725"/>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4161965585" sldId="2147483726"/>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680428093" sldId="2147483727"/>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588735832" sldId="2147483728"/>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1299724048" sldId="2147483729"/>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3165261121" sldId="2147483730"/>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596690203" sldId="2147483731"/>
          </pc:sldLayoutMkLst>
        </pc:sldLayoutChg>
        <pc:sldLayoutChg chg="del">
          <pc:chgData name="Katie Crooks" userId="a762a58f-9181-4a53-b70e-e4fc820320c9" providerId="ADAL" clId="{91FF8B5F-B730-442A-854F-2AC080C108B4}" dt="2023-12-04T10:50:33.110" v="0" actId="2696"/>
          <pc:sldLayoutMkLst>
            <pc:docMk/>
            <pc:sldMasterMk cId="2611586625" sldId="2147483709"/>
            <pc:sldLayoutMk cId="948259105" sldId="2147483732"/>
          </pc:sldLayoutMkLst>
        </pc:sldLayoutChg>
      </pc:sldMasterChg>
      <pc:sldMasterChg chg="del delSldLayout">
        <pc:chgData name="Katie Crooks" userId="a762a58f-9181-4a53-b70e-e4fc820320c9" providerId="ADAL" clId="{91FF8B5F-B730-442A-854F-2AC080C108B4}" dt="2023-12-04T10:50:39.656" v="1" actId="47"/>
        <pc:sldMasterMkLst>
          <pc:docMk/>
          <pc:sldMasterMk cId="746360855" sldId="2147483733"/>
        </pc:sldMasterMkLst>
        <pc:sldLayoutChg chg="del">
          <pc:chgData name="Katie Crooks" userId="a762a58f-9181-4a53-b70e-e4fc820320c9" providerId="ADAL" clId="{91FF8B5F-B730-442A-854F-2AC080C108B4}" dt="2023-12-04T10:50:39.656" v="1" actId="47"/>
          <pc:sldLayoutMkLst>
            <pc:docMk/>
            <pc:sldMasterMk cId="746360855" sldId="2147483733"/>
            <pc:sldLayoutMk cId="206754963" sldId="2147483734"/>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3548105047" sldId="2147483735"/>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2783450225" sldId="2147483736"/>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14526231" sldId="2147483737"/>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46294588" sldId="2147483738"/>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1158407257" sldId="2147483739"/>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3698905756" sldId="2147483740"/>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3417187613" sldId="2147483741"/>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653728095" sldId="2147483742"/>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1190180890" sldId="2147483743"/>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52092153" sldId="2147483744"/>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535702327" sldId="2147483745"/>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690534974" sldId="2147483746"/>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3658799354" sldId="2147483747"/>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26189374" sldId="2147483748"/>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906390770" sldId="2147483749"/>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1807712736" sldId="2147483750"/>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1018187813" sldId="2147483751"/>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3351843918" sldId="2147483752"/>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869586686" sldId="2147483753"/>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2327337379" sldId="2147483754"/>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2915604377" sldId="2147483755"/>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4159912930" sldId="2147483756"/>
          </pc:sldLayoutMkLst>
        </pc:sldLayoutChg>
        <pc:sldLayoutChg chg="del">
          <pc:chgData name="Katie Crooks" userId="a762a58f-9181-4a53-b70e-e4fc820320c9" providerId="ADAL" clId="{91FF8B5F-B730-442A-854F-2AC080C108B4}" dt="2023-12-04T10:50:39.656" v="1" actId="47"/>
          <pc:sldLayoutMkLst>
            <pc:docMk/>
            <pc:sldMasterMk cId="746360855" sldId="2147483733"/>
            <pc:sldLayoutMk cId="3621311849" sldId="2147483757"/>
          </pc:sldLayoutMkLst>
        </pc:sldLayoutChg>
      </pc:sldMasterChg>
      <pc:sldMasterChg chg="del delSldLayout">
        <pc:chgData name="Katie Crooks" userId="a762a58f-9181-4a53-b70e-e4fc820320c9" providerId="ADAL" clId="{91FF8B5F-B730-442A-854F-2AC080C108B4}" dt="2023-12-04T10:50:45.443" v="2" actId="47"/>
        <pc:sldMasterMkLst>
          <pc:docMk/>
          <pc:sldMasterMk cId="1826580698" sldId="2147483758"/>
        </pc:sldMasterMkLst>
        <pc:sldLayoutChg chg="del">
          <pc:chgData name="Katie Crooks" userId="a762a58f-9181-4a53-b70e-e4fc820320c9" providerId="ADAL" clId="{91FF8B5F-B730-442A-854F-2AC080C108B4}" dt="2023-12-04T10:50:45.443" v="2" actId="47"/>
          <pc:sldLayoutMkLst>
            <pc:docMk/>
            <pc:sldMasterMk cId="1826580698" sldId="2147483758"/>
            <pc:sldLayoutMk cId="3877763411" sldId="2147483759"/>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3967007395" sldId="2147483760"/>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1707667244" sldId="2147483761"/>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2487103274" sldId="2147483762"/>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1874862856" sldId="2147483763"/>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1868203385" sldId="2147483764"/>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2465012741" sldId="2147483765"/>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1302907913" sldId="2147483766"/>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3930567325" sldId="2147483767"/>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4132408949" sldId="2147483768"/>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3373646594" sldId="2147483769"/>
          </pc:sldLayoutMkLst>
        </pc:sldLayoutChg>
        <pc:sldLayoutChg chg="del">
          <pc:chgData name="Katie Crooks" userId="a762a58f-9181-4a53-b70e-e4fc820320c9" providerId="ADAL" clId="{91FF8B5F-B730-442A-854F-2AC080C108B4}" dt="2023-12-04T10:50:45.443" v="2" actId="47"/>
          <pc:sldLayoutMkLst>
            <pc:docMk/>
            <pc:sldMasterMk cId="1826580698" sldId="2147483758"/>
            <pc:sldLayoutMk cId="1589085331" sldId="2147483770"/>
          </pc:sldLayoutMkLst>
        </pc:sldLayoutChg>
      </pc:sldMasterChg>
    </pc:docChg>
  </pc:docChgLst>
  <pc:docChgLst>
    <pc:chgData name="Alexina Weekes" userId="S::alexina.weekes@nhsproviders.org::0fb5aae1-0ecb-485d-845c-f4c705a779da" providerId="AD" clId="Web-{4ECD1C8C-3FE4-80A9-AB0D-373A3FD96829}"/>
    <pc:docChg chg="modSld sldOrd">
      <pc:chgData name="Alexina Weekes" userId="S::alexina.weekes@nhsproviders.org::0fb5aae1-0ecb-485d-845c-f4c705a779da" providerId="AD" clId="Web-{4ECD1C8C-3FE4-80A9-AB0D-373A3FD96829}" dt="2023-12-05T12:48:13.406" v="3"/>
      <pc:docMkLst>
        <pc:docMk/>
      </pc:docMkLst>
      <pc:sldChg chg="ord">
        <pc:chgData name="Alexina Weekes" userId="S::alexina.weekes@nhsproviders.org::0fb5aae1-0ecb-485d-845c-f4c705a779da" providerId="AD" clId="Web-{4ECD1C8C-3FE4-80A9-AB0D-373A3FD96829}" dt="2023-12-05T12:48:13.406" v="3"/>
        <pc:sldMkLst>
          <pc:docMk/>
          <pc:sldMk cId="2399121350" sldId="339"/>
        </pc:sldMkLst>
      </pc:sldChg>
      <pc:sldChg chg="modSp">
        <pc:chgData name="Alexina Weekes" userId="S::alexina.weekes@nhsproviders.org::0fb5aae1-0ecb-485d-845c-f4c705a779da" providerId="AD" clId="Web-{4ECD1C8C-3FE4-80A9-AB0D-373A3FD96829}" dt="2023-12-05T12:40:32.489" v="0"/>
        <pc:sldMkLst>
          <pc:docMk/>
          <pc:sldMk cId="2833238467" sldId="342"/>
        </pc:sldMkLst>
        <pc:picChg chg="ord">
          <ac:chgData name="Alexina Weekes" userId="S::alexina.weekes@nhsproviders.org::0fb5aae1-0ecb-485d-845c-f4c705a779da" providerId="AD" clId="Web-{4ECD1C8C-3FE4-80A9-AB0D-373A3FD96829}" dt="2023-12-05T12:40:32.489" v="0"/>
          <ac:picMkLst>
            <pc:docMk/>
            <pc:sldMk cId="2833238467" sldId="342"/>
            <ac:picMk id="9" creationId="{CAC2C716-FFB9-F725-9349-998B3FCB05C6}"/>
          </ac:picMkLst>
        </pc:picChg>
      </pc:sldChg>
      <pc:sldChg chg="modSp">
        <pc:chgData name="Alexina Weekes" userId="S::alexina.weekes@nhsproviders.org::0fb5aae1-0ecb-485d-845c-f4c705a779da" providerId="AD" clId="Web-{4ECD1C8C-3FE4-80A9-AB0D-373A3FD96829}" dt="2023-12-05T12:42:07.147" v="2" actId="1076"/>
        <pc:sldMkLst>
          <pc:docMk/>
          <pc:sldMk cId="3896701928" sldId="355"/>
        </pc:sldMkLst>
        <pc:spChg chg="mod">
          <ac:chgData name="Alexina Weekes" userId="S::alexina.weekes@nhsproviders.org::0fb5aae1-0ecb-485d-845c-f4c705a779da" providerId="AD" clId="Web-{4ECD1C8C-3FE4-80A9-AB0D-373A3FD96829}" dt="2023-12-05T12:42:07.147" v="2" actId="1076"/>
          <ac:spMkLst>
            <pc:docMk/>
            <pc:sldMk cId="3896701928" sldId="355"/>
            <ac:spMk id="21" creationId="{269E20BD-B413-2740-B5E7-DB86913042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C4B65-73D8-4BAA-B1DC-1F8D92FC9AA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A969B4EF-B24F-4677-942E-B974F350F572}">
      <dgm:prSet/>
      <dgm:spPr/>
      <dgm:t>
        <a:bodyPr/>
        <a:lstStyle/>
        <a:p>
          <a:r>
            <a:rPr lang="en-GB" b="1"/>
            <a:t>Beth Sutherland</a:t>
          </a:r>
          <a:endParaRPr lang="en-US"/>
        </a:p>
      </dgm:t>
    </dgm:pt>
    <dgm:pt modelId="{3680B9EA-92B2-466A-AC96-6190CF5F32C7}" type="parTrans" cxnId="{A5D0D4A6-E493-4BEB-A77B-26D2B1DEC223}">
      <dgm:prSet/>
      <dgm:spPr/>
      <dgm:t>
        <a:bodyPr/>
        <a:lstStyle/>
        <a:p>
          <a:endParaRPr lang="en-US"/>
        </a:p>
      </dgm:t>
    </dgm:pt>
    <dgm:pt modelId="{DFDD2CAD-A4F2-4EFE-9E3A-C51943F74154}" type="sibTrans" cxnId="{A5D0D4A6-E493-4BEB-A77B-26D2B1DEC223}">
      <dgm:prSet/>
      <dgm:spPr/>
      <dgm:t>
        <a:bodyPr/>
        <a:lstStyle/>
        <a:p>
          <a:endParaRPr lang="en-US"/>
        </a:p>
      </dgm:t>
    </dgm:pt>
    <dgm:pt modelId="{11299F2A-8424-43E6-BE5C-583071D3BBCE}">
      <dgm:prSet/>
      <dgm:spPr/>
      <dgm:t>
        <a:bodyPr/>
        <a:lstStyle/>
        <a:p>
          <a:r>
            <a:rPr lang="en-GB" b="1"/>
            <a:t>Danielle Jeffries</a:t>
          </a:r>
          <a:endParaRPr lang="en-US"/>
        </a:p>
      </dgm:t>
    </dgm:pt>
    <dgm:pt modelId="{C1AC3E3A-32B8-42A3-B158-C5DD616DBD12}" type="parTrans" cxnId="{B184220F-4CFC-4305-9F61-E15EC7CF2E84}">
      <dgm:prSet/>
      <dgm:spPr/>
      <dgm:t>
        <a:bodyPr/>
        <a:lstStyle/>
        <a:p>
          <a:endParaRPr lang="en-US"/>
        </a:p>
      </dgm:t>
    </dgm:pt>
    <dgm:pt modelId="{80BC7899-DC4F-44F0-8A29-4594F4D49DB8}" type="sibTrans" cxnId="{B184220F-4CFC-4305-9F61-E15EC7CF2E84}">
      <dgm:prSet/>
      <dgm:spPr/>
      <dgm:t>
        <a:bodyPr/>
        <a:lstStyle/>
        <a:p>
          <a:endParaRPr lang="en-US"/>
        </a:p>
      </dgm:t>
    </dgm:pt>
    <dgm:pt modelId="{D9DF2468-305C-4B3B-B30C-8BBDEF73C636}">
      <dgm:prSet/>
      <dgm:spPr/>
      <dgm:t>
        <a:bodyPr/>
        <a:lstStyle/>
        <a:p>
          <a:r>
            <a:rPr lang="en-GB" b="1"/>
            <a:t>Lotte Row</a:t>
          </a:r>
          <a:endParaRPr lang="en-US"/>
        </a:p>
      </dgm:t>
    </dgm:pt>
    <dgm:pt modelId="{541BEE1E-FE3C-4EE0-80E9-650C9FBCB465}" type="parTrans" cxnId="{E7F0A1D4-F761-4DF4-B16A-F5B948F6E0DD}">
      <dgm:prSet/>
      <dgm:spPr/>
      <dgm:t>
        <a:bodyPr/>
        <a:lstStyle/>
        <a:p>
          <a:endParaRPr lang="en-US"/>
        </a:p>
      </dgm:t>
    </dgm:pt>
    <dgm:pt modelId="{AD867E33-EA14-4FF2-BF8D-BF12A557AA86}" type="sibTrans" cxnId="{E7F0A1D4-F761-4DF4-B16A-F5B948F6E0DD}">
      <dgm:prSet/>
      <dgm:spPr/>
      <dgm:t>
        <a:bodyPr/>
        <a:lstStyle/>
        <a:p>
          <a:endParaRPr lang="en-US"/>
        </a:p>
      </dgm:t>
    </dgm:pt>
    <dgm:pt modelId="{F5ED3D52-C48F-41B9-824D-D39722485668}">
      <dgm:prSet/>
      <dgm:spPr/>
      <dgm:t>
        <a:bodyPr/>
        <a:lstStyle/>
        <a:p>
          <a:r>
            <a:rPr lang="en-GB" b="1"/>
            <a:t>Nicola Blythe</a:t>
          </a:r>
          <a:endParaRPr lang="en-US"/>
        </a:p>
      </dgm:t>
    </dgm:pt>
    <dgm:pt modelId="{0D2A159A-2FDE-417F-BC4D-900531D1C37D}" type="parTrans" cxnId="{AD49D079-E3EC-43BF-ACA4-9B17D68EC3D6}">
      <dgm:prSet/>
      <dgm:spPr/>
      <dgm:t>
        <a:bodyPr/>
        <a:lstStyle/>
        <a:p>
          <a:endParaRPr lang="en-US"/>
        </a:p>
      </dgm:t>
    </dgm:pt>
    <dgm:pt modelId="{E5B65FD4-BB36-40D6-BB12-8CEDD2DF0FD1}" type="sibTrans" cxnId="{AD49D079-E3EC-43BF-ACA4-9B17D68EC3D6}">
      <dgm:prSet/>
      <dgm:spPr/>
      <dgm:t>
        <a:bodyPr/>
        <a:lstStyle/>
        <a:p>
          <a:endParaRPr lang="en-US"/>
        </a:p>
      </dgm:t>
    </dgm:pt>
    <dgm:pt modelId="{CF7CBBFE-A53D-414E-B015-04C413D9FF6D}">
      <dgm:prSet/>
      <dgm:spPr/>
      <dgm:t>
        <a:bodyPr/>
        <a:lstStyle/>
        <a:p>
          <a:r>
            <a:rPr lang="en-GB" b="1"/>
            <a:t>Nicole Moore</a:t>
          </a:r>
          <a:endParaRPr lang="en-US"/>
        </a:p>
      </dgm:t>
    </dgm:pt>
    <dgm:pt modelId="{2C00FDAA-D7A2-4010-B9F1-7EA2C344ABCF}" type="parTrans" cxnId="{0F3FC3A3-8AA7-4721-A718-E656234A888B}">
      <dgm:prSet/>
      <dgm:spPr/>
      <dgm:t>
        <a:bodyPr/>
        <a:lstStyle/>
        <a:p>
          <a:endParaRPr lang="en-US"/>
        </a:p>
      </dgm:t>
    </dgm:pt>
    <dgm:pt modelId="{F4889B09-D255-45A9-A2DD-A1DA7134247E}" type="sibTrans" cxnId="{0F3FC3A3-8AA7-4721-A718-E656234A888B}">
      <dgm:prSet/>
      <dgm:spPr/>
      <dgm:t>
        <a:bodyPr/>
        <a:lstStyle/>
        <a:p>
          <a:endParaRPr lang="en-US"/>
        </a:p>
      </dgm:t>
    </dgm:pt>
    <dgm:pt modelId="{CD93E642-7C9F-4DC5-8D0C-EE69E8F0BFC6}">
      <dgm:prSet/>
      <dgm:spPr/>
      <dgm:t>
        <a:bodyPr/>
        <a:lstStyle/>
        <a:p>
          <a:r>
            <a:rPr lang="en-GB" b="1"/>
            <a:t>Ruth Robertson </a:t>
          </a:r>
          <a:endParaRPr lang="en-US"/>
        </a:p>
      </dgm:t>
    </dgm:pt>
    <dgm:pt modelId="{87D34994-0B1B-4E59-8784-F3DAF1E7DF95}" type="parTrans" cxnId="{EBAAC6E2-BE09-4A1F-A68C-9D86F47A41A2}">
      <dgm:prSet/>
      <dgm:spPr/>
      <dgm:t>
        <a:bodyPr/>
        <a:lstStyle/>
        <a:p>
          <a:endParaRPr lang="en-US"/>
        </a:p>
      </dgm:t>
    </dgm:pt>
    <dgm:pt modelId="{78DC35F6-F736-4494-95A1-AB4EB4D28805}" type="sibTrans" cxnId="{EBAAC6E2-BE09-4A1F-A68C-9D86F47A41A2}">
      <dgm:prSet/>
      <dgm:spPr/>
      <dgm:t>
        <a:bodyPr/>
        <a:lstStyle/>
        <a:p>
          <a:endParaRPr lang="en-US"/>
        </a:p>
      </dgm:t>
    </dgm:pt>
    <dgm:pt modelId="{833A2553-47D4-4466-980C-68CDFF2ECE99}">
      <dgm:prSet/>
      <dgm:spPr/>
      <dgm:t>
        <a:bodyPr/>
        <a:lstStyle/>
        <a:p>
          <a:r>
            <a:rPr lang="en-GB" b="1"/>
            <a:t>Ros West</a:t>
          </a:r>
          <a:endParaRPr lang="en-US"/>
        </a:p>
      </dgm:t>
    </dgm:pt>
    <dgm:pt modelId="{91F139D1-12C5-4C14-9DBF-E131C679B91C}" type="parTrans" cxnId="{8BFE647B-8A48-4B0E-87DA-6BADE9DA99B0}">
      <dgm:prSet/>
      <dgm:spPr/>
      <dgm:t>
        <a:bodyPr/>
        <a:lstStyle/>
        <a:p>
          <a:endParaRPr lang="en-US"/>
        </a:p>
      </dgm:t>
    </dgm:pt>
    <dgm:pt modelId="{243A4A42-4028-4EA3-88EB-2C4708E97E29}" type="sibTrans" cxnId="{8BFE647B-8A48-4B0E-87DA-6BADE9DA99B0}">
      <dgm:prSet/>
      <dgm:spPr/>
      <dgm:t>
        <a:bodyPr/>
        <a:lstStyle/>
        <a:p>
          <a:endParaRPr lang="en-US"/>
        </a:p>
      </dgm:t>
    </dgm:pt>
    <dgm:pt modelId="{0DEFB1BD-1F0C-44B2-8099-142F99E9496D}">
      <dgm:prSet/>
      <dgm:spPr/>
      <dgm:t>
        <a:bodyPr/>
        <a:lstStyle/>
        <a:p>
          <a:r>
            <a:rPr lang="en-GB" b="1"/>
            <a:t>Sally Warren</a:t>
          </a:r>
          <a:endParaRPr lang="en-US"/>
        </a:p>
      </dgm:t>
    </dgm:pt>
    <dgm:pt modelId="{E6C2CA72-07FC-4508-B99C-0B383F35D2D2}" type="parTrans" cxnId="{2B1C19AA-26F3-4CAC-AB9D-A9E09E100366}">
      <dgm:prSet/>
      <dgm:spPr/>
      <dgm:t>
        <a:bodyPr/>
        <a:lstStyle/>
        <a:p>
          <a:endParaRPr lang="en-US"/>
        </a:p>
      </dgm:t>
    </dgm:pt>
    <dgm:pt modelId="{41D89364-8327-46BB-AE03-F8BB22FC561A}" type="sibTrans" cxnId="{2B1C19AA-26F3-4CAC-AB9D-A9E09E100366}">
      <dgm:prSet/>
      <dgm:spPr/>
      <dgm:t>
        <a:bodyPr/>
        <a:lstStyle/>
        <a:p>
          <a:endParaRPr lang="en-US"/>
        </a:p>
      </dgm:t>
    </dgm:pt>
    <dgm:pt modelId="{A3C2880F-4A29-4D41-AACF-7E58D4463FA6}">
      <dgm:prSet/>
      <dgm:spPr/>
      <dgm:t>
        <a:bodyPr/>
        <a:lstStyle/>
        <a:p>
          <a:r>
            <a:rPr lang="en-GB" b="1"/>
            <a:t>Siva Anandaciva</a:t>
          </a:r>
          <a:endParaRPr lang="en-US"/>
        </a:p>
      </dgm:t>
    </dgm:pt>
    <dgm:pt modelId="{6920AD6B-FCE8-44AE-A7FA-549397CA0A64}" type="parTrans" cxnId="{85DBED98-A934-458B-B19F-70D60FD0CB9B}">
      <dgm:prSet/>
      <dgm:spPr/>
      <dgm:t>
        <a:bodyPr/>
        <a:lstStyle/>
        <a:p>
          <a:endParaRPr lang="en-US"/>
        </a:p>
      </dgm:t>
    </dgm:pt>
    <dgm:pt modelId="{AD550F49-F942-4EE5-8C59-0A33D83FC185}" type="sibTrans" cxnId="{85DBED98-A934-458B-B19F-70D60FD0CB9B}">
      <dgm:prSet/>
      <dgm:spPr/>
      <dgm:t>
        <a:bodyPr/>
        <a:lstStyle/>
        <a:p>
          <a:endParaRPr lang="en-US"/>
        </a:p>
      </dgm:t>
    </dgm:pt>
    <dgm:pt modelId="{72763BC0-A54E-4B8A-8AB4-550EA7471E14}" type="pres">
      <dgm:prSet presAssocID="{021C4B65-73D8-4BAA-B1DC-1F8D92FC9AA5}" presName="linear" presStyleCnt="0">
        <dgm:presLayoutVars>
          <dgm:animLvl val="lvl"/>
          <dgm:resizeHandles val="exact"/>
        </dgm:presLayoutVars>
      </dgm:prSet>
      <dgm:spPr/>
    </dgm:pt>
    <dgm:pt modelId="{1D7703DA-3AED-4C0B-BDD3-E4514485DA0C}" type="pres">
      <dgm:prSet presAssocID="{A969B4EF-B24F-4677-942E-B974F350F572}" presName="parentText" presStyleLbl="node1" presStyleIdx="0" presStyleCnt="9">
        <dgm:presLayoutVars>
          <dgm:chMax val="0"/>
          <dgm:bulletEnabled val="1"/>
        </dgm:presLayoutVars>
      </dgm:prSet>
      <dgm:spPr/>
    </dgm:pt>
    <dgm:pt modelId="{FDB9FAC9-A8A5-4343-86D8-046D25C51A7E}" type="pres">
      <dgm:prSet presAssocID="{DFDD2CAD-A4F2-4EFE-9E3A-C51943F74154}" presName="spacer" presStyleCnt="0"/>
      <dgm:spPr/>
    </dgm:pt>
    <dgm:pt modelId="{F146A030-B6B9-4C28-8AB0-72FC8269AB16}" type="pres">
      <dgm:prSet presAssocID="{11299F2A-8424-43E6-BE5C-583071D3BBCE}" presName="parentText" presStyleLbl="node1" presStyleIdx="1" presStyleCnt="9">
        <dgm:presLayoutVars>
          <dgm:chMax val="0"/>
          <dgm:bulletEnabled val="1"/>
        </dgm:presLayoutVars>
      </dgm:prSet>
      <dgm:spPr/>
    </dgm:pt>
    <dgm:pt modelId="{0C758C21-1B53-494D-9CF5-737DC64A6D94}" type="pres">
      <dgm:prSet presAssocID="{80BC7899-DC4F-44F0-8A29-4594F4D49DB8}" presName="spacer" presStyleCnt="0"/>
      <dgm:spPr/>
    </dgm:pt>
    <dgm:pt modelId="{FC535350-2300-4F7F-8FC6-ECE4883D7502}" type="pres">
      <dgm:prSet presAssocID="{D9DF2468-305C-4B3B-B30C-8BBDEF73C636}" presName="parentText" presStyleLbl="node1" presStyleIdx="2" presStyleCnt="9">
        <dgm:presLayoutVars>
          <dgm:chMax val="0"/>
          <dgm:bulletEnabled val="1"/>
        </dgm:presLayoutVars>
      </dgm:prSet>
      <dgm:spPr/>
    </dgm:pt>
    <dgm:pt modelId="{E8EC9DDB-2BBA-4807-9359-DA43B8C6BF6D}" type="pres">
      <dgm:prSet presAssocID="{AD867E33-EA14-4FF2-BF8D-BF12A557AA86}" presName="spacer" presStyleCnt="0"/>
      <dgm:spPr/>
    </dgm:pt>
    <dgm:pt modelId="{B3747549-5D86-49E2-B117-E085969B0B88}" type="pres">
      <dgm:prSet presAssocID="{F5ED3D52-C48F-41B9-824D-D39722485668}" presName="parentText" presStyleLbl="node1" presStyleIdx="3" presStyleCnt="9">
        <dgm:presLayoutVars>
          <dgm:chMax val="0"/>
          <dgm:bulletEnabled val="1"/>
        </dgm:presLayoutVars>
      </dgm:prSet>
      <dgm:spPr/>
    </dgm:pt>
    <dgm:pt modelId="{D56D5825-AAB2-4D26-B043-4C9D66EB7376}" type="pres">
      <dgm:prSet presAssocID="{E5B65FD4-BB36-40D6-BB12-8CEDD2DF0FD1}" presName="spacer" presStyleCnt="0"/>
      <dgm:spPr/>
    </dgm:pt>
    <dgm:pt modelId="{1FE41A5C-8EBC-4063-84CB-7D6EE81FA727}" type="pres">
      <dgm:prSet presAssocID="{CF7CBBFE-A53D-414E-B015-04C413D9FF6D}" presName="parentText" presStyleLbl="node1" presStyleIdx="4" presStyleCnt="9">
        <dgm:presLayoutVars>
          <dgm:chMax val="0"/>
          <dgm:bulletEnabled val="1"/>
        </dgm:presLayoutVars>
      </dgm:prSet>
      <dgm:spPr/>
    </dgm:pt>
    <dgm:pt modelId="{1539EA5C-B51A-4CE2-8E04-F3B8B57A8A80}" type="pres">
      <dgm:prSet presAssocID="{F4889B09-D255-45A9-A2DD-A1DA7134247E}" presName="spacer" presStyleCnt="0"/>
      <dgm:spPr/>
    </dgm:pt>
    <dgm:pt modelId="{EB9BD110-37EB-45F6-9FD0-0B82C2EDC4EE}" type="pres">
      <dgm:prSet presAssocID="{CD93E642-7C9F-4DC5-8D0C-EE69E8F0BFC6}" presName="parentText" presStyleLbl="node1" presStyleIdx="5" presStyleCnt="9">
        <dgm:presLayoutVars>
          <dgm:chMax val="0"/>
          <dgm:bulletEnabled val="1"/>
        </dgm:presLayoutVars>
      </dgm:prSet>
      <dgm:spPr/>
    </dgm:pt>
    <dgm:pt modelId="{C74DFAB2-9677-46B3-A8CF-4876909ECB92}" type="pres">
      <dgm:prSet presAssocID="{78DC35F6-F736-4494-95A1-AB4EB4D28805}" presName="spacer" presStyleCnt="0"/>
      <dgm:spPr/>
    </dgm:pt>
    <dgm:pt modelId="{D98AA576-ADD6-4727-9020-DF8291E4B205}" type="pres">
      <dgm:prSet presAssocID="{833A2553-47D4-4466-980C-68CDFF2ECE99}" presName="parentText" presStyleLbl="node1" presStyleIdx="6" presStyleCnt="9">
        <dgm:presLayoutVars>
          <dgm:chMax val="0"/>
          <dgm:bulletEnabled val="1"/>
        </dgm:presLayoutVars>
      </dgm:prSet>
      <dgm:spPr/>
    </dgm:pt>
    <dgm:pt modelId="{A3DDD430-8C9A-4A00-A6B2-CFF196D2AF61}" type="pres">
      <dgm:prSet presAssocID="{243A4A42-4028-4EA3-88EB-2C4708E97E29}" presName="spacer" presStyleCnt="0"/>
      <dgm:spPr/>
    </dgm:pt>
    <dgm:pt modelId="{B15338EB-C274-4DDD-B173-81A8B912F0FD}" type="pres">
      <dgm:prSet presAssocID="{0DEFB1BD-1F0C-44B2-8099-142F99E9496D}" presName="parentText" presStyleLbl="node1" presStyleIdx="7" presStyleCnt="9">
        <dgm:presLayoutVars>
          <dgm:chMax val="0"/>
          <dgm:bulletEnabled val="1"/>
        </dgm:presLayoutVars>
      </dgm:prSet>
      <dgm:spPr/>
    </dgm:pt>
    <dgm:pt modelId="{7EE8A76C-6045-4C5B-A147-62F675577A55}" type="pres">
      <dgm:prSet presAssocID="{41D89364-8327-46BB-AE03-F8BB22FC561A}" presName="spacer" presStyleCnt="0"/>
      <dgm:spPr/>
    </dgm:pt>
    <dgm:pt modelId="{C1DFA1E8-B81F-4B75-BE8A-EDE6ED75F696}" type="pres">
      <dgm:prSet presAssocID="{A3C2880F-4A29-4D41-AACF-7E58D4463FA6}" presName="parentText" presStyleLbl="node1" presStyleIdx="8" presStyleCnt="9">
        <dgm:presLayoutVars>
          <dgm:chMax val="0"/>
          <dgm:bulletEnabled val="1"/>
        </dgm:presLayoutVars>
      </dgm:prSet>
      <dgm:spPr/>
    </dgm:pt>
  </dgm:ptLst>
  <dgm:cxnLst>
    <dgm:cxn modelId="{B184220F-4CFC-4305-9F61-E15EC7CF2E84}" srcId="{021C4B65-73D8-4BAA-B1DC-1F8D92FC9AA5}" destId="{11299F2A-8424-43E6-BE5C-583071D3BBCE}" srcOrd="1" destOrd="0" parTransId="{C1AC3E3A-32B8-42A3-B158-C5DD616DBD12}" sibTransId="{80BC7899-DC4F-44F0-8A29-4594F4D49DB8}"/>
    <dgm:cxn modelId="{835A6B12-2122-4B1F-A142-504624BF483F}" type="presOf" srcId="{021C4B65-73D8-4BAA-B1DC-1F8D92FC9AA5}" destId="{72763BC0-A54E-4B8A-8AB4-550EA7471E14}" srcOrd="0" destOrd="0" presId="urn:microsoft.com/office/officeart/2005/8/layout/vList2"/>
    <dgm:cxn modelId="{A5057E2A-FEC6-4BB2-B88F-6EF730FD32D1}" type="presOf" srcId="{A969B4EF-B24F-4677-942E-B974F350F572}" destId="{1D7703DA-3AED-4C0B-BDD3-E4514485DA0C}" srcOrd="0" destOrd="0" presId="urn:microsoft.com/office/officeart/2005/8/layout/vList2"/>
    <dgm:cxn modelId="{2C5BD033-CCD2-4A1E-80AC-EF13B00F39D3}" type="presOf" srcId="{CF7CBBFE-A53D-414E-B015-04C413D9FF6D}" destId="{1FE41A5C-8EBC-4063-84CB-7D6EE81FA727}" srcOrd="0" destOrd="0" presId="urn:microsoft.com/office/officeart/2005/8/layout/vList2"/>
    <dgm:cxn modelId="{2408334C-6CC0-48E0-9FC0-07C094D06ABB}" type="presOf" srcId="{CD93E642-7C9F-4DC5-8D0C-EE69E8F0BFC6}" destId="{EB9BD110-37EB-45F6-9FD0-0B82C2EDC4EE}" srcOrd="0" destOrd="0" presId="urn:microsoft.com/office/officeart/2005/8/layout/vList2"/>
    <dgm:cxn modelId="{633FD176-3CEB-4BB1-9840-1ECFAEDA7F5A}" type="presOf" srcId="{D9DF2468-305C-4B3B-B30C-8BBDEF73C636}" destId="{FC535350-2300-4F7F-8FC6-ECE4883D7502}" srcOrd="0" destOrd="0" presId="urn:microsoft.com/office/officeart/2005/8/layout/vList2"/>
    <dgm:cxn modelId="{AD49D079-E3EC-43BF-ACA4-9B17D68EC3D6}" srcId="{021C4B65-73D8-4BAA-B1DC-1F8D92FC9AA5}" destId="{F5ED3D52-C48F-41B9-824D-D39722485668}" srcOrd="3" destOrd="0" parTransId="{0D2A159A-2FDE-417F-BC4D-900531D1C37D}" sibTransId="{E5B65FD4-BB36-40D6-BB12-8CEDD2DF0FD1}"/>
    <dgm:cxn modelId="{8BFE647B-8A48-4B0E-87DA-6BADE9DA99B0}" srcId="{021C4B65-73D8-4BAA-B1DC-1F8D92FC9AA5}" destId="{833A2553-47D4-4466-980C-68CDFF2ECE99}" srcOrd="6" destOrd="0" parTransId="{91F139D1-12C5-4C14-9DBF-E131C679B91C}" sibTransId="{243A4A42-4028-4EA3-88EB-2C4708E97E29}"/>
    <dgm:cxn modelId="{03FCB682-5150-4930-B763-0B7E622B8BFA}" type="presOf" srcId="{A3C2880F-4A29-4D41-AACF-7E58D4463FA6}" destId="{C1DFA1E8-B81F-4B75-BE8A-EDE6ED75F696}" srcOrd="0" destOrd="0" presId="urn:microsoft.com/office/officeart/2005/8/layout/vList2"/>
    <dgm:cxn modelId="{96A06793-11BB-4819-BCD7-FC3A094F10A5}" type="presOf" srcId="{0DEFB1BD-1F0C-44B2-8099-142F99E9496D}" destId="{B15338EB-C274-4DDD-B173-81A8B912F0FD}" srcOrd="0" destOrd="0" presId="urn:microsoft.com/office/officeart/2005/8/layout/vList2"/>
    <dgm:cxn modelId="{85DBED98-A934-458B-B19F-70D60FD0CB9B}" srcId="{021C4B65-73D8-4BAA-B1DC-1F8D92FC9AA5}" destId="{A3C2880F-4A29-4D41-AACF-7E58D4463FA6}" srcOrd="8" destOrd="0" parTransId="{6920AD6B-FCE8-44AE-A7FA-549397CA0A64}" sibTransId="{AD550F49-F942-4EE5-8C59-0A33D83FC185}"/>
    <dgm:cxn modelId="{A1C5759B-36FD-4631-A453-72D2E6E963A3}" type="presOf" srcId="{F5ED3D52-C48F-41B9-824D-D39722485668}" destId="{B3747549-5D86-49E2-B117-E085969B0B88}" srcOrd="0" destOrd="0" presId="urn:microsoft.com/office/officeart/2005/8/layout/vList2"/>
    <dgm:cxn modelId="{0F3FC3A3-8AA7-4721-A718-E656234A888B}" srcId="{021C4B65-73D8-4BAA-B1DC-1F8D92FC9AA5}" destId="{CF7CBBFE-A53D-414E-B015-04C413D9FF6D}" srcOrd="4" destOrd="0" parTransId="{2C00FDAA-D7A2-4010-B9F1-7EA2C344ABCF}" sibTransId="{F4889B09-D255-45A9-A2DD-A1DA7134247E}"/>
    <dgm:cxn modelId="{A5D0D4A6-E493-4BEB-A77B-26D2B1DEC223}" srcId="{021C4B65-73D8-4BAA-B1DC-1F8D92FC9AA5}" destId="{A969B4EF-B24F-4677-942E-B974F350F572}" srcOrd="0" destOrd="0" parTransId="{3680B9EA-92B2-466A-AC96-6190CF5F32C7}" sibTransId="{DFDD2CAD-A4F2-4EFE-9E3A-C51943F74154}"/>
    <dgm:cxn modelId="{2B1C19AA-26F3-4CAC-AB9D-A9E09E100366}" srcId="{021C4B65-73D8-4BAA-B1DC-1F8D92FC9AA5}" destId="{0DEFB1BD-1F0C-44B2-8099-142F99E9496D}" srcOrd="7" destOrd="0" parTransId="{E6C2CA72-07FC-4508-B99C-0B383F35D2D2}" sibTransId="{41D89364-8327-46BB-AE03-F8BB22FC561A}"/>
    <dgm:cxn modelId="{C4D281D2-F5E7-46AC-8AB0-9A2D1E08D9AB}" type="presOf" srcId="{11299F2A-8424-43E6-BE5C-583071D3BBCE}" destId="{F146A030-B6B9-4C28-8AB0-72FC8269AB16}" srcOrd="0" destOrd="0" presId="urn:microsoft.com/office/officeart/2005/8/layout/vList2"/>
    <dgm:cxn modelId="{E7F0A1D4-F761-4DF4-B16A-F5B948F6E0DD}" srcId="{021C4B65-73D8-4BAA-B1DC-1F8D92FC9AA5}" destId="{D9DF2468-305C-4B3B-B30C-8BBDEF73C636}" srcOrd="2" destOrd="0" parTransId="{541BEE1E-FE3C-4EE0-80E9-650C9FBCB465}" sibTransId="{AD867E33-EA14-4FF2-BF8D-BF12A557AA86}"/>
    <dgm:cxn modelId="{EBAAC6E2-BE09-4A1F-A68C-9D86F47A41A2}" srcId="{021C4B65-73D8-4BAA-B1DC-1F8D92FC9AA5}" destId="{CD93E642-7C9F-4DC5-8D0C-EE69E8F0BFC6}" srcOrd="5" destOrd="0" parTransId="{87D34994-0B1B-4E59-8784-F3DAF1E7DF95}" sibTransId="{78DC35F6-F736-4494-95A1-AB4EB4D28805}"/>
    <dgm:cxn modelId="{E230F0EF-59EB-41B2-B360-55FAAFDA3370}" type="presOf" srcId="{833A2553-47D4-4466-980C-68CDFF2ECE99}" destId="{D98AA576-ADD6-4727-9020-DF8291E4B205}" srcOrd="0" destOrd="0" presId="urn:microsoft.com/office/officeart/2005/8/layout/vList2"/>
    <dgm:cxn modelId="{E19E5836-01DB-4846-AA16-6BD415465F02}" type="presParOf" srcId="{72763BC0-A54E-4B8A-8AB4-550EA7471E14}" destId="{1D7703DA-3AED-4C0B-BDD3-E4514485DA0C}" srcOrd="0" destOrd="0" presId="urn:microsoft.com/office/officeart/2005/8/layout/vList2"/>
    <dgm:cxn modelId="{B85E3B11-101D-4D38-ACCB-EB80CECDD09B}" type="presParOf" srcId="{72763BC0-A54E-4B8A-8AB4-550EA7471E14}" destId="{FDB9FAC9-A8A5-4343-86D8-046D25C51A7E}" srcOrd="1" destOrd="0" presId="urn:microsoft.com/office/officeart/2005/8/layout/vList2"/>
    <dgm:cxn modelId="{7088D3C2-583E-4867-A498-BFD3C38BE91F}" type="presParOf" srcId="{72763BC0-A54E-4B8A-8AB4-550EA7471E14}" destId="{F146A030-B6B9-4C28-8AB0-72FC8269AB16}" srcOrd="2" destOrd="0" presId="urn:microsoft.com/office/officeart/2005/8/layout/vList2"/>
    <dgm:cxn modelId="{7AC8F9D7-400E-4A70-B822-411D1FD148E2}" type="presParOf" srcId="{72763BC0-A54E-4B8A-8AB4-550EA7471E14}" destId="{0C758C21-1B53-494D-9CF5-737DC64A6D94}" srcOrd="3" destOrd="0" presId="urn:microsoft.com/office/officeart/2005/8/layout/vList2"/>
    <dgm:cxn modelId="{791AE328-1D61-4AF0-A22D-B9974EFCC3C4}" type="presParOf" srcId="{72763BC0-A54E-4B8A-8AB4-550EA7471E14}" destId="{FC535350-2300-4F7F-8FC6-ECE4883D7502}" srcOrd="4" destOrd="0" presId="urn:microsoft.com/office/officeart/2005/8/layout/vList2"/>
    <dgm:cxn modelId="{D6711528-7440-496E-A1A0-594782E4B8C3}" type="presParOf" srcId="{72763BC0-A54E-4B8A-8AB4-550EA7471E14}" destId="{E8EC9DDB-2BBA-4807-9359-DA43B8C6BF6D}" srcOrd="5" destOrd="0" presId="urn:microsoft.com/office/officeart/2005/8/layout/vList2"/>
    <dgm:cxn modelId="{962FF054-5905-4479-9DF1-B9FF29A8F8FA}" type="presParOf" srcId="{72763BC0-A54E-4B8A-8AB4-550EA7471E14}" destId="{B3747549-5D86-49E2-B117-E085969B0B88}" srcOrd="6" destOrd="0" presId="urn:microsoft.com/office/officeart/2005/8/layout/vList2"/>
    <dgm:cxn modelId="{4A0AA2B1-9478-4B2F-927A-30BC9D52E0BB}" type="presParOf" srcId="{72763BC0-A54E-4B8A-8AB4-550EA7471E14}" destId="{D56D5825-AAB2-4D26-B043-4C9D66EB7376}" srcOrd="7" destOrd="0" presId="urn:microsoft.com/office/officeart/2005/8/layout/vList2"/>
    <dgm:cxn modelId="{8904D7CF-0A3E-44EC-A0D3-D9F2CA1CB64C}" type="presParOf" srcId="{72763BC0-A54E-4B8A-8AB4-550EA7471E14}" destId="{1FE41A5C-8EBC-4063-84CB-7D6EE81FA727}" srcOrd="8" destOrd="0" presId="urn:microsoft.com/office/officeart/2005/8/layout/vList2"/>
    <dgm:cxn modelId="{DDD5387D-467B-4E91-893D-B6388D6FCCB4}" type="presParOf" srcId="{72763BC0-A54E-4B8A-8AB4-550EA7471E14}" destId="{1539EA5C-B51A-4CE2-8E04-F3B8B57A8A80}" srcOrd="9" destOrd="0" presId="urn:microsoft.com/office/officeart/2005/8/layout/vList2"/>
    <dgm:cxn modelId="{F95EFD7D-711C-4680-8B9A-53F295E59C86}" type="presParOf" srcId="{72763BC0-A54E-4B8A-8AB4-550EA7471E14}" destId="{EB9BD110-37EB-45F6-9FD0-0B82C2EDC4EE}" srcOrd="10" destOrd="0" presId="urn:microsoft.com/office/officeart/2005/8/layout/vList2"/>
    <dgm:cxn modelId="{1F2412BF-E65A-4C70-856A-4705B6AC9D77}" type="presParOf" srcId="{72763BC0-A54E-4B8A-8AB4-550EA7471E14}" destId="{C74DFAB2-9677-46B3-A8CF-4876909ECB92}" srcOrd="11" destOrd="0" presId="urn:microsoft.com/office/officeart/2005/8/layout/vList2"/>
    <dgm:cxn modelId="{45803ADE-B212-4648-BB93-91A77CBC62CE}" type="presParOf" srcId="{72763BC0-A54E-4B8A-8AB4-550EA7471E14}" destId="{D98AA576-ADD6-4727-9020-DF8291E4B205}" srcOrd="12" destOrd="0" presId="urn:microsoft.com/office/officeart/2005/8/layout/vList2"/>
    <dgm:cxn modelId="{BAC62DD6-DE5F-4BC7-B5DB-C31FC2BA7DE9}" type="presParOf" srcId="{72763BC0-A54E-4B8A-8AB4-550EA7471E14}" destId="{A3DDD430-8C9A-4A00-A6B2-CFF196D2AF61}" srcOrd="13" destOrd="0" presId="urn:microsoft.com/office/officeart/2005/8/layout/vList2"/>
    <dgm:cxn modelId="{1010323E-6339-4D85-B1B3-84BCC111F616}" type="presParOf" srcId="{72763BC0-A54E-4B8A-8AB4-550EA7471E14}" destId="{B15338EB-C274-4DDD-B173-81A8B912F0FD}" srcOrd="14" destOrd="0" presId="urn:microsoft.com/office/officeart/2005/8/layout/vList2"/>
    <dgm:cxn modelId="{BE7EC4C6-F88F-48E2-9E81-A83CE0C7A98B}" type="presParOf" srcId="{72763BC0-A54E-4B8A-8AB4-550EA7471E14}" destId="{7EE8A76C-6045-4C5B-A147-62F675577A55}" srcOrd="15" destOrd="0" presId="urn:microsoft.com/office/officeart/2005/8/layout/vList2"/>
    <dgm:cxn modelId="{D9618280-2FBD-459B-8591-FFA9D1BE076F}" type="presParOf" srcId="{72763BC0-A54E-4B8A-8AB4-550EA7471E14}" destId="{C1DFA1E8-B81F-4B75-BE8A-EDE6ED75F69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703DA-3AED-4C0B-BDD3-E4514485DA0C}">
      <dsp:nvSpPr>
        <dsp:cNvPr id="0" name=""/>
        <dsp:cNvSpPr/>
      </dsp:nvSpPr>
      <dsp:spPr>
        <a:xfrm>
          <a:off x="0" y="101348"/>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Beth Sutherland</a:t>
          </a:r>
          <a:endParaRPr lang="en-US" sz="1300" kern="1200"/>
        </a:p>
      </dsp:txBody>
      <dsp:txXfrm>
        <a:off x="15221" y="116569"/>
        <a:ext cx="4144980" cy="281363"/>
      </dsp:txXfrm>
    </dsp:sp>
    <dsp:sp modelId="{F146A030-B6B9-4C28-8AB0-72FC8269AB16}">
      <dsp:nvSpPr>
        <dsp:cNvPr id="0" name=""/>
        <dsp:cNvSpPr/>
      </dsp:nvSpPr>
      <dsp:spPr>
        <a:xfrm>
          <a:off x="0" y="450593"/>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Danielle Jeffries</a:t>
          </a:r>
          <a:endParaRPr lang="en-US" sz="1300" kern="1200"/>
        </a:p>
      </dsp:txBody>
      <dsp:txXfrm>
        <a:off x="15221" y="465814"/>
        <a:ext cx="4144980" cy="281363"/>
      </dsp:txXfrm>
    </dsp:sp>
    <dsp:sp modelId="{FC535350-2300-4F7F-8FC6-ECE4883D7502}">
      <dsp:nvSpPr>
        <dsp:cNvPr id="0" name=""/>
        <dsp:cNvSpPr/>
      </dsp:nvSpPr>
      <dsp:spPr>
        <a:xfrm>
          <a:off x="0" y="799838"/>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Lotte Row</a:t>
          </a:r>
          <a:endParaRPr lang="en-US" sz="1300" kern="1200"/>
        </a:p>
      </dsp:txBody>
      <dsp:txXfrm>
        <a:off x="15221" y="815059"/>
        <a:ext cx="4144980" cy="281363"/>
      </dsp:txXfrm>
    </dsp:sp>
    <dsp:sp modelId="{B3747549-5D86-49E2-B117-E085969B0B88}">
      <dsp:nvSpPr>
        <dsp:cNvPr id="0" name=""/>
        <dsp:cNvSpPr/>
      </dsp:nvSpPr>
      <dsp:spPr>
        <a:xfrm>
          <a:off x="0" y="1149083"/>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Nicola Blythe</a:t>
          </a:r>
          <a:endParaRPr lang="en-US" sz="1300" kern="1200"/>
        </a:p>
      </dsp:txBody>
      <dsp:txXfrm>
        <a:off x="15221" y="1164304"/>
        <a:ext cx="4144980" cy="281363"/>
      </dsp:txXfrm>
    </dsp:sp>
    <dsp:sp modelId="{1FE41A5C-8EBC-4063-84CB-7D6EE81FA727}">
      <dsp:nvSpPr>
        <dsp:cNvPr id="0" name=""/>
        <dsp:cNvSpPr/>
      </dsp:nvSpPr>
      <dsp:spPr>
        <a:xfrm>
          <a:off x="0" y="1498328"/>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Nicole Moore</a:t>
          </a:r>
          <a:endParaRPr lang="en-US" sz="1300" kern="1200"/>
        </a:p>
      </dsp:txBody>
      <dsp:txXfrm>
        <a:off x="15221" y="1513549"/>
        <a:ext cx="4144980" cy="281363"/>
      </dsp:txXfrm>
    </dsp:sp>
    <dsp:sp modelId="{EB9BD110-37EB-45F6-9FD0-0B82C2EDC4EE}">
      <dsp:nvSpPr>
        <dsp:cNvPr id="0" name=""/>
        <dsp:cNvSpPr/>
      </dsp:nvSpPr>
      <dsp:spPr>
        <a:xfrm>
          <a:off x="0" y="1847573"/>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Ruth Robertson </a:t>
          </a:r>
          <a:endParaRPr lang="en-US" sz="1300" kern="1200"/>
        </a:p>
      </dsp:txBody>
      <dsp:txXfrm>
        <a:off x="15221" y="1862794"/>
        <a:ext cx="4144980" cy="281363"/>
      </dsp:txXfrm>
    </dsp:sp>
    <dsp:sp modelId="{D98AA576-ADD6-4727-9020-DF8291E4B205}">
      <dsp:nvSpPr>
        <dsp:cNvPr id="0" name=""/>
        <dsp:cNvSpPr/>
      </dsp:nvSpPr>
      <dsp:spPr>
        <a:xfrm>
          <a:off x="0" y="2196818"/>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Ros West</a:t>
          </a:r>
          <a:endParaRPr lang="en-US" sz="1300" kern="1200"/>
        </a:p>
      </dsp:txBody>
      <dsp:txXfrm>
        <a:off x="15221" y="2212039"/>
        <a:ext cx="4144980" cy="281363"/>
      </dsp:txXfrm>
    </dsp:sp>
    <dsp:sp modelId="{B15338EB-C274-4DDD-B173-81A8B912F0FD}">
      <dsp:nvSpPr>
        <dsp:cNvPr id="0" name=""/>
        <dsp:cNvSpPr/>
      </dsp:nvSpPr>
      <dsp:spPr>
        <a:xfrm>
          <a:off x="0" y="2546063"/>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Sally Warren</a:t>
          </a:r>
          <a:endParaRPr lang="en-US" sz="1300" kern="1200"/>
        </a:p>
      </dsp:txBody>
      <dsp:txXfrm>
        <a:off x="15221" y="2561284"/>
        <a:ext cx="4144980" cy="281363"/>
      </dsp:txXfrm>
    </dsp:sp>
    <dsp:sp modelId="{C1DFA1E8-B81F-4B75-BE8A-EDE6ED75F696}">
      <dsp:nvSpPr>
        <dsp:cNvPr id="0" name=""/>
        <dsp:cNvSpPr/>
      </dsp:nvSpPr>
      <dsp:spPr>
        <a:xfrm>
          <a:off x="0" y="2895308"/>
          <a:ext cx="4175422" cy="311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Siva Anandaciva</a:t>
          </a:r>
          <a:endParaRPr lang="en-US" sz="1300" kern="1200"/>
        </a:p>
      </dsp:txBody>
      <dsp:txXfrm>
        <a:off x="15221" y="2910529"/>
        <a:ext cx="4144980" cy="2813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2FCE95-2976-344E-94D9-10B6D0D38487}" type="datetimeFigureOut">
              <a:rPr lang="en-US" smtClean="0"/>
              <a:t>12/5/2023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74689F-AE04-C145-B338-EFD8FC06E429}" type="slidenum">
              <a:rPr lang="en-US" smtClean="0"/>
              <a:t>‹#›</a:t>
            </a:fld>
            <a:endParaRPr lang="en-US"/>
          </a:p>
        </p:txBody>
      </p:sp>
    </p:spTree>
    <p:extLst>
      <p:ext uri="{BB962C8B-B14F-4D97-AF65-F5344CB8AC3E}">
        <p14:creationId xmlns:p14="http://schemas.microsoft.com/office/powerpoint/2010/main" val="399103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4E8CF5-DA00-E140-AFA1-0350172083EA}"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4F96E1-018F-E845-BDF9-82F7B49A20BF}" type="slidenum">
              <a:rPr lang="en-GB" smtClean="0"/>
              <a:t>‹#›</a:t>
            </a:fld>
            <a:endParaRPr lang="en-GB"/>
          </a:p>
        </p:txBody>
      </p:sp>
    </p:spTree>
    <p:extLst>
      <p:ext uri="{BB962C8B-B14F-4D97-AF65-F5344CB8AC3E}">
        <p14:creationId xmlns:p14="http://schemas.microsoft.com/office/powerpoint/2010/main" val="398719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C0DAA3-66E9-0F42-BA2E-E7669483613A}" type="slidenum">
              <a:rPr lang="en-US" smtClean="0"/>
              <a:t>1</a:t>
            </a:fld>
            <a:endParaRPr lang="en-US"/>
          </a:p>
        </p:txBody>
      </p:sp>
    </p:spTree>
    <p:extLst>
      <p:ext uri="{BB962C8B-B14F-4D97-AF65-F5344CB8AC3E}">
        <p14:creationId xmlns:p14="http://schemas.microsoft.com/office/powerpoint/2010/main" val="251270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C0DAA3-66E9-0F42-BA2E-E7669483613A}" type="slidenum">
              <a:rPr lang="en-US" smtClean="0"/>
              <a:t>46</a:t>
            </a:fld>
            <a:endParaRPr lang="en-US"/>
          </a:p>
        </p:txBody>
      </p:sp>
    </p:spTree>
    <p:extLst>
      <p:ext uri="{BB962C8B-B14F-4D97-AF65-F5344CB8AC3E}">
        <p14:creationId xmlns:p14="http://schemas.microsoft.com/office/powerpoint/2010/main" val="126341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FE96B-C588-418F-98DC-47D2BFF7AB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23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FE96B-C588-418F-98DC-47D2BFF7AB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FE96B-C588-418F-98DC-47D2BFF7AB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46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latin typeface="Arial" panose="020B0604020202020204" pitchFamily="34" charset="0"/>
                <a:cs typeface="Arial" panose="020B0604020202020204" pitchFamily="34" charset="0"/>
              </a:rPr>
              <a:t>Purpose:</a:t>
            </a:r>
            <a:r>
              <a:rPr lang="en-GB" sz="1200">
                <a:latin typeface="Arial" panose="020B0604020202020204" pitchFamily="34" charset="0"/>
                <a:cs typeface="Arial" panose="020B0604020202020204" pitchFamily="34" charset="0"/>
              </a:rPr>
              <a:t> to achieve and sustain a collaborative, partnership model of integrated acute and specialist healthcare across WY&amp;H</a:t>
            </a:r>
          </a:p>
          <a:p>
            <a:r>
              <a:rPr lang="en-GB" sz="1200" b="1">
                <a:latin typeface="Arial" panose="020B0604020202020204" pitchFamily="34" charset="0"/>
                <a:cs typeface="Arial" panose="020B0604020202020204" pitchFamily="34" charset="0"/>
              </a:rPr>
              <a:t>Vision: </a:t>
            </a:r>
            <a:r>
              <a:rPr lang="en-GB" sz="1200">
                <a:latin typeface="Arial" panose="020B0604020202020204" pitchFamily="34" charset="0"/>
                <a:cs typeface="Arial" panose="020B0604020202020204" pitchFamily="34" charset="0"/>
              </a:rPr>
              <a:t>Outstanding, high quality acute and specialist healthcare for the whole population of WY&amp;H: consistent, integrated and sustainable</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22C6B-5E72-4C7D-88BC-32903D4FAB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77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4D5156"/>
                </a:solidFill>
                <a:effectLst/>
                <a:latin typeface="arial" panose="020B0604020202020204" pitchFamily="34" charset="0"/>
              </a:rPr>
              <a:t>"</a:t>
            </a:r>
            <a:r>
              <a:rPr lang="en-US" b="1" i="0">
                <a:solidFill>
                  <a:srgbClr val="5F6368"/>
                </a:solidFill>
                <a:effectLst/>
                <a:latin typeface="arial" panose="020B0604020202020204" pitchFamily="34" charset="0"/>
              </a:rPr>
              <a:t>Failure</a:t>
            </a:r>
            <a:r>
              <a:rPr lang="en-US" b="0" i="0">
                <a:solidFill>
                  <a:srgbClr val="4D5156"/>
                </a:solidFill>
                <a:effectLst/>
                <a:latin typeface="arial" panose="020B0604020202020204" pitchFamily="34" charset="0"/>
              </a:rPr>
              <a:t> isn't fatal, but </a:t>
            </a:r>
            <a:r>
              <a:rPr lang="en-US" b="1" i="0">
                <a:solidFill>
                  <a:srgbClr val="5F6368"/>
                </a:solidFill>
                <a:effectLst/>
                <a:latin typeface="arial" panose="020B0604020202020204" pitchFamily="34" charset="0"/>
              </a:rPr>
              <a:t>failure</a:t>
            </a:r>
            <a:r>
              <a:rPr lang="en-US" b="0" i="0">
                <a:solidFill>
                  <a:srgbClr val="4D5156"/>
                </a:solidFill>
                <a:effectLst/>
                <a:latin typeface="arial" panose="020B0604020202020204" pitchFamily="34" charset="0"/>
              </a:rPr>
              <a:t> to change might be" - John </a:t>
            </a:r>
            <a:r>
              <a:rPr lang="en-US" b="0" i="0" err="1">
                <a:solidFill>
                  <a:srgbClr val="4D5156"/>
                </a:solidFill>
                <a:effectLst/>
                <a:latin typeface="arial" panose="020B0604020202020204" pitchFamily="34" charset="0"/>
              </a:rPr>
              <a:t>Woode</a:t>
            </a:r>
            <a:endParaRPr lang="en-GB" b="1"/>
          </a:p>
          <a:p>
            <a:pPr marL="0" indent="0">
              <a:buFont typeface="Arial" panose="020B0604020202020204" pitchFamily="34" charset="0"/>
              <a:buNone/>
            </a:pPr>
            <a:endParaRPr lang="en-GB" b="1"/>
          </a:p>
          <a:p>
            <a:pPr marL="171450" indent="-171450">
              <a:buFont typeface="Arial" panose="020B0604020202020204" pitchFamily="34" charset="0"/>
              <a:buChar char="•"/>
            </a:pPr>
            <a:r>
              <a:rPr lang="en-GB"/>
              <a:t>17 slides and this is number 3, so this hopefully won’t be death by </a:t>
            </a:r>
            <a:r>
              <a:rPr lang="en-GB" err="1"/>
              <a:t>powerpoint</a:t>
            </a:r>
            <a:r>
              <a:rPr lang="en-GB"/>
              <a:t>. </a:t>
            </a:r>
          </a:p>
          <a:p>
            <a:pPr marL="171450" indent="-171450">
              <a:buFont typeface="Arial" panose="020B0604020202020204" pitchFamily="34" charset="0"/>
              <a:buChar char="•"/>
            </a:pPr>
            <a:r>
              <a:rPr lang="en-GB"/>
              <a:t>Fundamental</a:t>
            </a:r>
            <a:r>
              <a:rPr lang="en-GB" baseline="0"/>
              <a:t> spirit of a culture – ethos</a:t>
            </a:r>
          </a:p>
          <a:p>
            <a:pPr marL="171450" indent="-171450">
              <a:buFont typeface="Arial" panose="020B0604020202020204" pitchFamily="34" charset="0"/>
              <a:buChar char="•"/>
            </a:pPr>
            <a:r>
              <a:rPr lang="en-US" b="0" i="0">
                <a:solidFill>
                  <a:srgbClr val="000000"/>
                </a:solidFill>
                <a:effectLst/>
                <a:latin typeface="Gibson"/>
              </a:rPr>
              <a:t>Creating bullshit-free zones where people love their work and working together.</a:t>
            </a:r>
            <a:endParaRPr lang="en-GB" baseline="0"/>
          </a:p>
          <a:p>
            <a:pPr marL="0" indent="0">
              <a:buFont typeface="Arial" panose="020B0604020202020204" pitchFamily="34" charset="0"/>
              <a:buNone/>
            </a:pPr>
            <a:endParaRPr lang="en-GB"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Frutiger CE 45 Light" panose="02000403040000020004" pitchFamily="2" charset="0"/>
              </a:rPr>
              <a:t>*</a:t>
            </a:r>
            <a:r>
              <a:rPr lang="en-US" sz="1200">
                <a:latin typeface="Frutiger CE 45 Light"/>
              </a:rPr>
              <a:t>in clinical and chronological order, where clinically safe to do so.</a:t>
            </a:r>
            <a:endParaRPr lang="en-US" sz="1200"/>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22C6B-5E72-4C7D-88BC-32903D4FAB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To </a:t>
            </a:r>
            <a:r>
              <a:rPr lang="en-GB" b="1" err="1"/>
              <a:t>delvier</a:t>
            </a:r>
            <a:r>
              <a:rPr lang="en-GB" b="1"/>
              <a:t> on what we said we would </a:t>
            </a:r>
            <a:r>
              <a:rPr lang="en-GB" b="1" err="1"/>
              <a:t>delvier</a:t>
            </a:r>
            <a:r>
              <a:rPr lang="en-GB" b="1"/>
              <a:t>. </a:t>
            </a:r>
            <a:r>
              <a:rPr lang="en-US">
                <a:latin typeface="Frutiger CE 45 Light"/>
              </a:rPr>
              <a:t>~ 320 patient transferred across providers</a:t>
            </a:r>
            <a:endParaRPr lang="en-GB" b="1"/>
          </a:p>
          <a:p>
            <a:pPr marL="171450" indent="-171450">
              <a:buFont typeface="Arial" panose="020B0604020202020204" pitchFamily="34" charset="0"/>
              <a:buChar char="•"/>
            </a:pPr>
            <a:r>
              <a:rPr lang="en-GB"/>
              <a:t>Designed script across the organisations</a:t>
            </a:r>
            <a:r>
              <a:rPr lang="en-GB" baseline="0"/>
              <a:t> and stepped over the funding issues.</a:t>
            </a:r>
            <a:endParaRPr lang="en-GB"/>
          </a:p>
          <a:p>
            <a:pPr marL="171450" indent="-171450">
              <a:buFont typeface="Arial" panose="020B0604020202020204" pitchFamily="34" charset="0"/>
              <a:buChar char="•"/>
            </a:pPr>
            <a:r>
              <a:rPr lang="en-GB"/>
              <a:t>Example of step ins.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Back to basics on system access – PTL. </a:t>
            </a:r>
            <a:r>
              <a:rPr lang="en-GB" err="1"/>
              <a:t>Utilisation..theory</a:t>
            </a:r>
            <a:r>
              <a:rPr lang="en-GB"/>
              <a:t> great, this is a patient where is that going.</a:t>
            </a:r>
          </a:p>
          <a:p>
            <a:pPr marL="171450" indent="-171450">
              <a:buFont typeface="Arial" panose="020B0604020202020204" pitchFamily="34" charset="0"/>
              <a:buChar char="•"/>
            </a:pPr>
            <a:r>
              <a:rPr lang="en-GB"/>
              <a:t>GIRFT, best practise.</a:t>
            </a:r>
          </a:p>
          <a:p>
            <a:pPr marL="171450" indent="-171450">
              <a:buFont typeface="Arial" panose="020B0604020202020204" pitchFamily="34" charset="0"/>
              <a:buChar char="•"/>
            </a:pPr>
            <a:r>
              <a:rPr lang="en-GB"/>
              <a:t>War on follow ups…more OP.</a:t>
            </a:r>
          </a:p>
          <a:p>
            <a:pPr marL="171450" indent="-171450">
              <a:buFont typeface="Arial" panose="020B0604020202020204" pitchFamily="34" charset="0"/>
              <a:buChar char="•"/>
            </a:pPr>
            <a:endParaRPr lang="en-GB"/>
          </a:p>
          <a:p>
            <a:pPr marL="6350" indent="-6350" algn="l">
              <a:lnSpc>
                <a:spcPct val="107000"/>
              </a:lnSpc>
              <a:spcAft>
                <a:spcPts val="25"/>
              </a:spcAft>
            </a:pPr>
            <a:r>
              <a:rPr lang="en-GB" sz="1800" b="1">
                <a:solidFill>
                  <a:srgbClr val="000000"/>
                </a:solidFill>
                <a:effectLst/>
                <a:latin typeface="Arial" panose="020B0604020202020204" pitchFamily="34" charset="0"/>
                <a:ea typeface="Arial" panose="020B0604020202020204" pitchFamily="34" charset="0"/>
              </a:rPr>
              <a:t>Orthopaedics:  </a:t>
            </a:r>
            <a:endParaRPr lang="en-GB" sz="1800">
              <a:solidFill>
                <a:srgbClr val="000000"/>
              </a:solidFill>
              <a:effectLst/>
              <a:latin typeface="Arial" panose="020B0604020202020204" pitchFamily="34" charset="0"/>
              <a:ea typeface="Arial" panose="020B0604020202020204" pitchFamily="34" charset="0"/>
            </a:endParaRPr>
          </a:p>
          <a:p>
            <a:pPr marL="6350" indent="-6350" algn="l">
              <a:lnSpc>
                <a:spcPct val="107000"/>
              </a:lnSpc>
              <a:spcAft>
                <a:spcPts val="25"/>
              </a:spcAft>
            </a:pPr>
            <a:r>
              <a:rPr lang="en-GB" sz="1800" b="1">
                <a:solidFill>
                  <a:srgbClr val="000000"/>
                </a:solidFill>
                <a:effectLst/>
                <a:latin typeface="Arial" panose="020B0604020202020204" pitchFamily="34" charset="0"/>
                <a:ea typeface="Arial" panose="020B0604020202020204" pitchFamily="34" charset="0"/>
              </a:rPr>
              <a:t> </a:t>
            </a:r>
            <a:r>
              <a:rPr lang="en-GB" sz="1800">
                <a:solidFill>
                  <a:srgbClr val="000000"/>
                </a:solidFill>
                <a:effectLst/>
                <a:latin typeface="Arial" panose="020B0604020202020204" pitchFamily="34" charset="0"/>
                <a:ea typeface="Arial" panose="020B0604020202020204" pitchFamily="34" charset="0"/>
              </a:rPr>
              <a:t>LOS for Primary Hip is 3.3 days against benchmark of 2.7. </a:t>
            </a:r>
          </a:p>
          <a:p>
            <a:pPr marL="6350" indent="-6350" algn="l">
              <a:lnSpc>
                <a:spcPct val="100000"/>
              </a:lnSpc>
              <a:spcAft>
                <a:spcPts val="25"/>
              </a:spcAft>
            </a:pPr>
            <a:r>
              <a:rPr lang="en-GB" sz="1800">
                <a:solidFill>
                  <a:srgbClr val="000000"/>
                </a:solidFill>
                <a:effectLst/>
                <a:latin typeface="Arial" panose="020B0604020202020204" pitchFamily="34" charset="0"/>
                <a:ea typeface="Arial" panose="020B0604020202020204" pitchFamily="34" charset="0"/>
              </a:rPr>
              <a:t>Significant variation within the system for patient with C&amp;H top decile at 2.5 days, Airedale and Leeds are both also top quartile at 3.2 days and MYS are 3</a:t>
            </a:r>
            <a:r>
              <a:rPr lang="en-GB" sz="1800" baseline="30000">
                <a:solidFill>
                  <a:srgbClr val="000000"/>
                </a:solidFill>
                <a:effectLst/>
                <a:latin typeface="Arial" panose="020B0604020202020204" pitchFamily="34" charset="0"/>
                <a:ea typeface="Arial" panose="020B0604020202020204" pitchFamily="34" charset="0"/>
              </a:rPr>
              <a:t>rd</a:t>
            </a:r>
            <a:r>
              <a:rPr lang="en-GB" sz="1800">
                <a:solidFill>
                  <a:srgbClr val="000000"/>
                </a:solidFill>
                <a:effectLst/>
                <a:latin typeface="Arial" panose="020B0604020202020204" pitchFamily="34" charset="0"/>
                <a:ea typeface="Arial" panose="020B0604020202020204" pitchFamily="34" charset="0"/>
              </a:rPr>
              <a:t> quartile at 3.7 days . Opportunity for sharing pathways and improvement.  </a:t>
            </a:r>
          </a:p>
          <a:p>
            <a:pPr marL="6350" indent="-6350" algn="l">
              <a:lnSpc>
                <a:spcPct val="107000"/>
              </a:lnSpc>
              <a:spcAft>
                <a:spcPts val="25"/>
              </a:spcAft>
            </a:pPr>
            <a:r>
              <a:rPr lang="en-GB" sz="1800">
                <a:solidFill>
                  <a:srgbClr val="000000"/>
                </a:solidFill>
                <a:effectLst/>
                <a:latin typeface="Arial" panose="020B0604020202020204" pitchFamily="34" charset="0"/>
                <a:ea typeface="Arial" panose="020B0604020202020204" pitchFamily="34" charset="0"/>
              </a:rPr>
              <a:t>   </a:t>
            </a:r>
          </a:p>
          <a:p>
            <a:pPr marL="6350" indent="-6350" algn="l">
              <a:lnSpc>
                <a:spcPct val="99000"/>
              </a:lnSpc>
              <a:spcAft>
                <a:spcPts val="65"/>
              </a:spcAft>
            </a:pPr>
            <a:r>
              <a:rPr lang="en-GB" sz="1800">
                <a:solidFill>
                  <a:srgbClr val="000000"/>
                </a:solidFill>
                <a:effectLst/>
                <a:latin typeface="Arial" panose="020B0604020202020204" pitchFamily="34" charset="0"/>
                <a:ea typeface="Arial" panose="020B0604020202020204" pitchFamily="34" charset="0"/>
              </a:rPr>
              <a:t>LOS for knees top quartile as a system at 3.5 days against a benchmark of 2.7. Very similar picture to Hips with significant variation for patients. C&amp;H top decile at 2.5 days, LTH 3.6 days and MYS 3.7 days both 2</a:t>
            </a:r>
            <a:r>
              <a:rPr lang="en-GB" sz="1800" baseline="30000">
                <a:solidFill>
                  <a:srgbClr val="000000"/>
                </a:solidFill>
                <a:effectLst/>
                <a:latin typeface="Arial" panose="020B0604020202020204" pitchFamily="34" charset="0"/>
                <a:ea typeface="Arial" panose="020B0604020202020204" pitchFamily="34" charset="0"/>
              </a:rPr>
              <a:t>nd</a:t>
            </a:r>
            <a:r>
              <a:rPr lang="en-GB" sz="1800">
                <a:solidFill>
                  <a:srgbClr val="000000"/>
                </a:solidFill>
                <a:effectLst/>
                <a:latin typeface="Arial" panose="020B0604020202020204" pitchFamily="34" charset="0"/>
                <a:ea typeface="Arial" panose="020B0604020202020204" pitchFamily="34" charset="0"/>
              </a:rPr>
              <a:t> quartile and Airedale 3</a:t>
            </a:r>
            <a:r>
              <a:rPr lang="en-GB" sz="1800" baseline="30000">
                <a:solidFill>
                  <a:srgbClr val="000000"/>
                </a:solidFill>
                <a:effectLst/>
                <a:latin typeface="Arial" panose="020B0604020202020204" pitchFamily="34" charset="0"/>
                <a:ea typeface="Arial" panose="020B0604020202020204" pitchFamily="34" charset="0"/>
              </a:rPr>
              <a:t>rd</a:t>
            </a:r>
            <a:r>
              <a:rPr lang="en-GB" sz="1800">
                <a:solidFill>
                  <a:srgbClr val="000000"/>
                </a:solidFill>
                <a:effectLst/>
                <a:latin typeface="Arial" panose="020B0604020202020204" pitchFamily="34" charset="0"/>
                <a:ea typeface="Arial" panose="020B0604020202020204" pitchFamily="34" charset="0"/>
              </a:rPr>
              <a:t> quartile 4.0 days. </a:t>
            </a:r>
          </a:p>
          <a:p>
            <a:pPr marL="6350" indent="-6350" algn="l">
              <a:lnSpc>
                <a:spcPct val="107000"/>
              </a:lnSpc>
              <a:spcAft>
                <a:spcPts val="25"/>
              </a:spcAft>
            </a:pPr>
            <a:r>
              <a:rPr lang="en-GB" sz="1800">
                <a:solidFill>
                  <a:srgbClr val="000000"/>
                </a:solidFill>
                <a:effectLst/>
                <a:latin typeface="Arial" panose="020B0604020202020204" pitchFamily="34" charset="0"/>
                <a:ea typeface="Arial" panose="020B0604020202020204" pitchFamily="34" charset="0"/>
              </a:rPr>
              <a:t>  </a:t>
            </a:r>
          </a:p>
          <a:p>
            <a:pPr marL="6350" indent="-6350" algn="l">
              <a:lnSpc>
                <a:spcPct val="98000"/>
              </a:lnSpc>
              <a:spcAft>
                <a:spcPts val="75"/>
              </a:spcAft>
            </a:pPr>
            <a:r>
              <a:rPr lang="en-GB" sz="1800">
                <a:solidFill>
                  <a:srgbClr val="000000"/>
                </a:solidFill>
                <a:effectLst/>
                <a:latin typeface="Arial" panose="020B0604020202020204" pitchFamily="34" charset="0"/>
                <a:ea typeface="Arial" panose="020B0604020202020204" pitchFamily="34" charset="0"/>
              </a:rPr>
              <a:t>5 year Hip Revision rates: System 2nd quartile  at 0.9% against a target of 0.5% – wide variation within system Airedale top quartile 0.4%, MYS 0.9% quartile 3, LTH 1.4% quartile 4 and Bradford 3.1% 3</a:t>
            </a:r>
            <a:r>
              <a:rPr lang="en-GB" sz="1800" baseline="30000">
                <a:solidFill>
                  <a:srgbClr val="000000"/>
                </a:solidFill>
                <a:effectLst/>
                <a:latin typeface="Arial" panose="020B0604020202020204" pitchFamily="34" charset="0"/>
                <a:ea typeface="Arial" panose="020B0604020202020204" pitchFamily="34" charset="0"/>
              </a:rPr>
              <a:t>rd</a:t>
            </a:r>
            <a:r>
              <a:rPr lang="en-GB" sz="1800">
                <a:solidFill>
                  <a:srgbClr val="000000"/>
                </a:solidFill>
                <a:effectLst/>
                <a:latin typeface="Arial" panose="020B0604020202020204" pitchFamily="34" charset="0"/>
                <a:ea typeface="Arial" panose="020B0604020202020204" pitchFamily="34" charset="0"/>
              </a:rPr>
              <a:t> highest trust nationally clearly worth reviewing </a:t>
            </a:r>
          </a:p>
          <a:p>
            <a:r>
              <a:rPr lang="en-GB" sz="1800">
                <a:solidFill>
                  <a:srgbClr val="000000"/>
                </a:solidFill>
                <a:effectLst/>
                <a:latin typeface="Arial" panose="020B0604020202020204" pitchFamily="34" charset="0"/>
                <a:ea typeface="Arial" panose="020B0604020202020204" pitchFamily="34" charset="0"/>
              </a:rPr>
              <a:t>5 Year Knee revision rates: system is top decile and 2</a:t>
            </a:r>
            <a:r>
              <a:rPr lang="en-GB" sz="1800" baseline="30000">
                <a:solidFill>
                  <a:srgbClr val="000000"/>
                </a:solidFill>
                <a:effectLst/>
                <a:latin typeface="Arial" panose="020B0604020202020204" pitchFamily="34" charset="0"/>
                <a:ea typeface="Arial" panose="020B0604020202020204" pitchFamily="34" charset="0"/>
              </a:rPr>
              <a:t>nd</a:t>
            </a:r>
            <a:r>
              <a:rPr lang="en-GB" sz="1800">
                <a:solidFill>
                  <a:srgbClr val="000000"/>
                </a:solidFill>
                <a:effectLst/>
                <a:latin typeface="Arial" panose="020B0604020202020204" pitchFamily="34" charset="0"/>
                <a:ea typeface="Arial" panose="020B0604020202020204" pitchFamily="34" charset="0"/>
              </a:rPr>
              <a:t> nationally at 1.0% – driven by C&amp;H 0.4% (2</a:t>
            </a:r>
            <a:r>
              <a:rPr lang="en-GB" sz="1800" baseline="30000">
                <a:solidFill>
                  <a:srgbClr val="000000"/>
                </a:solidFill>
                <a:effectLst/>
                <a:latin typeface="Arial" panose="020B0604020202020204" pitchFamily="34" charset="0"/>
                <a:ea typeface="Arial" panose="020B0604020202020204" pitchFamily="34" charset="0"/>
              </a:rPr>
              <a:t>nd</a:t>
            </a:r>
            <a:r>
              <a:rPr lang="en-GB" sz="1800">
                <a:solidFill>
                  <a:srgbClr val="000000"/>
                </a:solidFill>
                <a:effectLst/>
                <a:latin typeface="Arial" panose="020B0604020202020204" pitchFamily="34" charset="0"/>
                <a:ea typeface="Arial" panose="020B0604020202020204" pitchFamily="34" charset="0"/>
              </a:rPr>
              <a:t> Nationally) and LTH 0.8% (top quartile), Bradford 1.4% 2</a:t>
            </a:r>
            <a:r>
              <a:rPr lang="en-GB" sz="1800" baseline="30000">
                <a:solidFill>
                  <a:srgbClr val="000000"/>
                </a:solidFill>
                <a:effectLst/>
                <a:latin typeface="Arial" panose="020B0604020202020204" pitchFamily="34" charset="0"/>
                <a:ea typeface="Arial" panose="020B0604020202020204" pitchFamily="34" charset="0"/>
              </a:rPr>
              <a:t>nd</a:t>
            </a:r>
            <a:r>
              <a:rPr lang="en-GB" sz="1800">
                <a:solidFill>
                  <a:srgbClr val="000000"/>
                </a:solidFill>
                <a:effectLst/>
                <a:latin typeface="Arial" panose="020B0604020202020204" pitchFamily="34" charset="0"/>
                <a:ea typeface="Arial" panose="020B0604020202020204" pitchFamily="34" charset="0"/>
              </a:rPr>
              <a:t> quartile and MYS 2.0% 3</a:t>
            </a:r>
            <a:r>
              <a:rPr lang="en-GB" sz="1800" baseline="30000">
                <a:solidFill>
                  <a:srgbClr val="000000"/>
                </a:solidFill>
                <a:effectLst/>
                <a:latin typeface="Arial" panose="020B0604020202020204" pitchFamily="34" charset="0"/>
                <a:ea typeface="Arial" panose="020B0604020202020204" pitchFamily="34" charset="0"/>
              </a:rPr>
              <a:t>rd</a:t>
            </a:r>
            <a:r>
              <a:rPr lang="en-GB" sz="1800">
                <a:solidFill>
                  <a:srgbClr val="000000"/>
                </a:solidFill>
                <a:effectLst/>
                <a:latin typeface="Arial" panose="020B0604020202020204" pitchFamily="34" charset="0"/>
                <a:ea typeface="Arial" panose="020B0604020202020204" pitchFamily="34" charset="0"/>
              </a:rPr>
              <a:t> quartile. Clearly opportunity for learning within system with C&amp;H exemplar </a:t>
            </a:r>
          </a:p>
          <a:p>
            <a:endParaRPr lang="en-GB" sz="180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Arial" panose="020B0604020202020204" pitchFamily="34" charset="0"/>
                <a:ea typeface="Arial" panose="020B0604020202020204" pitchFamily="34" charset="0"/>
              </a:rPr>
              <a:t>DC rate for elective hernia. Lowest quartile as a system 67.4%. All 5 trusts in lowest quartile nationally, again Harrogate and Northumbria are excellent against the metric are top </a:t>
            </a:r>
            <a:r>
              <a:rPr lang="en-GB" sz="1800" err="1">
                <a:solidFill>
                  <a:srgbClr val="000000"/>
                </a:solidFill>
                <a:effectLst/>
                <a:latin typeface="Arial" panose="020B0604020202020204" pitchFamily="34" charset="0"/>
                <a:ea typeface="Arial" panose="020B0604020202020204" pitchFamily="34" charset="0"/>
              </a:rPr>
              <a:t>decile..we’ve</a:t>
            </a:r>
            <a:r>
              <a:rPr lang="en-GB" sz="1800">
                <a:solidFill>
                  <a:srgbClr val="000000"/>
                </a:solidFill>
                <a:effectLst/>
                <a:latin typeface="Arial" panose="020B0604020202020204" pitchFamily="34" charset="0"/>
                <a:ea typeface="Arial" panose="020B0604020202020204" pitchFamily="34" charset="0"/>
              </a:rPr>
              <a:t> shared our pathways, setup conversations, shared data</a:t>
            </a:r>
          </a:p>
          <a:p>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22C6B-5E72-4C7D-88BC-32903D4FAB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78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 / 1282 conversion</a:t>
            </a:r>
          </a:p>
          <a:p>
            <a:r>
              <a:rPr lang="en-US"/>
              <a:t>21,305</a:t>
            </a:r>
          </a:p>
          <a:p>
            <a:endParaRPr lang="en-US"/>
          </a:p>
          <a:p>
            <a:r>
              <a:rPr lang="en-GB"/>
              <a:t>Majority of outpatients will have been given first OP appointment by end of October</a:t>
            </a:r>
            <a:endParaRPr lang="en-GB" sz="1050"/>
          </a:p>
          <a:p>
            <a:endParaRPr lang="en-GB" sz="1050"/>
          </a:p>
          <a:p>
            <a:r>
              <a:rPr lang="en-GB"/>
              <a:t>Most challenged specialties have established clinical networks</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912DA5-2F98-4C08-81BF-5801D47A4C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78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29AEB-8917-4122-9C51-70C40A6D4D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35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urple and pink background with white text&#10;&#10;Description automatically generated">
            <a:extLst>
              <a:ext uri="{FF2B5EF4-FFF2-40B4-BE49-F238E27FC236}">
                <a16:creationId xmlns:a16="http://schemas.microsoft.com/office/drawing/2014/main" id="{2E2A0C18-191E-DD05-C203-148FC083019E}"/>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2" name="Title 1"/>
          <p:cNvSpPr>
            <a:spLocks noGrp="1"/>
          </p:cNvSpPr>
          <p:nvPr>
            <p:ph type="title"/>
          </p:nvPr>
        </p:nvSpPr>
        <p:spPr>
          <a:xfrm>
            <a:off x="457200" y="463144"/>
            <a:ext cx="8208000" cy="351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231901"/>
            <a:ext cx="3878886" cy="32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806448"/>
            <a:ext cx="8208000" cy="214313"/>
          </a:xfrm>
        </p:spPr>
        <p:txBody>
          <a:bodyPr/>
          <a:lstStyle>
            <a:lvl1pPr>
              <a:defRPr sz="1350" b="1" spc="38" baseline="0">
                <a:solidFill>
                  <a:schemeClr val="tx2">
                    <a:lumMod val="50000"/>
                  </a:schemeClr>
                </a:solidFill>
              </a:defRPr>
            </a:lvl1pPr>
            <a:lvl2pPr>
              <a:defRPr sz="1350" b="1"/>
            </a:lvl2pPr>
            <a:lvl3pPr>
              <a:defRPr sz="1350" b="1"/>
            </a:lvl3pPr>
            <a:lvl4pPr>
              <a:defRPr sz="1350" b="1"/>
            </a:lvl4pPr>
            <a:lvl5pPr>
              <a:defRPr sz="1350" b="1"/>
            </a:lvl5pPr>
          </a:lstStyle>
          <a:p>
            <a:pPr lvl="0"/>
            <a:r>
              <a:rPr lang="en-GB" noProof="0"/>
              <a:t>Click to add subheading</a:t>
            </a:r>
          </a:p>
        </p:txBody>
      </p:sp>
      <p:sp>
        <p:nvSpPr>
          <p:cNvPr id="11" name="Chart Placeholder 10"/>
          <p:cNvSpPr>
            <a:spLocks noGrp="1"/>
          </p:cNvSpPr>
          <p:nvPr>
            <p:ph type="chart" sz="quarter" idx="14"/>
          </p:nvPr>
        </p:nvSpPr>
        <p:spPr>
          <a:xfrm>
            <a:off x="428625" y="1285875"/>
            <a:ext cx="3996000" cy="3159000"/>
          </a:xfrm>
        </p:spPr>
        <p:txBody>
          <a:bodyPr/>
          <a:lstStyle/>
          <a:p>
            <a:r>
              <a:rPr lang="en-US"/>
              <a:t>Click icon to add chart</a:t>
            </a:r>
            <a:endParaRPr lang="en-GB"/>
          </a:p>
        </p:txBody>
      </p:sp>
    </p:spTree>
    <p:extLst>
      <p:ext uri="{BB962C8B-B14F-4D97-AF65-F5344CB8AC3E}">
        <p14:creationId xmlns:p14="http://schemas.microsoft.com/office/powerpoint/2010/main" val="280944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2" name="Title 1"/>
          <p:cNvSpPr>
            <a:spLocks noGrp="1"/>
          </p:cNvSpPr>
          <p:nvPr>
            <p:ph type="title"/>
          </p:nvPr>
        </p:nvSpPr>
        <p:spPr>
          <a:xfrm>
            <a:off x="457200" y="463144"/>
            <a:ext cx="8208000" cy="351000"/>
          </a:xfrm>
        </p:spPr>
        <p:txBody>
          <a:body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914402"/>
            <a:ext cx="8208000" cy="243000"/>
          </a:xfrm>
        </p:spPr>
        <p:txBody>
          <a:bodyPr/>
          <a:lstStyle>
            <a:lvl1pPr>
              <a:defRPr sz="1350" b="1" spc="38" baseline="0">
                <a:solidFill>
                  <a:schemeClr val="tx2">
                    <a:lumMod val="50000"/>
                  </a:schemeClr>
                </a:solidFill>
              </a:defRPr>
            </a:lvl1pPr>
            <a:lvl2pPr>
              <a:defRPr sz="1350" b="1"/>
            </a:lvl2pPr>
            <a:lvl3pPr>
              <a:defRPr sz="1350" b="1"/>
            </a:lvl3pPr>
            <a:lvl4pPr>
              <a:defRPr sz="1350" b="1"/>
            </a:lvl4pPr>
            <a:lvl5pPr>
              <a:defRPr sz="135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237791"/>
            <a:ext cx="8316000" cy="3240000"/>
          </a:xfrm>
        </p:spPr>
        <p:txBody>
          <a:bodyPr anchor="ctr" anchorCtr="0"/>
          <a:lstStyle>
            <a:lvl1pPr algn="ctr">
              <a:defRPr/>
            </a:lvl1pPr>
          </a:lstStyle>
          <a:p>
            <a:r>
              <a:rPr lang="en-GB"/>
              <a:t>Insert photo</a:t>
            </a:r>
          </a:p>
        </p:txBody>
      </p:sp>
    </p:spTree>
    <p:extLst>
      <p:ext uri="{BB962C8B-B14F-4D97-AF65-F5344CB8AC3E}">
        <p14:creationId xmlns:p14="http://schemas.microsoft.com/office/powerpoint/2010/main" val="4253651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3" name="Content Placeholder 2"/>
          <p:cNvSpPr>
            <a:spLocks noGrp="1"/>
          </p:cNvSpPr>
          <p:nvPr>
            <p:ph idx="1" hasCustomPrompt="1"/>
          </p:nvPr>
        </p:nvSpPr>
        <p:spPr>
          <a:xfrm>
            <a:off x="457200" y="497665"/>
            <a:ext cx="8208000" cy="4023000"/>
          </a:xfrm>
        </p:spPr>
        <p:txBody>
          <a:bodyPr/>
          <a:lstStyle>
            <a:lvl1pPr marL="673877" indent="-1191">
              <a:lnSpc>
                <a:spcPts val="2850"/>
              </a:lnSpc>
              <a:spcAft>
                <a:spcPts val="450"/>
              </a:spcAft>
              <a:defRPr sz="2400" b="1"/>
            </a:lvl1pPr>
            <a:lvl2pPr marL="674984"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4" y="83485"/>
            <a:ext cx="1190625" cy="1078706"/>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5" y="3435952"/>
            <a:ext cx="1190625" cy="1078706"/>
          </a:xfrm>
          <a:prstGeom prst="rect">
            <a:avLst/>
          </a:prstGeom>
        </p:spPr>
      </p:pic>
    </p:spTree>
    <p:extLst>
      <p:ext uri="{BB962C8B-B14F-4D97-AF65-F5344CB8AC3E}">
        <p14:creationId xmlns:p14="http://schemas.microsoft.com/office/powerpoint/2010/main" val="173799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3" name="Content Placeholder 2"/>
          <p:cNvSpPr>
            <a:spLocks noGrp="1"/>
          </p:cNvSpPr>
          <p:nvPr>
            <p:ph idx="1" hasCustomPrompt="1"/>
          </p:nvPr>
        </p:nvSpPr>
        <p:spPr>
          <a:xfrm>
            <a:off x="457200" y="497665"/>
            <a:ext cx="8208000" cy="4023000"/>
          </a:xfrm>
        </p:spPr>
        <p:txBody>
          <a:bodyPr/>
          <a:lstStyle>
            <a:lvl1pPr marL="674984" indent="0">
              <a:lnSpc>
                <a:spcPts val="2850"/>
              </a:lnSpc>
              <a:spcAft>
                <a:spcPts val="450"/>
              </a:spcAft>
              <a:defRPr sz="2400" b="1"/>
            </a:lvl1pPr>
            <a:lvl2pPr marL="674984"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5" y="3448903"/>
            <a:ext cx="1190625" cy="1078706"/>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4" y="83485"/>
            <a:ext cx="1190625" cy="1078706"/>
          </a:xfrm>
          <a:prstGeom prst="rect">
            <a:avLst/>
          </a:prstGeom>
        </p:spPr>
      </p:pic>
    </p:spTree>
    <p:extLst>
      <p:ext uri="{BB962C8B-B14F-4D97-AF65-F5344CB8AC3E}">
        <p14:creationId xmlns:p14="http://schemas.microsoft.com/office/powerpoint/2010/main" val="324596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51435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3472200"/>
            <a:ext cx="5904000" cy="1296000"/>
          </a:xfrm>
        </p:spPr>
        <p:txBody>
          <a:bodyPr anchor="b" anchorCtr="0"/>
          <a:lstStyle>
            <a:lvl1pPr algn="l">
              <a:defRPr sz="2400">
                <a:solidFill>
                  <a:schemeClr val="bg1"/>
                </a:solidFill>
              </a:defRPr>
            </a:lvl1pPr>
          </a:lstStyle>
          <a:p>
            <a:r>
              <a:rPr lang="en-GB" noProof="0"/>
              <a:t>Click to enter headline</a:t>
            </a:r>
          </a:p>
        </p:txBody>
      </p:sp>
    </p:spTree>
    <p:extLst>
      <p:ext uri="{BB962C8B-B14F-4D97-AF65-F5344CB8AC3E}">
        <p14:creationId xmlns:p14="http://schemas.microsoft.com/office/powerpoint/2010/main" val="324623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51435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3469500"/>
            <a:ext cx="5904000" cy="1296000"/>
          </a:xfrm>
        </p:spPr>
        <p:txBody>
          <a:bodyPr anchor="b" anchorCtr="0"/>
          <a:lstStyle>
            <a:lvl1pPr algn="l">
              <a:defRPr sz="2400">
                <a:solidFill>
                  <a:schemeClr val="tx1"/>
                </a:solidFill>
              </a:defRPr>
            </a:lvl1pPr>
          </a:lstStyle>
          <a:p>
            <a:r>
              <a:rPr lang="en-GB" noProof="0"/>
              <a:t>Click to enter headline</a:t>
            </a:r>
          </a:p>
        </p:txBody>
      </p:sp>
    </p:spTree>
    <p:extLst>
      <p:ext uri="{BB962C8B-B14F-4D97-AF65-F5344CB8AC3E}">
        <p14:creationId xmlns:p14="http://schemas.microsoft.com/office/powerpoint/2010/main" val="349966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5143500"/>
          </a:xfrm>
          <a:prstGeom prst="rect">
            <a:avLst/>
          </a:prstGeom>
        </p:spPr>
      </p:pic>
      <p:sp>
        <p:nvSpPr>
          <p:cNvPr id="7" name="Text Placeholder 6"/>
          <p:cNvSpPr>
            <a:spLocks noGrp="1"/>
          </p:cNvSpPr>
          <p:nvPr>
            <p:ph type="body" sz="quarter" idx="10"/>
          </p:nvPr>
        </p:nvSpPr>
        <p:spPr>
          <a:xfrm>
            <a:off x="555633" y="369499"/>
            <a:ext cx="4143375" cy="3268265"/>
          </a:xfrm>
        </p:spPr>
        <p:txBody>
          <a:bodyPr/>
          <a:lstStyle>
            <a:lvl1pPr>
              <a:spcAft>
                <a:spcPts val="450"/>
              </a:spcAft>
              <a:defRPr sz="2100" b="1">
                <a:solidFill>
                  <a:schemeClr val="bg1"/>
                </a:solidFill>
              </a:defRPr>
            </a:lvl1pPr>
            <a:lvl2pPr marL="0" indent="0">
              <a:lnSpc>
                <a:spcPts val="1275"/>
              </a:lnSpc>
              <a:spcAft>
                <a:spcPts val="750"/>
              </a:spcAft>
              <a:buNone/>
              <a:defRPr sz="1050">
                <a:solidFill>
                  <a:schemeClr val="bg1"/>
                </a:solidFill>
              </a:defRPr>
            </a:lvl2pPr>
            <a:lvl3pPr marL="0" indent="0" defTabSz="674984">
              <a:lnSpc>
                <a:spcPts val="1350"/>
              </a:lnSpc>
              <a:spcAft>
                <a:spcPts val="450"/>
              </a:spcAft>
              <a:buNone/>
              <a:tabLst>
                <a:tab pos="161996" algn="l"/>
              </a:tabLst>
              <a:defRPr sz="1050">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6" y="2517767"/>
            <a:ext cx="292753" cy="405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4440358"/>
            <a:ext cx="3024000" cy="621212"/>
          </a:xfrm>
          <a:prstGeom prst="rect">
            <a:avLst/>
          </a:prstGeom>
        </p:spPr>
      </p:pic>
    </p:spTree>
    <p:extLst>
      <p:ext uri="{BB962C8B-B14F-4D97-AF65-F5344CB8AC3E}">
        <p14:creationId xmlns:p14="http://schemas.microsoft.com/office/powerpoint/2010/main" val="67464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5143500"/>
          </a:xfrm>
          <a:prstGeom prst="rect">
            <a:avLst/>
          </a:prstGeom>
        </p:spPr>
      </p:pic>
      <p:sp>
        <p:nvSpPr>
          <p:cNvPr id="7" name="Text Placeholder 6"/>
          <p:cNvSpPr>
            <a:spLocks noGrp="1"/>
          </p:cNvSpPr>
          <p:nvPr>
            <p:ph type="body" sz="quarter" idx="10"/>
          </p:nvPr>
        </p:nvSpPr>
        <p:spPr>
          <a:xfrm>
            <a:off x="555633" y="369499"/>
            <a:ext cx="4143375" cy="3268265"/>
          </a:xfrm>
        </p:spPr>
        <p:txBody>
          <a:bodyPr/>
          <a:lstStyle>
            <a:lvl1pPr>
              <a:spcAft>
                <a:spcPts val="450"/>
              </a:spcAft>
              <a:defRPr sz="2100" b="1">
                <a:solidFill>
                  <a:schemeClr val="tx1"/>
                </a:solidFill>
              </a:defRPr>
            </a:lvl1pPr>
            <a:lvl2pPr marL="0" indent="0">
              <a:lnSpc>
                <a:spcPts val="1275"/>
              </a:lnSpc>
              <a:spcAft>
                <a:spcPts val="750"/>
              </a:spcAft>
              <a:buNone/>
              <a:defRPr sz="1050">
                <a:solidFill>
                  <a:srgbClr val="000000"/>
                </a:solidFill>
              </a:defRPr>
            </a:lvl2pPr>
            <a:lvl3pPr marL="0" indent="0" defTabSz="674984">
              <a:lnSpc>
                <a:spcPts val="1350"/>
              </a:lnSpc>
              <a:spcAft>
                <a:spcPts val="450"/>
              </a:spcAft>
              <a:buNone/>
              <a:tabLst>
                <a:tab pos="161996" algn="l"/>
              </a:tabLst>
              <a:defRPr sz="1050">
                <a:solidFill>
                  <a:srgbClr val="000000"/>
                </a:solidFill>
              </a:defRPr>
            </a:lvl3pPr>
            <a:lvl4pPr>
              <a:defRPr>
                <a:solidFill>
                  <a:srgbClr val="000000"/>
                </a:solidFill>
              </a:defRPr>
            </a:lvl4pPr>
            <a:lvl5pPr>
              <a:defRPr>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4440358"/>
            <a:ext cx="3024000" cy="621212"/>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5" y="2511822"/>
            <a:ext cx="172253" cy="378000"/>
          </a:xfrm>
          <a:prstGeom prst="rect">
            <a:avLst/>
          </a:prstGeom>
        </p:spPr>
      </p:pic>
    </p:spTree>
    <p:extLst>
      <p:ext uri="{BB962C8B-B14F-4D97-AF65-F5344CB8AC3E}">
        <p14:creationId xmlns:p14="http://schemas.microsoft.com/office/powerpoint/2010/main" val="297217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114426"/>
            <a:ext cx="7886700" cy="3415904"/>
          </a:xfrm>
        </p:spPr>
        <p:txBody>
          <a:bodyPr/>
          <a:lstStyle>
            <a:lvl2pPr indent="-2025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930B447-5440-48C2-8320-06CB067D87F8}"/>
              </a:ext>
            </a:extLst>
          </p:cNvPr>
          <p:cNvSpPr/>
          <p:nvPr userDrawn="1"/>
        </p:nvSpPr>
        <p:spPr>
          <a:xfrm>
            <a:off x="0" y="4639193"/>
            <a:ext cx="9144000" cy="5107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7" y="4795745"/>
            <a:ext cx="2045375" cy="202500"/>
          </a:xfrm>
          <a:prstGeom prst="rect">
            <a:avLst/>
          </a:prstGeom>
        </p:spPr>
      </p:pic>
      <p:sp>
        <p:nvSpPr>
          <p:cNvPr id="8" name="TextBox 7">
            <a:extLst>
              <a:ext uri="{FF2B5EF4-FFF2-40B4-BE49-F238E27FC236}">
                <a16:creationId xmlns:a16="http://schemas.microsoft.com/office/drawing/2014/main" id="{1FE16421-EDAC-D640-B691-FB456F97B324}"/>
              </a:ext>
            </a:extLst>
          </p:cNvPr>
          <p:cNvSpPr txBox="1"/>
          <p:nvPr userDrawn="1"/>
        </p:nvSpPr>
        <p:spPr>
          <a:xfrm>
            <a:off x="391475" y="4621933"/>
            <a:ext cx="2997724" cy="319062"/>
          </a:xfrm>
          <a:prstGeom prst="rect">
            <a:avLst/>
          </a:prstGeom>
          <a:noFill/>
        </p:spPr>
        <p:txBody>
          <a:bodyPr wrap="square" rtlCol="0">
            <a:spAutoFit/>
          </a:bodyPr>
          <a:lstStyle/>
          <a:p>
            <a:pPr>
              <a:lnSpc>
                <a:spcPct val="120000"/>
              </a:lnSpc>
              <a:spcAft>
                <a:spcPts val="450"/>
              </a:spcAft>
            </a:pPr>
            <a:r>
              <a:rPr lang="en-GB" sz="1350" b="1" kern="0">
                <a:solidFill>
                  <a:srgbClr val="FFFFFF"/>
                </a:solidFill>
                <a:effectLst/>
                <a:highlight>
                  <a:srgbClr val="DB3B8E"/>
                </a:highlight>
                <a:latin typeface="Trebuchet MS" panose="020B0703020202090204" pitchFamily="34" charset="0"/>
              </a:rPr>
              <a:t>An introduction to Healthwatch</a:t>
            </a:r>
          </a:p>
        </p:txBody>
      </p:sp>
      <p:sp>
        <p:nvSpPr>
          <p:cNvPr id="11" name="Slide Number Placeholder 5">
            <a:extLst>
              <a:ext uri="{FF2B5EF4-FFF2-40B4-BE49-F238E27FC236}">
                <a16:creationId xmlns:a16="http://schemas.microsoft.com/office/drawing/2014/main" id="{D7361B91-B1E4-E143-976F-E351974CC6C8}"/>
              </a:ext>
            </a:extLst>
          </p:cNvPr>
          <p:cNvSpPr>
            <a:spLocks noGrp="1"/>
          </p:cNvSpPr>
          <p:nvPr>
            <p:ph type="sldNum" sz="quarter" idx="4"/>
          </p:nvPr>
        </p:nvSpPr>
        <p:spPr>
          <a:xfrm>
            <a:off x="6457950" y="63571"/>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0B34621-F0A5-416A-B63E-56B2B9AFE613}" type="slidenum">
              <a:rPr lang="en-GB" smtClean="0"/>
              <a:t>‹#›</a:t>
            </a:fld>
            <a:endParaRPr lang="en-GB"/>
          </a:p>
        </p:txBody>
      </p:sp>
    </p:spTree>
    <p:extLst>
      <p:ext uri="{BB962C8B-B14F-4D97-AF65-F5344CB8AC3E}">
        <p14:creationId xmlns:p14="http://schemas.microsoft.com/office/powerpoint/2010/main" val="190673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grpSp>
        <p:nvGrpSpPr>
          <p:cNvPr id="5" name="Group 5"/>
          <p:cNvGrpSpPr>
            <a:grpSpLocks noChangeAspect="1"/>
          </p:cNvGrpSpPr>
          <p:nvPr userDrawn="1"/>
        </p:nvGrpSpPr>
        <p:grpSpPr bwMode="auto">
          <a:xfrm>
            <a:off x="2" y="1586"/>
            <a:ext cx="9142413" cy="5124468"/>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13" name="Title 12"/>
          <p:cNvSpPr>
            <a:spLocks noGrp="1"/>
          </p:cNvSpPr>
          <p:nvPr>
            <p:ph type="title" hasCustomPrompt="1"/>
          </p:nvPr>
        </p:nvSpPr>
        <p:spPr>
          <a:xfrm>
            <a:off x="395288" y="1174940"/>
            <a:ext cx="7273056" cy="857250"/>
          </a:xfrm>
        </p:spPr>
        <p:txBody>
          <a:bodyPr anchor="b">
            <a:normAutofit/>
          </a:bodyPr>
          <a:lstStyle>
            <a:lvl1pPr>
              <a:defRPr sz="2799">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Text Placeholder 30"/>
          <p:cNvSpPr>
            <a:spLocks noGrp="1"/>
          </p:cNvSpPr>
          <p:nvPr>
            <p:ph type="body" sz="quarter" idx="13" hasCustomPrompt="1"/>
          </p:nvPr>
        </p:nvSpPr>
        <p:spPr>
          <a:xfrm>
            <a:off x="395289" y="2139558"/>
            <a:ext cx="7272337" cy="1511313"/>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7186"/>
            <a:ext cx="1000800" cy="532906"/>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2" y="4527186"/>
            <a:ext cx="1000125" cy="532906"/>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2" y="4527186"/>
            <a:ext cx="1000125" cy="532906"/>
          </a:xfrm>
        </p:spPr>
        <p:txBody>
          <a:bodyPr>
            <a:normAutofit/>
          </a:bodyPr>
          <a:lstStyle>
            <a:lvl1pPr algn="ctr">
              <a:defRPr sz="600"/>
            </a:lvl1pPr>
          </a:lstStyle>
          <a:p>
            <a:pPr lvl="0"/>
            <a:r>
              <a:rPr lang="en-US"/>
              <a:t>Click picture icon to add partner logo</a:t>
            </a:r>
            <a:endParaRPr lang="en-GB"/>
          </a:p>
        </p:txBody>
      </p:sp>
    </p:spTree>
    <p:extLst>
      <p:ext uri="{BB962C8B-B14F-4D97-AF65-F5344CB8AC3E}">
        <p14:creationId xmlns:p14="http://schemas.microsoft.com/office/powerpoint/2010/main" val="257170468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C4D23793-E0A2-470A-FC47-19D560A44C2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35EAE2E6-5E03-233D-1022-0597C38B7E27}"/>
              </a:ext>
            </a:extLst>
          </p:cNvPr>
          <p:cNvSpPr>
            <a:spLocks noGrp="1"/>
          </p:cNvSpPr>
          <p:nvPr>
            <p:ph type="ctrTitle"/>
          </p:nvPr>
        </p:nvSpPr>
        <p:spPr>
          <a:xfrm>
            <a:off x="821001" y="87538"/>
            <a:ext cx="6080313" cy="388191"/>
          </a:xfrm>
          <a:prstGeom prst="rect">
            <a:avLst/>
          </a:prstGeom>
        </p:spPr>
        <p:txBody>
          <a:bodyPr/>
          <a:lstStyle>
            <a:lvl1pPr marL="0" algn="l" defTabSz="457200" rtl="0" eaLnBrk="1" latinLnBrk="0" hangingPunct="1">
              <a:spcBef>
                <a:spcPct val="0"/>
              </a:spcBef>
              <a:buNone/>
              <a:defRPr lang="en-US" sz="2400" kern="1200" spc="-100" dirty="0">
                <a:solidFill>
                  <a:srgbClr val="D40E8C"/>
                </a:solidFill>
                <a:latin typeface="+mj-lt"/>
                <a:ea typeface="+mj-ea"/>
                <a:cs typeface="+mj-cs"/>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3" pos="5465" userDrawn="1">
          <p15:clr>
            <a:srgbClr val="FBAE40"/>
          </p15:clr>
        </p15:guide>
        <p15:guide id="4" pos="58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395288" y="340502"/>
            <a:ext cx="7273056" cy="793148"/>
          </a:xfrm>
        </p:spPr>
        <p:txBody>
          <a:bodyPr anchor="t">
            <a:normAutofit/>
          </a:bodyPr>
          <a:lstStyle>
            <a:lvl1pPr>
              <a:defRPr sz="2399">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Text Placeholder 30"/>
          <p:cNvSpPr>
            <a:spLocks noGrp="1"/>
          </p:cNvSpPr>
          <p:nvPr>
            <p:ph type="body" sz="quarter" idx="13" hasCustomPrompt="1"/>
          </p:nvPr>
        </p:nvSpPr>
        <p:spPr>
          <a:xfrm>
            <a:off x="395289" y="1133650"/>
            <a:ext cx="7272337" cy="3307379"/>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02"/>
            <a:ext cx="1872208" cy="2899996"/>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788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12" tIns="45706" rIns="91412" bIns="45706" numCol="1" anchor="t" anchorCtr="0" compatLnSpc="1">
            <a:prstTxWarp prst="textNoShape">
              <a:avLst/>
            </a:prstTxWarp>
          </a:bodyPr>
          <a:lstStyle/>
          <a:p>
            <a:endParaRPr lang="en-GB" sz="1799"/>
          </a:p>
        </p:txBody>
      </p:sp>
    </p:spTree>
    <p:extLst>
      <p:ext uri="{BB962C8B-B14F-4D97-AF65-F5344CB8AC3E}">
        <p14:creationId xmlns:p14="http://schemas.microsoft.com/office/powerpoint/2010/main" val="2315582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2" y="1"/>
            <a:ext cx="9144001" cy="514942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9" y="340502"/>
            <a:ext cx="8353425" cy="791925"/>
          </a:xfrm>
        </p:spPr>
        <p:txBody>
          <a:bodyPr anchor="t">
            <a:normAutofit/>
          </a:bodyPr>
          <a:lstStyle>
            <a:lvl1pPr>
              <a:defRPr sz="2399">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grpSp>
        <p:nvGrpSpPr>
          <p:cNvPr id="7" name="Group 11"/>
          <p:cNvGrpSpPr/>
          <p:nvPr userDrawn="1"/>
        </p:nvGrpSpPr>
        <p:grpSpPr>
          <a:xfrm>
            <a:off x="-1908720" y="53802"/>
            <a:ext cx="1872208" cy="2899996"/>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427"/>
            <a:ext cx="8353425" cy="3308462"/>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7" name="Date Placeholder 3">
            <a:extLst>
              <a:ext uri="{FF2B5EF4-FFF2-40B4-BE49-F238E27FC236}">
                <a16:creationId xmlns:a16="http://schemas.microsoft.com/office/drawing/2014/main" id="{502B9DB1-CB02-4176-817C-48C34FAD142D}"/>
              </a:ext>
            </a:extLst>
          </p:cNvPr>
          <p:cNvSpPr txBox="1">
            <a:spLocks/>
          </p:cNvSpPr>
          <p:nvPr userDrawn="1"/>
        </p:nvSpPr>
        <p:spPr>
          <a:xfrm>
            <a:off x="8512377" y="4791784"/>
            <a:ext cx="216000" cy="356290"/>
          </a:xfrm>
          <a:prstGeom prst="rect">
            <a:avLst/>
          </a:prstGeom>
        </p:spPr>
        <p:txBody>
          <a:bodyPr vert="horz" lIns="0" tIns="45706" rIns="0" bIns="45706"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z="600" smtClean="0"/>
              <a:pPr/>
              <a:t>2023</a:t>
            </a:fld>
            <a:endParaRPr lang="en-GB" sz="600"/>
          </a:p>
        </p:txBody>
      </p:sp>
      <p:sp>
        <p:nvSpPr>
          <p:cNvPr id="38" name="Footer Placeholder 4">
            <a:extLst>
              <a:ext uri="{FF2B5EF4-FFF2-40B4-BE49-F238E27FC236}">
                <a16:creationId xmlns:a16="http://schemas.microsoft.com/office/drawing/2014/main" id="{35CD0305-B163-4CC6-991F-E2885C5FB541}"/>
              </a:ext>
            </a:extLst>
          </p:cNvPr>
          <p:cNvSpPr txBox="1">
            <a:spLocks/>
          </p:cNvSpPr>
          <p:nvPr userDrawn="1"/>
        </p:nvSpPr>
        <p:spPr>
          <a:xfrm>
            <a:off x="7748495" y="4791784"/>
            <a:ext cx="756000" cy="356290"/>
          </a:xfrm>
          <a:prstGeom prst="rect">
            <a:avLst/>
          </a:prstGeom>
        </p:spPr>
        <p:txBody>
          <a:bodyPr vert="horz" lIns="0" tIns="45706" rIns="0" bIns="45706"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t>© The King's Fund </a:t>
            </a:r>
          </a:p>
        </p:txBody>
      </p:sp>
    </p:spTree>
    <p:extLst>
      <p:ext uri="{BB962C8B-B14F-4D97-AF65-F5344CB8AC3E}">
        <p14:creationId xmlns:p14="http://schemas.microsoft.com/office/powerpoint/2010/main" val="38059343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2" y="1"/>
            <a:ext cx="9144001" cy="514942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9" y="340502"/>
            <a:ext cx="4176713" cy="791925"/>
          </a:xfrm>
        </p:spPr>
        <p:txBody>
          <a:bodyPr anchor="t">
            <a:normAutofit/>
          </a:bodyPr>
          <a:lstStyle>
            <a:lvl1pPr>
              <a:defRPr sz="2399">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grpSp>
        <p:nvGrpSpPr>
          <p:cNvPr id="7" name="Group 11"/>
          <p:cNvGrpSpPr/>
          <p:nvPr userDrawn="1"/>
        </p:nvGrpSpPr>
        <p:grpSpPr>
          <a:xfrm>
            <a:off x="-1908720" y="53802"/>
            <a:ext cx="1872208" cy="2899996"/>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1" y="1132427"/>
            <a:ext cx="4176711" cy="3308462"/>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4" y="412369"/>
            <a:ext cx="4176711" cy="2015499"/>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2" y="2427867"/>
            <a:ext cx="4176711" cy="2013021"/>
          </a:xfrm>
        </p:spPr>
        <p:txBody>
          <a:bodyPr lIns="180000" tIns="180000" rIns="0"/>
          <a:lstStyle>
            <a:lvl1pPr>
              <a:defRPr/>
            </a:lvl1pPr>
          </a:lstStyle>
          <a:p>
            <a:pPr lvl="0"/>
            <a:r>
              <a:rPr lang="en-GB"/>
              <a:t>Click on an icon below to add content. </a:t>
            </a:r>
          </a:p>
        </p:txBody>
      </p:sp>
      <p:sp>
        <p:nvSpPr>
          <p:cNvPr id="36"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9" name="Date Placeholder 3">
            <a:extLst>
              <a:ext uri="{FF2B5EF4-FFF2-40B4-BE49-F238E27FC236}">
                <a16:creationId xmlns:a16="http://schemas.microsoft.com/office/drawing/2014/main" id="{2D5FB510-756D-43C2-9EF6-CE505EF88A5B}"/>
              </a:ext>
            </a:extLst>
          </p:cNvPr>
          <p:cNvSpPr>
            <a:spLocks noGrp="1"/>
          </p:cNvSpPr>
          <p:nvPr>
            <p:ph type="dt" sz="half" idx="2"/>
          </p:nvPr>
        </p:nvSpPr>
        <p:spPr>
          <a:xfrm>
            <a:off x="8512377" y="4791784"/>
            <a:ext cx="216000" cy="356290"/>
          </a:xfrm>
          <a:prstGeom prst="rect">
            <a:avLst/>
          </a:prstGeom>
        </p:spPr>
        <p:txBody>
          <a:bodyPr vert="horz" lIns="0" tIns="45720" rIns="0" bIns="45720" rtlCol="0" anchor="t" anchorCtr="0"/>
          <a:lstStyle>
            <a:lvl1pPr algn="r">
              <a:defRPr sz="600">
                <a:solidFill>
                  <a:schemeClr val="tx1">
                    <a:tint val="75000"/>
                  </a:schemeClr>
                </a:solidFill>
              </a:defRPr>
            </a:lvl1pPr>
          </a:lstStyle>
          <a:p>
            <a:fld id="{1EC91AEC-10FA-46D5-B15F-BEBDC4CE8B51}" type="datetimeyyyy">
              <a:rPr lang="en-GB" smtClean="0"/>
              <a:pPr/>
              <a:t>2023</a:t>
            </a:fld>
            <a:endParaRPr lang="en-GB"/>
          </a:p>
        </p:txBody>
      </p:sp>
      <p:sp>
        <p:nvSpPr>
          <p:cNvPr id="49" name="Footer Placeholder 4">
            <a:extLst>
              <a:ext uri="{FF2B5EF4-FFF2-40B4-BE49-F238E27FC236}">
                <a16:creationId xmlns:a16="http://schemas.microsoft.com/office/drawing/2014/main" id="{D720D2DB-BFF9-4C6E-9539-F2C789557E37}"/>
              </a:ext>
            </a:extLst>
          </p:cNvPr>
          <p:cNvSpPr>
            <a:spLocks noGrp="1"/>
          </p:cNvSpPr>
          <p:nvPr>
            <p:ph type="ftr" sz="quarter" idx="3"/>
          </p:nvPr>
        </p:nvSpPr>
        <p:spPr>
          <a:xfrm>
            <a:off x="7748495" y="4791784"/>
            <a:ext cx="756000" cy="356290"/>
          </a:xfrm>
          <a:prstGeom prst="rect">
            <a:avLst/>
          </a:prstGeom>
        </p:spPr>
        <p:txBody>
          <a:bodyPr vert="horz" lIns="0" tIns="45720" rIns="0" bIns="45720" rtlCol="0" anchor="t" anchorCtr="0"/>
          <a:lstStyle>
            <a:lvl1pPr algn="l">
              <a:defRPr sz="600">
                <a:solidFill>
                  <a:schemeClr val="tx1"/>
                </a:solidFill>
              </a:defRPr>
            </a:lvl1pPr>
          </a:lstStyle>
          <a:p>
            <a:r>
              <a:rPr lang="en-GB"/>
              <a:t>© The King's Fund </a:t>
            </a:r>
          </a:p>
        </p:txBody>
      </p:sp>
    </p:spTree>
    <p:extLst>
      <p:ext uri="{BB962C8B-B14F-4D97-AF65-F5344CB8AC3E}">
        <p14:creationId xmlns:p14="http://schemas.microsoft.com/office/powerpoint/2010/main" val="27087704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2" y="1"/>
            <a:ext cx="9144001" cy="514942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7" y="340502"/>
            <a:ext cx="8353424" cy="791926"/>
          </a:xfrm>
        </p:spPr>
        <p:txBody>
          <a:bodyPr anchor="t">
            <a:normAutofit/>
          </a:bodyPr>
          <a:lstStyle>
            <a:lvl1pPr>
              <a:defRPr sz="2399">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0" name="Content Placeholder 31"/>
          <p:cNvSpPr>
            <a:spLocks noGrp="1"/>
          </p:cNvSpPr>
          <p:nvPr>
            <p:ph sz="quarter" idx="14" hasCustomPrompt="1"/>
          </p:nvPr>
        </p:nvSpPr>
        <p:spPr>
          <a:xfrm>
            <a:off x="395289" y="1132428"/>
            <a:ext cx="4176711" cy="2662327"/>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2" y="1132428"/>
            <a:ext cx="4176711" cy="2662327"/>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3224"/>
            <a:ext cx="4176712" cy="537664"/>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3224"/>
            <a:ext cx="4176712" cy="537664"/>
          </a:xfrm>
        </p:spPr>
        <p:txBody>
          <a:bodyPr lIns="180000" rIns="0"/>
          <a:lstStyle>
            <a:lvl1pPr>
              <a:defRPr baseline="0"/>
            </a:lvl1pPr>
          </a:lstStyle>
          <a:p>
            <a:pPr lvl="0"/>
            <a:r>
              <a:rPr lang="en-US"/>
              <a:t>Add text for the content above here.</a:t>
            </a:r>
          </a:p>
        </p:txBody>
      </p:sp>
      <p:sp>
        <p:nvSpPr>
          <p:cNvPr id="31" name="Content Placeholder 33"/>
          <p:cNvSpPr>
            <a:spLocks noGrp="1"/>
          </p:cNvSpPr>
          <p:nvPr>
            <p:ph sz="quarter" idx="18"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7" name="Date Placeholder 3">
            <a:extLst>
              <a:ext uri="{FF2B5EF4-FFF2-40B4-BE49-F238E27FC236}">
                <a16:creationId xmlns:a16="http://schemas.microsoft.com/office/drawing/2014/main" id="{0B0400C1-9CD4-44E6-82E1-029CF31CDEAD}"/>
              </a:ext>
            </a:extLst>
          </p:cNvPr>
          <p:cNvSpPr txBox="1">
            <a:spLocks/>
          </p:cNvSpPr>
          <p:nvPr userDrawn="1"/>
        </p:nvSpPr>
        <p:spPr>
          <a:xfrm>
            <a:off x="8512377" y="4791784"/>
            <a:ext cx="216000" cy="356290"/>
          </a:xfrm>
          <a:prstGeom prst="rect">
            <a:avLst/>
          </a:prstGeom>
        </p:spPr>
        <p:txBody>
          <a:bodyPr vert="horz" lIns="0" tIns="45706" rIns="0" bIns="45706"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z="600" smtClean="0"/>
              <a:pPr/>
              <a:t>2023</a:t>
            </a:fld>
            <a:endParaRPr lang="en-GB" sz="600"/>
          </a:p>
        </p:txBody>
      </p:sp>
      <p:sp>
        <p:nvSpPr>
          <p:cNvPr id="38" name="Footer Placeholder 4">
            <a:extLst>
              <a:ext uri="{FF2B5EF4-FFF2-40B4-BE49-F238E27FC236}">
                <a16:creationId xmlns:a16="http://schemas.microsoft.com/office/drawing/2014/main" id="{E3448CBD-5C88-4A29-84DC-1318C8022B4C}"/>
              </a:ext>
            </a:extLst>
          </p:cNvPr>
          <p:cNvSpPr txBox="1">
            <a:spLocks/>
          </p:cNvSpPr>
          <p:nvPr userDrawn="1"/>
        </p:nvSpPr>
        <p:spPr>
          <a:xfrm>
            <a:off x="7748495" y="4791784"/>
            <a:ext cx="756000" cy="356290"/>
          </a:xfrm>
          <a:prstGeom prst="rect">
            <a:avLst/>
          </a:prstGeom>
        </p:spPr>
        <p:txBody>
          <a:bodyPr vert="horz" lIns="0" tIns="45706" rIns="0" bIns="45706"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t>© The King's Fund </a:t>
            </a:r>
          </a:p>
        </p:txBody>
      </p:sp>
    </p:spTree>
    <p:extLst>
      <p:ext uri="{BB962C8B-B14F-4D97-AF65-F5344CB8AC3E}">
        <p14:creationId xmlns:p14="http://schemas.microsoft.com/office/powerpoint/2010/main" val="12285228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image ">
    <p:spTree>
      <p:nvGrpSpPr>
        <p:cNvPr id="1" name=""/>
        <p:cNvGrpSpPr/>
        <p:nvPr/>
      </p:nvGrpSpPr>
      <p:grpSpPr>
        <a:xfrm>
          <a:off x="0" y="0"/>
          <a:ext cx="0" cy="0"/>
          <a:chOff x="0" y="0"/>
          <a:chExt cx="0" cy="0"/>
        </a:xfrm>
      </p:grpSpPr>
      <p:grpSp>
        <p:nvGrpSpPr>
          <p:cNvPr id="5" name="Group 27"/>
          <p:cNvGrpSpPr/>
          <p:nvPr userDrawn="1"/>
        </p:nvGrpSpPr>
        <p:grpSpPr bwMode="gray">
          <a:xfrm>
            <a:off x="0" y="1"/>
            <a:ext cx="9151910" cy="514942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7" y="520465"/>
            <a:ext cx="8353424" cy="791756"/>
          </a:xfrm>
        </p:spPr>
        <p:txBody>
          <a:bodyPr lIns="180000" rIns="180000" anchor="t">
            <a:normAutofit/>
          </a:bodyPr>
          <a:lstStyle>
            <a:lvl1pPr>
              <a:defRPr sz="2399">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grpSp>
        <p:nvGrpSpPr>
          <p:cNvPr id="7" name="Group 28"/>
          <p:cNvGrpSpPr/>
          <p:nvPr userDrawn="1"/>
        </p:nvGrpSpPr>
        <p:grpSpPr>
          <a:xfrm>
            <a:off x="-1656692" y="1455130"/>
            <a:ext cx="1548680" cy="2123799"/>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0" name="Date Placeholder 3">
            <a:extLst>
              <a:ext uri="{FF2B5EF4-FFF2-40B4-BE49-F238E27FC236}">
                <a16:creationId xmlns:a16="http://schemas.microsoft.com/office/drawing/2014/main" id="{FAFD67AE-130C-4617-83F0-AFC8274D3B5E}"/>
              </a:ext>
            </a:extLst>
          </p:cNvPr>
          <p:cNvSpPr txBox="1">
            <a:spLocks/>
          </p:cNvSpPr>
          <p:nvPr userDrawn="1"/>
        </p:nvSpPr>
        <p:spPr>
          <a:xfrm>
            <a:off x="8512377" y="4791784"/>
            <a:ext cx="216000" cy="356290"/>
          </a:xfrm>
          <a:prstGeom prst="rect">
            <a:avLst/>
          </a:prstGeom>
        </p:spPr>
        <p:txBody>
          <a:bodyPr vert="horz" lIns="0" tIns="45706" rIns="0" bIns="45706"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z="600" smtClean="0"/>
              <a:pPr/>
              <a:t>2023</a:t>
            </a:fld>
            <a:endParaRPr lang="en-GB" sz="600"/>
          </a:p>
        </p:txBody>
      </p:sp>
      <p:sp>
        <p:nvSpPr>
          <p:cNvPr id="33" name="Footer Placeholder 4">
            <a:extLst>
              <a:ext uri="{FF2B5EF4-FFF2-40B4-BE49-F238E27FC236}">
                <a16:creationId xmlns:a16="http://schemas.microsoft.com/office/drawing/2014/main" id="{19910248-24CA-4219-AE2F-401866816323}"/>
              </a:ext>
            </a:extLst>
          </p:cNvPr>
          <p:cNvSpPr txBox="1">
            <a:spLocks/>
          </p:cNvSpPr>
          <p:nvPr userDrawn="1"/>
        </p:nvSpPr>
        <p:spPr>
          <a:xfrm>
            <a:off x="7748495" y="4791784"/>
            <a:ext cx="756000" cy="356290"/>
          </a:xfrm>
          <a:prstGeom prst="rect">
            <a:avLst/>
          </a:prstGeom>
        </p:spPr>
        <p:txBody>
          <a:bodyPr vert="horz" lIns="0" tIns="45706" rIns="0" bIns="45706"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t>© The King's Fund </a:t>
            </a:r>
          </a:p>
        </p:txBody>
      </p:sp>
    </p:spTree>
    <p:extLst>
      <p:ext uri="{BB962C8B-B14F-4D97-AF65-F5344CB8AC3E}">
        <p14:creationId xmlns:p14="http://schemas.microsoft.com/office/powerpoint/2010/main" val="176008475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spTree>
      <p:nvGrpSpPr>
        <p:cNvPr id="1" name=""/>
        <p:cNvGrpSpPr/>
        <p:nvPr/>
      </p:nvGrpSpPr>
      <p:grpSpPr>
        <a:xfrm>
          <a:off x="0" y="0"/>
          <a:ext cx="0" cy="0"/>
          <a:chOff x="0" y="0"/>
          <a:chExt cx="0" cy="0"/>
        </a:xfrm>
      </p:grpSpPr>
      <p:grpSp>
        <p:nvGrpSpPr>
          <p:cNvPr id="5" name="Group 27"/>
          <p:cNvGrpSpPr/>
          <p:nvPr userDrawn="1"/>
        </p:nvGrpSpPr>
        <p:grpSpPr bwMode="gray">
          <a:xfrm>
            <a:off x="2" y="1"/>
            <a:ext cx="9144001" cy="514942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4" name="Media Placeholder 33"/>
          <p:cNvSpPr>
            <a:spLocks noGrp="1"/>
          </p:cNvSpPr>
          <p:nvPr>
            <p:ph type="media" sz="quarter" idx="13" hasCustomPrompt="1"/>
          </p:nvPr>
        </p:nvSpPr>
        <p:spPr>
          <a:xfrm>
            <a:off x="395290" y="412369"/>
            <a:ext cx="8353425" cy="4028519"/>
          </a:xfrm>
        </p:spPr>
        <p:txBody>
          <a:bodyPr anchor="ctr"/>
          <a:lstStyle>
            <a:lvl1pPr algn="ctr">
              <a:defRPr sz="1000" baseline="0"/>
            </a:lvl1pPr>
          </a:lstStyle>
          <a:p>
            <a:r>
              <a:rPr lang="en-GB"/>
              <a:t>Click icon to add media such as animation, videos etc</a:t>
            </a:r>
          </a:p>
        </p:txBody>
      </p:sp>
      <p:sp>
        <p:nvSpPr>
          <p:cNvPr id="28" name="Date Placeholder 3">
            <a:extLst>
              <a:ext uri="{FF2B5EF4-FFF2-40B4-BE49-F238E27FC236}">
                <a16:creationId xmlns:a16="http://schemas.microsoft.com/office/drawing/2014/main" id="{7346F244-28B2-4B3B-8A69-6B0913B66A3E}"/>
              </a:ext>
            </a:extLst>
          </p:cNvPr>
          <p:cNvSpPr txBox="1">
            <a:spLocks/>
          </p:cNvSpPr>
          <p:nvPr userDrawn="1"/>
        </p:nvSpPr>
        <p:spPr>
          <a:xfrm>
            <a:off x="8512377" y="4791784"/>
            <a:ext cx="216000" cy="356290"/>
          </a:xfrm>
          <a:prstGeom prst="rect">
            <a:avLst/>
          </a:prstGeom>
        </p:spPr>
        <p:txBody>
          <a:bodyPr vert="horz" lIns="0" tIns="45706" rIns="0" bIns="45706"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z="600" smtClean="0"/>
              <a:pPr/>
              <a:t>2023</a:t>
            </a:fld>
            <a:endParaRPr lang="en-GB" sz="600"/>
          </a:p>
        </p:txBody>
      </p:sp>
      <p:sp>
        <p:nvSpPr>
          <p:cNvPr id="29" name="Footer Placeholder 4">
            <a:extLst>
              <a:ext uri="{FF2B5EF4-FFF2-40B4-BE49-F238E27FC236}">
                <a16:creationId xmlns:a16="http://schemas.microsoft.com/office/drawing/2014/main" id="{414781B4-EB38-4BBB-8E23-D64302BBD091}"/>
              </a:ext>
            </a:extLst>
          </p:cNvPr>
          <p:cNvSpPr txBox="1">
            <a:spLocks/>
          </p:cNvSpPr>
          <p:nvPr userDrawn="1"/>
        </p:nvSpPr>
        <p:spPr>
          <a:xfrm>
            <a:off x="7748495" y="4791784"/>
            <a:ext cx="756000" cy="356290"/>
          </a:xfrm>
          <a:prstGeom prst="rect">
            <a:avLst/>
          </a:prstGeom>
        </p:spPr>
        <p:txBody>
          <a:bodyPr vert="horz" lIns="0" tIns="45706" rIns="0" bIns="45706"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t>© The King's Fund </a:t>
            </a:r>
          </a:p>
        </p:txBody>
      </p:sp>
    </p:spTree>
    <p:extLst>
      <p:ext uri="{BB962C8B-B14F-4D97-AF65-F5344CB8AC3E}">
        <p14:creationId xmlns:p14="http://schemas.microsoft.com/office/powerpoint/2010/main" val="20895873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7"/>
          <p:cNvGrpSpPr/>
          <p:nvPr userDrawn="1"/>
        </p:nvGrpSpPr>
        <p:grpSpPr bwMode="gray">
          <a:xfrm>
            <a:off x="2" y="1"/>
            <a:ext cx="9144001" cy="514942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29" name="TextBox 28"/>
          <p:cNvSpPr txBox="1"/>
          <p:nvPr userDrawn="1"/>
        </p:nvSpPr>
        <p:spPr>
          <a:xfrm>
            <a:off x="7739233" y="4783570"/>
            <a:ext cx="1132041" cy="184609"/>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28"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Tree>
    <p:extLst>
      <p:ext uri="{BB962C8B-B14F-4D97-AF65-F5344CB8AC3E}">
        <p14:creationId xmlns:p14="http://schemas.microsoft.com/office/powerpoint/2010/main" val="40048587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sp>
        <p:nvSpPr>
          <p:cNvPr id="29" name="Rectangle 28" hidden="1"/>
          <p:cNvSpPr/>
          <p:nvPr userDrawn="1"/>
        </p:nvSpPr>
        <p:spPr>
          <a:xfrm>
            <a:off x="0" y="-1"/>
            <a:ext cx="9144000" cy="516122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Title 12"/>
          <p:cNvSpPr>
            <a:spLocks noGrp="1"/>
          </p:cNvSpPr>
          <p:nvPr>
            <p:ph type="title" hasCustomPrompt="1"/>
          </p:nvPr>
        </p:nvSpPr>
        <p:spPr>
          <a:xfrm>
            <a:off x="395289" y="1174940"/>
            <a:ext cx="8353425" cy="857250"/>
          </a:xfrm>
        </p:spPr>
        <p:txBody>
          <a:bodyPr anchor="b">
            <a:normAutofit/>
          </a:bodyPr>
          <a:lstStyle>
            <a:lvl1pPr algn="ctr">
              <a:defRPr sz="2799"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7603"/>
            <a:ext cx="1528656" cy="22659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Text Placeholder 30"/>
          <p:cNvSpPr>
            <a:spLocks noGrp="1"/>
          </p:cNvSpPr>
          <p:nvPr>
            <p:ph type="body" sz="quarter" idx="13" hasCustomPrompt="1"/>
          </p:nvPr>
        </p:nvSpPr>
        <p:spPr>
          <a:xfrm>
            <a:off x="395288" y="2572543"/>
            <a:ext cx="8353424" cy="898474"/>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2" name="TextBox 31"/>
          <p:cNvSpPr txBox="1"/>
          <p:nvPr userDrawn="1"/>
        </p:nvSpPr>
        <p:spPr>
          <a:xfrm>
            <a:off x="2999545" y="3471017"/>
            <a:ext cx="3156633" cy="368990"/>
          </a:xfrm>
          <a:prstGeom prst="rect">
            <a:avLst/>
          </a:prstGeom>
          <a:noFill/>
        </p:spPr>
        <p:txBody>
          <a:bodyPr wrap="none" rtlCol="0">
            <a:spAutoFit/>
          </a:bodyPr>
          <a:lstStyle/>
          <a:p>
            <a:pPr algn="ctr"/>
            <a:r>
              <a:rPr lang="en-GB" sz="1799" b="1" err="1">
                <a:solidFill>
                  <a:srgbClr val="FFFFFF"/>
                </a:solidFill>
              </a:rPr>
              <a:t>www.kingsfund.org.uk</a:t>
            </a:r>
            <a:endParaRPr lang="en-GB" sz="1799" b="1">
              <a:solidFill>
                <a:srgbClr val="FFFFFF"/>
              </a:solidFill>
            </a:endParaRPr>
          </a:p>
        </p:txBody>
      </p:sp>
      <p:sp>
        <p:nvSpPr>
          <p:cNvPr id="24" name="Content Placeholder 33"/>
          <p:cNvSpPr>
            <a:spLocks noGrp="1"/>
          </p:cNvSpPr>
          <p:nvPr>
            <p:ph sz="quarter" idx="17" hasCustomPrompt="1"/>
          </p:nvPr>
        </p:nvSpPr>
        <p:spPr>
          <a:xfrm>
            <a:off x="6811559" y="4527403"/>
            <a:ext cx="1000800" cy="532906"/>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1" y="4527403"/>
            <a:ext cx="1000125" cy="532906"/>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1" y="4527403"/>
            <a:ext cx="1000125" cy="532906"/>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7" name="Date Placeholder 3">
            <a:extLst>
              <a:ext uri="{FF2B5EF4-FFF2-40B4-BE49-F238E27FC236}">
                <a16:creationId xmlns:a16="http://schemas.microsoft.com/office/drawing/2014/main" id="{7FD6D530-572D-448E-AD00-5A3FB39E39AC}"/>
              </a:ext>
            </a:extLst>
          </p:cNvPr>
          <p:cNvSpPr>
            <a:spLocks noGrp="1"/>
          </p:cNvSpPr>
          <p:nvPr>
            <p:ph type="dt" sz="half" idx="2"/>
          </p:nvPr>
        </p:nvSpPr>
        <p:spPr>
          <a:xfrm>
            <a:off x="8512377" y="4791784"/>
            <a:ext cx="216000" cy="356290"/>
          </a:xfrm>
          <a:prstGeom prst="rect">
            <a:avLst/>
          </a:prstGeom>
        </p:spPr>
        <p:txBody>
          <a:bodyPr vert="horz" lIns="0" tIns="45720" rIns="0" bIns="45720" rtlCol="0" anchor="t" anchorCtr="0"/>
          <a:lstStyle>
            <a:lvl1pPr algn="r">
              <a:defRPr sz="600">
                <a:solidFill>
                  <a:schemeClr val="bg1"/>
                </a:solidFill>
              </a:defRPr>
            </a:lvl1pPr>
          </a:lstStyle>
          <a:p>
            <a:fld id="{1EC91AEC-10FA-46D5-B15F-BEBDC4CE8B51}" type="datetimeyyyy">
              <a:rPr lang="en-GB" smtClean="0"/>
              <a:pPr/>
              <a:t>2023</a:t>
            </a:fld>
            <a:endParaRPr lang="en-GB"/>
          </a:p>
        </p:txBody>
      </p:sp>
      <p:sp>
        <p:nvSpPr>
          <p:cNvPr id="28" name="Footer Placeholder 4">
            <a:extLst>
              <a:ext uri="{FF2B5EF4-FFF2-40B4-BE49-F238E27FC236}">
                <a16:creationId xmlns:a16="http://schemas.microsoft.com/office/drawing/2014/main" id="{C22D44DA-B4F7-4F54-82DA-13A7CA4B6922}"/>
              </a:ext>
            </a:extLst>
          </p:cNvPr>
          <p:cNvSpPr>
            <a:spLocks noGrp="1"/>
          </p:cNvSpPr>
          <p:nvPr>
            <p:ph type="ftr" sz="quarter" idx="3"/>
          </p:nvPr>
        </p:nvSpPr>
        <p:spPr>
          <a:xfrm>
            <a:off x="7748495" y="4791784"/>
            <a:ext cx="756000" cy="356290"/>
          </a:xfrm>
          <a:prstGeom prst="rect">
            <a:avLst/>
          </a:prstGeom>
        </p:spPr>
        <p:txBody>
          <a:bodyPr vert="horz" lIns="0" tIns="45720" rIns="0" bIns="45720" rtlCol="0" anchor="t" anchorCtr="0"/>
          <a:lstStyle>
            <a:lvl1pPr algn="l">
              <a:defRPr sz="600">
                <a:solidFill>
                  <a:schemeClr val="bg1"/>
                </a:solidFill>
              </a:defRPr>
            </a:lvl1pPr>
          </a:lstStyle>
          <a:p>
            <a:r>
              <a:rPr lang="en-GB"/>
              <a:t>© The King's Fund </a:t>
            </a:r>
          </a:p>
        </p:txBody>
      </p:sp>
    </p:spTree>
    <p:extLst>
      <p:ext uri="{BB962C8B-B14F-4D97-AF65-F5344CB8AC3E}">
        <p14:creationId xmlns:p14="http://schemas.microsoft.com/office/powerpoint/2010/main" val="1070668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47760" y="4786037"/>
            <a:ext cx="202076" cy="357463"/>
          </a:xfrm>
          <a:prstGeom prst="rect">
            <a:avLst/>
          </a:prstGeom>
        </p:spPr>
        <p:txBody>
          <a:bodyPr tIns="46800" anchor="t" anchorCtr="0"/>
          <a:lstStyle>
            <a:lvl1pPr algn="r">
              <a:defRPr/>
            </a:lvl1pPr>
          </a:lstStyle>
          <a:p>
            <a:fld id="{8DC49AF5-3372-49F0-B5E8-07A0FFBBE3A7}" type="datetimeyyyy">
              <a:rPr lang="en-GB" smtClean="0"/>
              <a:t>2023</a:t>
            </a:fld>
            <a:endParaRPr lang="en-GB"/>
          </a:p>
        </p:txBody>
      </p:sp>
      <p:sp>
        <p:nvSpPr>
          <p:cNvPr id="3" name="Footer Placeholder 2"/>
          <p:cNvSpPr>
            <a:spLocks noGrp="1"/>
          </p:cNvSpPr>
          <p:nvPr>
            <p:ph type="ftr" sz="quarter" idx="11"/>
          </p:nvPr>
        </p:nvSpPr>
        <p:spPr>
          <a:xfrm>
            <a:off x="7789084" y="4786036"/>
            <a:ext cx="758676" cy="357464"/>
          </a:xfrm>
          <a:prstGeom prst="rect">
            <a:avLst/>
          </a:prstGeom>
        </p:spPr>
        <p:txBody>
          <a:bodyPr anchor="t" anchorCtr="0"/>
          <a:lstStyle/>
          <a:p>
            <a:r>
              <a:rPr lang="en-GB"/>
              <a:t>© The King's Fund </a:t>
            </a:r>
          </a:p>
        </p:txBody>
      </p:sp>
      <p:grpSp>
        <p:nvGrpSpPr>
          <p:cNvPr id="1029" name="Group 5"/>
          <p:cNvGrpSpPr>
            <a:grpSpLocks noChangeAspect="1"/>
          </p:cNvGrpSpPr>
          <p:nvPr userDrawn="1"/>
        </p:nvGrpSpPr>
        <p:grpSpPr bwMode="auto">
          <a:xfrm>
            <a:off x="2" y="1586"/>
            <a:ext cx="9142413" cy="5124468"/>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13" name="Title 12"/>
          <p:cNvSpPr>
            <a:spLocks noGrp="1"/>
          </p:cNvSpPr>
          <p:nvPr>
            <p:ph type="title" hasCustomPrompt="1"/>
          </p:nvPr>
        </p:nvSpPr>
        <p:spPr>
          <a:xfrm>
            <a:off x="395288" y="1174940"/>
            <a:ext cx="7273056" cy="857250"/>
          </a:xfrm>
        </p:spPr>
        <p:txBody>
          <a:bodyPr anchor="b">
            <a:normAutofit/>
          </a:bodyPr>
          <a:lstStyle>
            <a:lvl1pPr>
              <a:defRPr sz="2799">
                <a:solidFill>
                  <a:schemeClr val="accent1"/>
                </a:solidFill>
              </a:defRPr>
            </a:lvl1pPr>
          </a:lstStyle>
          <a:p>
            <a:r>
              <a:rPr lang="en-US"/>
              <a:t>Presentation title on one line only</a:t>
            </a:r>
            <a:endParaRPr lang="en-GB"/>
          </a:p>
        </p:txBody>
      </p:sp>
      <p:grpSp>
        <p:nvGrpSpPr>
          <p:cNvPr id="103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Text Placeholder 30"/>
          <p:cNvSpPr>
            <a:spLocks noGrp="1"/>
          </p:cNvSpPr>
          <p:nvPr>
            <p:ph type="body" sz="quarter" idx="13" hasCustomPrompt="1"/>
          </p:nvPr>
        </p:nvSpPr>
        <p:spPr>
          <a:xfrm>
            <a:off x="395289" y="2139558"/>
            <a:ext cx="7272337" cy="1511313"/>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4556" y="4527186"/>
            <a:ext cx="1000800" cy="532906"/>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2" y="4527186"/>
            <a:ext cx="1000125" cy="532906"/>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2" y="4527186"/>
            <a:ext cx="1000125" cy="532906"/>
          </a:xfrm>
        </p:spPr>
        <p:txBody>
          <a:bodyPr>
            <a:normAutofit/>
          </a:bodyPr>
          <a:lstStyle>
            <a:lvl1pPr algn="ctr">
              <a:defRPr sz="600"/>
            </a:lvl1pPr>
          </a:lstStyle>
          <a:p>
            <a:pPr lvl="0"/>
            <a:r>
              <a:rPr lang="en-US"/>
              <a:t>Click picture icon to add partner logo</a:t>
            </a:r>
            <a:endParaRPr lang="en-GB"/>
          </a:p>
        </p:txBody>
      </p:sp>
    </p:spTree>
    <p:extLst>
      <p:ext uri="{BB962C8B-B14F-4D97-AF65-F5344CB8AC3E}">
        <p14:creationId xmlns:p14="http://schemas.microsoft.com/office/powerpoint/2010/main" val="40726374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break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395288" y="340502"/>
            <a:ext cx="7273056" cy="793148"/>
          </a:xfrm>
        </p:spPr>
        <p:txBody>
          <a:bodyPr anchor="t">
            <a:normAutofit/>
          </a:bodyPr>
          <a:lstStyle>
            <a:lvl1pPr>
              <a:defRPr sz="2399">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Text Placeholder 30"/>
          <p:cNvSpPr>
            <a:spLocks noGrp="1"/>
          </p:cNvSpPr>
          <p:nvPr>
            <p:ph type="body" sz="quarter" idx="13" hasCustomPrompt="1"/>
          </p:nvPr>
        </p:nvSpPr>
        <p:spPr>
          <a:xfrm>
            <a:off x="395289" y="1133650"/>
            <a:ext cx="7272337" cy="3307379"/>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2053" name="Freeform 5"/>
          <p:cNvSpPr>
            <a:spLocks/>
          </p:cNvSpPr>
          <p:nvPr userDrawn="1"/>
        </p:nvSpPr>
        <p:spPr bwMode="auto">
          <a:xfrm>
            <a:off x="6084168" y="1587"/>
            <a:ext cx="3060342" cy="310788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12" tIns="45706" rIns="91412" bIns="45706" numCol="1" anchor="t" anchorCtr="0" compatLnSpc="1">
            <a:prstTxWarp prst="textNoShape">
              <a:avLst/>
            </a:prstTxWarp>
          </a:bodyPr>
          <a:lstStyle/>
          <a:p>
            <a:endParaRPr lang="en-GB" sz="1799"/>
          </a:p>
        </p:txBody>
      </p:sp>
      <p:grpSp>
        <p:nvGrpSpPr>
          <p:cNvPr id="37" name="Group 11"/>
          <p:cNvGrpSpPr/>
          <p:nvPr userDrawn="1"/>
        </p:nvGrpSpPr>
        <p:grpSpPr>
          <a:xfrm>
            <a:off x="-1908720" y="53802"/>
            <a:ext cx="1872208" cy="2899996"/>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3" name="Date Placeholder 1">
            <a:extLst>
              <a:ext uri="{FF2B5EF4-FFF2-40B4-BE49-F238E27FC236}">
                <a16:creationId xmlns:a16="http://schemas.microsoft.com/office/drawing/2014/main" id="{F1793DF5-6681-4CB5-9215-2D3FEB0ACBB4}"/>
              </a:ext>
            </a:extLst>
          </p:cNvPr>
          <p:cNvSpPr>
            <a:spLocks noGrp="1"/>
          </p:cNvSpPr>
          <p:nvPr>
            <p:ph type="dt" sz="half" idx="10"/>
          </p:nvPr>
        </p:nvSpPr>
        <p:spPr>
          <a:xfrm>
            <a:off x="8523247" y="4786037"/>
            <a:ext cx="216000" cy="357463"/>
          </a:xfrm>
          <a:prstGeom prst="rect">
            <a:avLst/>
          </a:prstGeom>
        </p:spPr>
        <p:txBody>
          <a:bodyPr tIns="46800" anchor="t" anchorCtr="0"/>
          <a:lstStyle>
            <a:lvl1pPr algn="r">
              <a:defRPr/>
            </a:lvl1pPr>
          </a:lstStyle>
          <a:p>
            <a:fld id="{5220F496-9731-47C5-B5B2-C7E0AE660331}" type="datetimeyyyy">
              <a:rPr lang="en-GB" smtClean="0"/>
              <a:t>2023</a:t>
            </a:fld>
            <a:endParaRPr lang="en-GB"/>
          </a:p>
        </p:txBody>
      </p:sp>
      <p:sp>
        <p:nvSpPr>
          <p:cNvPr id="34" name="Footer Placeholder 2">
            <a:extLst>
              <a:ext uri="{FF2B5EF4-FFF2-40B4-BE49-F238E27FC236}">
                <a16:creationId xmlns:a16="http://schemas.microsoft.com/office/drawing/2014/main" id="{1F3ED7F9-8410-4270-B013-B6943A67668C}"/>
              </a:ext>
            </a:extLst>
          </p:cNvPr>
          <p:cNvSpPr>
            <a:spLocks noGrp="1"/>
          </p:cNvSpPr>
          <p:nvPr>
            <p:ph type="ftr" sz="quarter" idx="11"/>
          </p:nvPr>
        </p:nvSpPr>
        <p:spPr>
          <a:xfrm>
            <a:off x="7764571" y="4786036"/>
            <a:ext cx="756000" cy="357464"/>
          </a:xfrm>
          <a:prstGeom prst="rect">
            <a:avLst/>
          </a:prstGeom>
        </p:spPr>
        <p:txBody>
          <a:bodyPr anchor="t" anchorCtr="0"/>
          <a:lstStyle/>
          <a:p>
            <a:r>
              <a:rPr lang="en-GB"/>
              <a:t>© The King's Fund </a:t>
            </a:r>
          </a:p>
        </p:txBody>
      </p:sp>
    </p:spTree>
    <p:extLst>
      <p:ext uri="{BB962C8B-B14F-4D97-AF65-F5344CB8AC3E}">
        <p14:creationId xmlns:p14="http://schemas.microsoft.com/office/powerpoint/2010/main" val="24054879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descr="A purple and pink background&#10;&#10;Description automatically generated">
            <a:extLst>
              <a:ext uri="{FF2B5EF4-FFF2-40B4-BE49-F238E27FC236}">
                <a16:creationId xmlns:a16="http://schemas.microsoft.com/office/drawing/2014/main" id="{4730D474-5394-2AD1-3D7E-507877A29D2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ext Placeholder 20">
            <a:extLst>
              <a:ext uri="{FF2B5EF4-FFF2-40B4-BE49-F238E27FC236}">
                <a16:creationId xmlns:a16="http://schemas.microsoft.com/office/drawing/2014/main" id="{EDBE1591-12B9-65FE-79D4-65AE9541E12F}"/>
              </a:ext>
            </a:extLst>
          </p:cNvPr>
          <p:cNvSpPr>
            <a:spLocks noGrp="1"/>
          </p:cNvSpPr>
          <p:nvPr>
            <p:ph type="body" sz="quarter" idx="10" hasCustomPrompt="1"/>
          </p:nvPr>
        </p:nvSpPr>
        <p:spPr>
          <a:xfrm>
            <a:off x="816964" y="2224434"/>
            <a:ext cx="7510072" cy="908233"/>
          </a:xfrm>
          <a:prstGeom prst="rect">
            <a:avLst/>
          </a:prstGeom>
        </p:spPr>
        <p:txBody>
          <a:bodyPr/>
          <a:lstStyle>
            <a:lvl1pPr marL="0" indent="0" algn="ctr" defTabSz="914400" rtl="0" eaLnBrk="0" fontAlgn="base" latinLnBrk="0" hangingPunct="0">
              <a:lnSpc>
                <a:spcPct val="90000"/>
              </a:lnSpc>
              <a:spcBef>
                <a:spcPct val="0"/>
              </a:spcBef>
              <a:buNone/>
              <a:defRPr lang="en-GB" sz="6000" kern="0" cap="all" spc="-100" dirty="0" smtClean="0">
                <a:solidFill>
                  <a:schemeClr val="bg1"/>
                </a:solidFill>
                <a:latin typeface="+mn-lt"/>
                <a:ea typeface="+mn-ea"/>
                <a:cs typeface="Calibri"/>
              </a:defRPr>
            </a:lvl1pPr>
          </a:lstStyle>
          <a:p>
            <a:pPr lvl="0"/>
            <a:r>
              <a:rPr lang="en-GB"/>
              <a:t>*THANK YOU message*</a:t>
            </a:r>
          </a:p>
        </p:txBody>
      </p:sp>
    </p:spTree>
    <p:extLst>
      <p:ext uri="{BB962C8B-B14F-4D97-AF65-F5344CB8AC3E}">
        <p14:creationId xmlns:p14="http://schemas.microsoft.com/office/powerpoint/2010/main" val="320595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body text full width">
    <p:spTree>
      <p:nvGrpSpPr>
        <p:cNvPr id="1" name=""/>
        <p:cNvGrpSpPr/>
        <p:nvPr/>
      </p:nvGrpSpPr>
      <p:grpSpPr>
        <a:xfrm>
          <a:off x="0" y="0"/>
          <a:ext cx="0" cy="0"/>
          <a:chOff x="0" y="0"/>
          <a:chExt cx="0" cy="0"/>
        </a:xfrm>
      </p:grpSpPr>
      <p:grpSp>
        <p:nvGrpSpPr>
          <p:cNvPr id="38" name="Group 37"/>
          <p:cNvGrpSpPr/>
          <p:nvPr userDrawn="1"/>
        </p:nvGrpSpPr>
        <p:grpSpPr bwMode="gray">
          <a:xfrm>
            <a:off x="2" y="1"/>
            <a:ext cx="9144001" cy="514942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9" y="340502"/>
            <a:ext cx="8353425" cy="791925"/>
          </a:xfrm>
        </p:spPr>
        <p:txBody>
          <a:bodyPr anchor="t">
            <a:normAutofit/>
          </a:bodyPr>
          <a:lstStyle>
            <a:lvl1pPr>
              <a:defRPr sz="2399">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grpSp>
        <p:nvGrpSpPr>
          <p:cNvPr id="6" name="Group 11"/>
          <p:cNvGrpSpPr/>
          <p:nvPr userDrawn="1"/>
        </p:nvGrpSpPr>
        <p:grpSpPr>
          <a:xfrm>
            <a:off x="-1908720" y="53802"/>
            <a:ext cx="1872208" cy="2899996"/>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427"/>
            <a:ext cx="8353425" cy="3308462"/>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7" name="Date Placeholder 1">
            <a:extLst>
              <a:ext uri="{FF2B5EF4-FFF2-40B4-BE49-F238E27FC236}">
                <a16:creationId xmlns:a16="http://schemas.microsoft.com/office/drawing/2014/main" id="{EB3778AC-2D56-4D3C-A777-075E79F1FA4F}"/>
              </a:ext>
            </a:extLst>
          </p:cNvPr>
          <p:cNvSpPr>
            <a:spLocks noGrp="1"/>
          </p:cNvSpPr>
          <p:nvPr>
            <p:ph type="dt" sz="half" idx="10"/>
          </p:nvPr>
        </p:nvSpPr>
        <p:spPr>
          <a:xfrm>
            <a:off x="8549967" y="4782785"/>
            <a:ext cx="202076" cy="357463"/>
          </a:xfrm>
          <a:prstGeom prst="rect">
            <a:avLst/>
          </a:prstGeom>
        </p:spPr>
        <p:txBody>
          <a:bodyPr tIns="46800" anchor="t" anchorCtr="0"/>
          <a:lstStyle>
            <a:lvl1pPr algn="r">
              <a:defRPr/>
            </a:lvl1pPr>
          </a:lstStyle>
          <a:p>
            <a:fld id="{FA4EAF5E-D4DA-44C6-B89F-EE1B80808266}" type="datetimeyyyy">
              <a:rPr lang="en-GB" smtClean="0"/>
              <a:t>2023</a:t>
            </a:fld>
            <a:endParaRPr lang="en-GB"/>
          </a:p>
        </p:txBody>
      </p:sp>
      <p:sp>
        <p:nvSpPr>
          <p:cNvPr id="47" name="Footer Placeholder 2">
            <a:extLst>
              <a:ext uri="{FF2B5EF4-FFF2-40B4-BE49-F238E27FC236}">
                <a16:creationId xmlns:a16="http://schemas.microsoft.com/office/drawing/2014/main" id="{88D19035-C15B-4521-A130-5C49A2DBAB49}"/>
              </a:ext>
            </a:extLst>
          </p:cNvPr>
          <p:cNvSpPr>
            <a:spLocks noGrp="1"/>
          </p:cNvSpPr>
          <p:nvPr>
            <p:ph type="ftr" sz="quarter" idx="11"/>
          </p:nvPr>
        </p:nvSpPr>
        <p:spPr>
          <a:xfrm>
            <a:off x="7791291" y="4782784"/>
            <a:ext cx="758676" cy="357464"/>
          </a:xfrm>
          <a:prstGeom prst="rect">
            <a:avLst/>
          </a:prstGeom>
        </p:spPr>
        <p:txBody>
          <a:bodyPr anchor="t" anchorCtr="0"/>
          <a:lstStyle/>
          <a:p>
            <a:r>
              <a:rPr lang="en-GB"/>
              <a:t>© The King's Fund </a:t>
            </a:r>
          </a:p>
        </p:txBody>
      </p:sp>
    </p:spTree>
    <p:extLst>
      <p:ext uri="{BB962C8B-B14F-4D97-AF65-F5344CB8AC3E}">
        <p14:creationId xmlns:p14="http://schemas.microsoft.com/office/powerpoint/2010/main" val="259442254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body text left, 2 general placeholders right">
    <p:spTree>
      <p:nvGrpSpPr>
        <p:cNvPr id="1" name=""/>
        <p:cNvGrpSpPr/>
        <p:nvPr/>
      </p:nvGrpSpPr>
      <p:grpSpPr>
        <a:xfrm>
          <a:off x="0" y="0"/>
          <a:ext cx="0" cy="0"/>
          <a:chOff x="0" y="0"/>
          <a:chExt cx="0" cy="0"/>
        </a:xfrm>
      </p:grpSpPr>
      <p:grpSp>
        <p:nvGrpSpPr>
          <p:cNvPr id="39" name="Group 38"/>
          <p:cNvGrpSpPr/>
          <p:nvPr userDrawn="1"/>
        </p:nvGrpSpPr>
        <p:grpSpPr bwMode="gray">
          <a:xfrm>
            <a:off x="2" y="1"/>
            <a:ext cx="9144001" cy="514942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9" y="340502"/>
            <a:ext cx="4176713" cy="791925"/>
          </a:xfrm>
        </p:spPr>
        <p:txBody>
          <a:bodyPr anchor="t">
            <a:normAutofit/>
          </a:bodyPr>
          <a:lstStyle>
            <a:lvl1pPr>
              <a:defRPr sz="2399">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grpSp>
        <p:nvGrpSpPr>
          <p:cNvPr id="6" name="Group 11"/>
          <p:cNvGrpSpPr/>
          <p:nvPr userDrawn="1"/>
        </p:nvGrpSpPr>
        <p:grpSpPr>
          <a:xfrm>
            <a:off x="-1908720" y="53802"/>
            <a:ext cx="1872208" cy="2899996"/>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1" y="1132427"/>
            <a:ext cx="4176711" cy="3308462"/>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4" y="412369"/>
            <a:ext cx="4176711" cy="2015499"/>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2" y="2427867"/>
            <a:ext cx="4176711" cy="2013021"/>
          </a:xfrm>
        </p:spPr>
        <p:txBody>
          <a:bodyPr lIns="180000" tIns="180000" rIns="0"/>
          <a:lstStyle>
            <a:lvl1pPr>
              <a:defRPr/>
            </a:lvl1pPr>
          </a:lstStyle>
          <a:p>
            <a:pPr lvl="0"/>
            <a:r>
              <a:rPr lang="en-GB"/>
              <a:t>Click on an icon below to add content. </a:t>
            </a:r>
          </a:p>
        </p:txBody>
      </p:sp>
      <p:sp>
        <p:nvSpPr>
          <p:cNvPr id="36"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49" name="Date Placeholder 1">
            <a:extLst>
              <a:ext uri="{FF2B5EF4-FFF2-40B4-BE49-F238E27FC236}">
                <a16:creationId xmlns:a16="http://schemas.microsoft.com/office/drawing/2014/main" id="{E6D066A6-C452-4AA6-90A6-C532E4D2190B}"/>
              </a:ext>
            </a:extLst>
          </p:cNvPr>
          <p:cNvSpPr>
            <a:spLocks noGrp="1"/>
          </p:cNvSpPr>
          <p:nvPr>
            <p:ph type="dt" sz="half" idx="10"/>
          </p:nvPr>
        </p:nvSpPr>
        <p:spPr>
          <a:xfrm>
            <a:off x="8549811" y="4791846"/>
            <a:ext cx="202076" cy="357463"/>
          </a:xfrm>
          <a:prstGeom prst="rect">
            <a:avLst/>
          </a:prstGeom>
        </p:spPr>
        <p:txBody>
          <a:bodyPr tIns="46800" anchor="t" anchorCtr="0"/>
          <a:lstStyle>
            <a:lvl1pPr algn="r">
              <a:defRPr/>
            </a:lvl1pPr>
          </a:lstStyle>
          <a:p>
            <a:fld id="{F7FDA5D9-4620-4A08-923A-B501B0414B5B}" type="datetimeyyyy">
              <a:rPr lang="en-GB" smtClean="0"/>
              <a:t>2023</a:t>
            </a:fld>
            <a:endParaRPr lang="en-GB"/>
          </a:p>
        </p:txBody>
      </p:sp>
      <p:sp>
        <p:nvSpPr>
          <p:cNvPr id="50" name="Footer Placeholder 2">
            <a:extLst>
              <a:ext uri="{FF2B5EF4-FFF2-40B4-BE49-F238E27FC236}">
                <a16:creationId xmlns:a16="http://schemas.microsoft.com/office/drawing/2014/main" id="{3218A654-2893-48D5-9056-871C1F0062E7}"/>
              </a:ext>
            </a:extLst>
          </p:cNvPr>
          <p:cNvSpPr>
            <a:spLocks noGrp="1"/>
          </p:cNvSpPr>
          <p:nvPr>
            <p:ph type="ftr" sz="quarter" idx="11"/>
          </p:nvPr>
        </p:nvSpPr>
        <p:spPr>
          <a:xfrm>
            <a:off x="7791135" y="4791845"/>
            <a:ext cx="758676" cy="357464"/>
          </a:xfrm>
          <a:prstGeom prst="rect">
            <a:avLst/>
          </a:prstGeom>
        </p:spPr>
        <p:txBody>
          <a:bodyPr anchor="t" anchorCtr="0"/>
          <a:lstStyle/>
          <a:p>
            <a:r>
              <a:rPr lang="en-GB"/>
              <a:t>© The King's Fund </a:t>
            </a:r>
          </a:p>
        </p:txBody>
      </p:sp>
    </p:spTree>
    <p:extLst>
      <p:ext uri="{BB962C8B-B14F-4D97-AF65-F5344CB8AC3E}">
        <p14:creationId xmlns:p14="http://schemas.microsoft.com/office/powerpoint/2010/main" val="31818623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2 general placeholders, plus text below ">
    <p:spTree>
      <p:nvGrpSpPr>
        <p:cNvPr id="1" name=""/>
        <p:cNvGrpSpPr/>
        <p:nvPr/>
      </p:nvGrpSpPr>
      <p:grpSpPr>
        <a:xfrm>
          <a:off x="0" y="0"/>
          <a:ext cx="0" cy="0"/>
          <a:chOff x="0" y="0"/>
          <a:chExt cx="0" cy="0"/>
        </a:xfrm>
      </p:grpSpPr>
      <p:grpSp>
        <p:nvGrpSpPr>
          <p:cNvPr id="45" name="Group 44"/>
          <p:cNvGrpSpPr/>
          <p:nvPr userDrawn="1"/>
        </p:nvGrpSpPr>
        <p:grpSpPr bwMode="gray">
          <a:xfrm>
            <a:off x="-39689" y="-6241"/>
            <a:ext cx="9144001" cy="514942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3" name="Title 12"/>
          <p:cNvSpPr>
            <a:spLocks noGrp="1"/>
          </p:cNvSpPr>
          <p:nvPr>
            <p:ph type="title" hasCustomPrompt="1"/>
          </p:nvPr>
        </p:nvSpPr>
        <p:spPr>
          <a:xfrm>
            <a:off x="395287" y="340502"/>
            <a:ext cx="8353424" cy="791926"/>
          </a:xfrm>
        </p:spPr>
        <p:txBody>
          <a:bodyPr anchor="t">
            <a:normAutofit/>
          </a:bodyPr>
          <a:lstStyle>
            <a:lvl1pPr>
              <a:defRPr sz="2399">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0" name="Content Placeholder 31"/>
          <p:cNvSpPr>
            <a:spLocks noGrp="1"/>
          </p:cNvSpPr>
          <p:nvPr>
            <p:ph sz="quarter" idx="14" hasCustomPrompt="1"/>
          </p:nvPr>
        </p:nvSpPr>
        <p:spPr>
          <a:xfrm>
            <a:off x="395289" y="1132428"/>
            <a:ext cx="4176711" cy="2662327"/>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2" y="1132428"/>
            <a:ext cx="4176711" cy="2662327"/>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3224"/>
            <a:ext cx="4176712" cy="537664"/>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3224"/>
            <a:ext cx="4176712" cy="537664"/>
          </a:xfrm>
        </p:spPr>
        <p:txBody>
          <a:bodyPr lIns="180000" rIns="0"/>
          <a:lstStyle>
            <a:lvl1pPr>
              <a:defRPr baseline="0"/>
            </a:lvl1pPr>
          </a:lstStyle>
          <a:p>
            <a:pPr lvl="0"/>
            <a:r>
              <a:rPr lang="en-US"/>
              <a:t>Add text for the content above here.</a:t>
            </a:r>
          </a:p>
        </p:txBody>
      </p:sp>
      <p:sp>
        <p:nvSpPr>
          <p:cNvPr id="31" name="Content Placeholder 33"/>
          <p:cNvSpPr>
            <a:spLocks noGrp="1"/>
          </p:cNvSpPr>
          <p:nvPr>
            <p:ph sz="quarter" idx="18"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7" name="Date Placeholder 1">
            <a:extLst>
              <a:ext uri="{FF2B5EF4-FFF2-40B4-BE49-F238E27FC236}">
                <a16:creationId xmlns:a16="http://schemas.microsoft.com/office/drawing/2014/main" id="{4EFD8D21-83BF-4380-A6DC-4C8EA298F7F5}"/>
              </a:ext>
            </a:extLst>
          </p:cNvPr>
          <p:cNvSpPr>
            <a:spLocks noGrp="1"/>
          </p:cNvSpPr>
          <p:nvPr>
            <p:ph type="dt" sz="half" idx="10"/>
          </p:nvPr>
        </p:nvSpPr>
        <p:spPr>
          <a:xfrm>
            <a:off x="8546637" y="4779795"/>
            <a:ext cx="202076" cy="357463"/>
          </a:xfrm>
          <a:prstGeom prst="rect">
            <a:avLst/>
          </a:prstGeom>
        </p:spPr>
        <p:txBody>
          <a:bodyPr tIns="46800" anchor="t" anchorCtr="0"/>
          <a:lstStyle>
            <a:lvl1pPr algn="r">
              <a:defRPr/>
            </a:lvl1pPr>
          </a:lstStyle>
          <a:p>
            <a:fld id="{D1EB9851-AB0B-42BE-9AEE-C53C12BAF200}" type="datetimeyyyy">
              <a:rPr lang="en-GB" smtClean="0"/>
              <a:t>2023</a:t>
            </a:fld>
            <a:endParaRPr lang="en-GB"/>
          </a:p>
        </p:txBody>
      </p:sp>
      <p:sp>
        <p:nvSpPr>
          <p:cNvPr id="38" name="Footer Placeholder 2">
            <a:extLst>
              <a:ext uri="{FF2B5EF4-FFF2-40B4-BE49-F238E27FC236}">
                <a16:creationId xmlns:a16="http://schemas.microsoft.com/office/drawing/2014/main" id="{9DF6F339-5278-4FD0-B7EF-486D96E5B44A}"/>
              </a:ext>
            </a:extLst>
          </p:cNvPr>
          <p:cNvSpPr>
            <a:spLocks noGrp="1"/>
          </p:cNvSpPr>
          <p:nvPr>
            <p:ph type="ftr" sz="quarter" idx="11"/>
          </p:nvPr>
        </p:nvSpPr>
        <p:spPr>
          <a:xfrm>
            <a:off x="7785374" y="4779794"/>
            <a:ext cx="758676" cy="357464"/>
          </a:xfrm>
          <a:prstGeom prst="rect">
            <a:avLst/>
          </a:prstGeom>
        </p:spPr>
        <p:txBody>
          <a:bodyPr anchor="t" anchorCtr="0"/>
          <a:lstStyle/>
          <a:p>
            <a:r>
              <a:rPr lang="en-GB"/>
              <a:t>© The King's Fund </a:t>
            </a:r>
          </a:p>
        </p:txBody>
      </p:sp>
    </p:spTree>
    <p:extLst>
      <p:ext uri="{BB962C8B-B14F-4D97-AF65-F5344CB8AC3E}">
        <p14:creationId xmlns:p14="http://schemas.microsoft.com/office/powerpoint/2010/main" val="25217911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5" name="Group 27"/>
          <p:cNvGrpSpPr/>
          <p:nvPr userDrawn="1"/>
        </p:nvGrpSpPr>
        <p:grpSpPr bwMode="gray">
          <a:xfrm>
            <a:off x="2" y="1"/>
            <a:ext cx="9144001" cy="514942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6" name="Group 12"/>
          <p:cNvGrpSpPr>
            <a:grpSpLocks noChangeAspect="1"/>
          </p:cNvGrpSpPr>
          <p:nvPr userDrawn="1"/>
        </p:nvGrpSpPr>
        <p:grpSpPr bwMode="auto">
          <a:xfrm>
            <a:off x="395536" y="4747603"/>
            <a:ext cx="1528656" cy="22659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28" name="Content Placeholder 33"/>
          <p:cNvSpPr>
            <a:spLocks noGrp="1"/>
          </p:cNvSpPr>
          <p:nvPr>
            <p:ph sz="quarter" idx="17" hasCustomPrompt="1"/>
          </p:nvPr>
        </p:nvSpPr>
        <p:spPr>
          <a:xfrm>
            <a:off x="6811559" y="4527403"/>
            <a:ext cx="1000800" cy="532906"/>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1" y="4527403"/>
            <a:ext cx="1000125" cy="532906"/>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1" y="4527403"/>
            <a:ext cx="1000125" cy="532906"/>
          </a:xfrm>
        </p:spPr>
        <p:txBody>
          <a:bodyPr>
            <a:normAutofit/>
          </a:bodyPr>
          <a:lstStyle>
            <a:lvl1pPr algn="ctr">
              <a:defRPr sz="600"/>
            </a:lvl1pPr>
          </a:lstStyle>
          <a:p>
            <a:pPr lvl="0"/>
            <a:r>
              <a:rPr lang="en-US"/>
              <a:t>Click picture icon to add partner logo</a:t>
            </a:r>
            <a:endParaRPr lang="en-GB"/>
          </a:p>
        </p:txBody>
      </p:sp>
      <p:sp>
        <p:nvSpPr>
          <p:cNvPr id="32" name="Date Placeholder 1">
            <a:extLst>
              <a:ext uri="{FF2B5EF4-FFF2-40B4-BE49-F238E27FC236}">
                <a16:creationId xmlns:a16="http://schemas.microsoft.com/office/drawing/2014/main" id="{C4973AC3-C48F-42E4-A877-0D96B29EE03D}"/>
              </a:ext>
            </a:extLst>
          </p:cNvPr>
          <p:cNvSpPr>
            <a:spLocks noGrp="1"/>
          </p:cNvSpPr>
          <p:nvPr>
            <p:ph type="dt" sz="half" idx="10"/>
          </p:nvPr>
        </p:nvSpPr>
        <p:spPr>
          <a:xfrm>
            <a:off x="8584974" y="4795462"/>
            <a:ext cx="202076" cy="357463"/>
          </a:xfrm>
          <a:prstGeom prst="rect">
            <a:avLst/>
          </a:prstGeom>
        </p:spPr>
        <p:txBody>
          <a:bodyPr tIns="46800" anchor="t" anchorCtr="0"/>
          <a:lstStyle>
            <a:lvl1pPr algn="r">
              <a:defRPr/>
            </a:lvl1pPr>
          </a:lstStyle>
          <a:p>
            <a:fld id="{9972A67B-8CB9-42C3-BB35-6F749D2D9CE6}" type="datetimeyyyy">
              <a:rPr lang="en-GB" smtClean="0"/>
              <a:t>2023</a:t>
            </a:fld>
            <a:endParaRPr lang="en-GB"/>
          </a:p>
        </p:txBody>
      </p:sp>
      <p:sp>
        <p:nvSpPr>
          <p:cNvPr id="33" name="Footer Placeholder 2">
            <a:extLst>
              <a:ext uri="{FF2B5EF4-FFF2-40B4-BE49-F238E27FC236}">
                <a16:creationId xmlns:a16="http://schemas.microsoft.com/office/drawing/2014/main" id="{541B8989-5BF7-4678-A670-16E308AD34B2}"/>
              </a:ext>
            </a:extLst>
          </p:cNvPr>
          <p:cNvSpPr>
            <a:spLocks noGrp="1"/>
          </p:cNvSpPr>
          <p:nvPr>
            <p:ph type="ftr" sz="quarter" idx="11"/>
          </p:nvPr>
        </p:nvSpPr>
        <p:spPr>
          <a:xfrm>
            <a:off x="7826298" y="4795461"/>
            <a:ext cx="758676" cy="357464"/>
          </a:xfrm>
          <a:prstGeom prst="rect">
            <a:avLst/>
          </a:prstGeom>
        </p:spPr>
        <p:txBody>
          <a:bodyPr anchor="t" anchorCtr="0"/>
          <a:lstStyle/>
          <a:p>
            <a:r>
              <a:rPr lang="en-GB"/>
              <a:t>© The King's Fund </a:t>
            </a:r>
          </a:p>
        </p:txBody>
      </p:sp>
    </p:spTree>
    <p:extLst>
      <p:ext uri="{BB962C8B-B14F-4D97-AF65-F5344CB8AC3E}">
        <p14:creationId xmlns:p14="http://schemas.microsoft.com/office/powerpoint/2010/main" val="6378249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inal thank you slide">
    <p:spTree>
      <p:nvGrpSpPr>
        <p:cNvPr id="1" name=""/>
        <p:cNvGrpSpPr/>
        <p:nvPr/>
      </p:nvGrpSpPr>
      <p:grpSpPr>
        <a:xfrm>
          <a:off x="0" y="0"/>
          <a:ext cx="0" cy="0"/>
          <a:chOff x="0" y="0"/>
          <a:chExt cx="0" cy="0"/>
        </a:xfrm>
      </p:grpSpPr>
      <p:sp>
        <p:nvSpPr>
          <p:cNvPr id="29" name="Rectangle 28" hidden="1"/>
          <p:cNvSpPr/>
          <p:nvPr userDrawn="1"/>
        </p:nvSpPr>
        <p:spPr>
          <a:xfrm>
            <a:off x="0" y="-1"/>
            <a:ext cx="9144000" cy="516122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Title 12"/>
          <p:cNvSpPr>
            <a:spLocks noGrp="1"/>
          </p:cNvSpPr>
          <p:nvPr>
            <p:ph type="title" hasCustomPrompt="1"/>
          </p:nvPr>
        </p:nvSpPr>
        <p:spPr>
          <a:xfrm>
            <a:off x="395289" y="1174940"/>
            <a:ext cx="8353425" cy="857250"/>
          </a:xfrm>
        </p:spPr>
        <p:txBody>
          <a:bodyPr anchor="b">
            <a:normAutofit/>
          </a:bodyPr>
          <a:lstStyle>
            <a:lvl1pPr algn="ctr">
              <a:defRPr sz="2799" baseline="0">
                <a:solidFill>
                  <a:srgbClr val="FFFFFF"/>
                </a:solidFill>
              </a:defRPr>
            </a:lvl1pPr>
          </a:lstStyle>
          <a:p>
            <a:r>
              <a:rPr lang="en-US"/>
              <a:t>Add Thank You Or Similar Here</a:t>
            </a:r>
            <a:endParaRPr lang="en-GB"/>
          </a:p>
        </p:txBody>
      </p:sp>
      <p:grpSp>
        <p:nvGrpSpPr>
          <p:cNvPr id="6" name="Group 12"/>
          <p:cNvGrpSpPr>
            <a:grpSpLocks noChangeAspect="1"/>
          </p:cNvGrpSpPr>
          <p:nvPr userDrawn="1"/>
        </p:nvGrpSpPr>
        <p:grpSpPr bwMode="auto">
          <a:xfrm>
            <a:off x="395536" y="4747603"/>
            <a:ext cx="1528656" cy="22659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31" name="Text Placeholder 30"/>
          <p:cNvSpPr>
            <a:spLocks noGrp="1"/>
          </p:cNvSpPr>
          <p:nvPr>
            <p:ph type="body" sz="quarter" idx="13" hasCustomPrompt="1"/>
          </p:nvPr>
        </p:nvSpPr>
        <p:spPr>
          <a:xfrm>
            <a:off x="395288" y="2572543"/>
            <a:ext cx="8353424" cy="898474"/>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2" name="TextBox 31"/>
          <p:cNvSpPr txBox="1"/>
          <p:nvPr userDrawn="1"/>
        </p:nvSpPr>
        <p:spPr>
          <a:xfrm>
            <a:off x="2999545" y="3471017"/>
            <a:ext cx="3156633" cy="368990"/>
          </a:xfrm>
          <a:prstGeom prst="rect">
            <a:avLst/>
          </a:prstGeom>
          <a:noFill/>
        </p:spPr>
        <p:txBody>
          <a:bodyPr wrap="none" rtlCol="0">
            <a:spAutoFit/>
          </a:bodyPr>
          <a:lstStyle/>
          <a:p>
            <a:pPr algn="ctr"/>
            <a:r>
              <a:rPr lang="en-GB" sz="1799" b="1" err="1">
                <a:solidFill>
                  <a:srgbClr val="FFFFFF"/>
                </a:solidFill>
              </a:rPr>
              <a:t>www.kingsfund.org.uk</a:t>
            </a:r>
            <a:endParaRPr lang="en-GB" sz="1799" b="1">
              <a:solidFill>
                <a:srgbClr val="FFFFFF"/>
              </a:solidFill>
            </a:endParaRPr>
          </a:p>
        </p:txBody>
      </p:sp>
      <p:sp>
        <p:nvSpPr>
          <p:cNvPr id="24" name="Content Placeholder 33"/>
          <p:cNvSpPr>
            <a:spLocks noGrp="1"/>
          </p:cNvSpPr>
          <p:nvPr>
            <p:ph sz="quarter" idx="17" hasCustomPrompt="1"/>
          </p:nvPr>
        </p:nvSpPr>
        <p:spPr>
          <a:xfrm>
            <a:off x="6811559" y="4527403"/>
            <a:ext cx="1000800" cy="532906"/>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1" y="4527403"/>
            <a:ext cx="1000125" cy="532906"/>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1" y="4527403"/>
            <a:ext cx="1000125" cy="532906"/>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7" name="Date Placeholder 1">
            <a:extLst>
              <a:ext uri="{FF2B5EF4-FFF2-40B4-BE49-F238E27FC236}">
                <a16:creationId xmlns:a16="http://schemas.microsoft.com/office/drawing/2014/main" id="{84451979-4D30-42D2-A59F-37E75514EF7C}"/>
              </a:ext>
            </a:extLst>
          </p:cNvPr>
          <p:cNvSpPr>
            <a:spLocks noGrp="1"/>
          </p:cNvSpPr>
          <p:nvPr>
            <p:ph type="dt" sz="half" idx="10"/>
          </p:nvPr>
        </p:nvSpPr>
        <p:spPr>
          <a:xfrm>
            <a:off x="8537045" y="4786037"/>
            <a:ext cx="202076" cy="357463"/>
          </a:xfrm>
          <a:prstGeom prst="rect">
            <a:avLst/>
          </a:prstGeom>
        </p:spPr>
        <p:txBody>
          <a:bodyPr tIns="46800" anchor="t" anchorCtr="0"/>
          <a:lstStyle>
            <a:lvl1pPr algn="r">
              <a:defRPr>
                <a:solidFill>
                  <a:schemeClr val="bg1"/>
                </a:solidFill>
              </a:defRPr>
            </a:lvl1pPr>
          </a:lstStyle>
          <a:p>
            <a:fld id="{45F0F4CD-A678-453A-A7F5-794713FF33C3}" type="datetimeyyyy">
              <a:rPr lang="en-GB" smtClean="0"/>
              <a:t>2023</a:t>
            </a:fld>
            <a:endParaRPr lang="en-GB"/>
          </a:p>
        </p:txBody>
      </p:sp>
      <p:sp>
        <p:nvSpPr>
          <p:cNvPr id="28" name="Footer Placeholder 2">
            <a:extLst>
              <a:ext uri="{FF2B5EF4-FFF2-40B4-BE49-F238E27FC236}">
                <a16:creationId xmlns:a16="http://schemas.microsoft.com/office/drawing/2014/main" id="{66265729-02EF-4CCA-9126-A5CFF72E7432}"/>
              </a:ext>
            </a:extLst>
          </p:cNvPr>
          <p:cNvSpPr>
            <a:spLocks noGrp="1"/>
          </p:cNvSpPr>
          <p:nvPr>
            <p:ph type="ftr" sz="quarter" idx="11"/>
          </p:nvPr>
        </p:nvSpPr>
        <p:spPr>
          <a:xfrm>
            <a:off x="7778369" y="4786036"/>
            <a:ext cx="758676" cy="357464"/>
          </a:xfrm>
          <a:prstGeom prst="rect">
            <a:avLst/>
          </a:prstGeom>
        </p:spPr>
        <p:txBody>
          <a:bodyPr anchor="t" anchorCtr="0"/>
          <a:lstStyle>
            <a:lvl1pPr>
              <a:defRPr>
                <a:solidFill>
                  <a:schemeClr val="bg1"/>
                </a:solidFill>
              </a:defRPr>
            </a:lvl1pPr>
          </a:lstStyle>
          <a:p>
            <a:r>
              <a:rPr lang="en-GB"/>
              <a:t>© The King's Fund </a:t>
            </a:r>
          </a:p>
        </p:txBody>
      </p:sp>
    </p:spTree>
    <p:extLst>
      <p:ext uri="{BB962C8B-B14F-4D97-AF65-F5344CB8AC3E}">
        <p14:creationId xmlns:p14="http://schemas.microsoft.com/office/powerpoint/2010/main" val="404355005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1"/>
            <a:ext cx="6400800" cy="1314450"/>
          </a:xfrm>
        </p:spPr>
        <p:txBody>
          <a:bodyPr/>
          <a:lstStyle>
            <a:lvl1pPr marL="0" indent="0" algn="ctr">
              <a:buNone/>
              <a:defRPr>
                <a:solidFill>
                  <a:schemeClr val="tx1">
                    <a:tint val="75000"/>
                  </a:schemeClr>
                </a:solidFill>
              </a:defRPr>
            </a:lvl1pPr>
            <a:lvl2pPr marL="323248" indent="0" algn="ctr">
              <a:buNone/>
              <a:defRPr>
                <a:solidFill>
                  <a:schemeClr val="tx1">
                    <a:tint val="75000"/>
                  </a:schemeClr>
                </a:solidFill>
              </a:defRPr>
            </a:lvl2pPr>
            <a:lvl3pPr marL="646495" indent="0" algn="ctr">
              <a:buNone/>
              <a:defRPr>
                <a:solidFill>
                  <a:schemeClr val="tx1">
                    <a:tint val="75000"/>
                  </a:schemeClr>
                </a:solidFill>
              </a:defRPr>
            </a:lvl3pPr>
            <a:lvl4pPr marL="969743" indent="0" algn="ctr">
              <a:buNone/>
              <a:defRPr>
                <a:solidFill>
                  <a:schemeClr val="tx1">
                    <a:tint val="75000"/>
                  </a:schemeClr>
                </a:solidFill>
              </a:defRPr>
            </a:lvl4pPr>
            <a:lvl5pPr marL="1292990" indent="0" algn="ctr">
              <a:buNone/>
              <a:defRPr>
                <a:solidFill>
                  <a:schemeClr val="tx1">
                    <a:tint val="75000"/>
                  </a:schemeClr>
                </a:solidFill>
              </a:defRPr>
            </a:lvl5pPr>
            <a:lvl6pPr marL="1616237" indent="0" algn="ctr">
              <a:buNone/>
              <a:defRPr>
                <a:solidFill>
                  <a:schemeClr val="tx1">
                    <a:tint val="75000"/>
                  </a:schemeClr>
                </a:solidFill>
              </a:defRPr>
            </a:lvl6pPr>
            <a:lvl7pPr marL="1939484" indent="0" algn="ctr">
              <a:buNone/>
              <a:defRPr>
                <a:solidFill>
                  <a:schemeClr val="tx1">
                    <a:tint val="75000"/>
                  </a:schemeClr>
                </a:solidFill>
              </a:defRPr>
            </a:lvl7pPr>
            <a:lvl8pPr marL="2262731" indent="0" algn="ctr">
              <a:buNone/>
              <a:defRPr>
                <a:solidFill>
                  <a:schemeClr val="tx1">
                    <a:tint val="75000"/>
                  </a:schemeClr>
                </a:solidFill>
              </a:defRPr>
            </a:lvl8pPr>
            <a:lvl9pPr marL="2585978"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852390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656647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2828" b="1" cap="all"/>
            </a:lvl1pPr>
          </a:lstStyle>
          <a:p>
            <a:r>
              <a:rPr lang="en-US"/>
              <a:t>Click to edit Master title style</a:t>
            </a:r>
            <a:endParaRPr lang="en-GB"/>
          </a:p>
        </p:txBody>
      </p:sp>
      <p:sp>
        <p:nvSpPr>
          <p:cNvPr id="3" name="Text Placeholder 2"/>
          <p:cNvSpPr>
            <a:spLocks noGrp="1"/>
          </p:cNvSpPr>
          <p:nvPr>
            <p:ph type="body" idx="1"/>
          </p:nvPr>
        </p:nvSpPr>
        <p:spPr>
          <a:xfrm>
            <a:off x="722314" y="2180036"/>
            <a:ext cx="7772400" cy="1125140"/>
          </a:xfrm>
        </p:spPr>
        <p:txBody>
          <a:bodyPr anchor="b"/>
          <a:lstStyle>
            <a:lvl1pPr marL="0" indent="0">
              <a:buNone/>
              <a:defRPr sz="1415">
                <a:solidFill>
                  <a:schemeClr val="tx1">
                    <a:tint val="75000"/>
                  </a:schemeClr>
                </a:solidFill>
              </a:defRPr>
            </a:lvl1pPr>
            <a:lvl2pPr marL="323248" indent="0">
              <a:buNone/>
              <a:defRPr sz="1273">
                <a:solidFill>
                  <a:schemeClr val="tx1">
                    <a:tint val="75000"/>
                  </a:schemeClr>
                </a:solidFill>
              </a:defRPr>
            </a:lvl2pPr>
            <a:lvl3pPr marL="646495" indent="0">
              <a:buNone/>
              <a:defRPr sz="1132">
                <a:solidFill>
                  <a:schemeClr val="tx1">
                    <a:tint val="75000"/>
                  </a:schemeClr>
                </a:solidFill>
              </a:defRPr>
            </a:lvl3pPr>
            <a:lvl4pPr marL="969743" indent="0">
              <a:buNone/>
              <a:defRPr sz="990">
                <a:solidFill>
                  <a:schemeClr val="tx1">
                    <a:tint val="75000"/>
                  </a:schemeClr>
                </a:solidFill>
              </a:defRPr>
            </a:lvl4pPr>
            <a:lvl5pPr marL="1292990" indent="0">
              <a:buNone/>
              <a:defRPr sz="990">
                <a:solidFill>
                  <a:schemeClr val="tx1">
                    <a:tint val="75000"/>
                  </a:schemeClr>
                </a:solidFill>
              </a:defRPr>
            </a:lvl5pPr>
            <a:lvl6pPr marL="1616237" indent="0">
              <a:buNone/>
              <a:defRPr sz="990">
                <a:solidFill>
                  <a:schemeClr val="tx1">
                    <a:tint val="75000"/>
                  </a:schemeClr>
                </a:solidFill>
              </a:defRPr>
            </a:lvl6pPr>
            <a:lvl7pPr marL="1939484" indent="0">
              <a:buNone/>
              <a:defRPr sz="990">
                <a:solidFill>
                  <a:schemeClr val="tx1">
                    <a:tint val="75000"/>
                  </a:schemeClr>
                </a:solidFill>
              </a:defRPr>
            </a:lvl7pPr>
            <a:lvl8pPr marL="2262731" indent="0">
              <a:buNone/>
              <a:defRPr sz="990">
                <a:solidFill>
                  <a:schemeClr val="tx1">
                    <a:tint val="75000"/>
                  </a:schemeClr>
                </a:solidFill>
              </a:defRPr>
            </a:lvl8pPr>
            <a:lvl9pPr marL="2585978" indent="0">
              <a:buNone/>
              <a:defRPr sz="99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60541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1200151"/>
            <a:ext cx="4038600" cy="3394472"/>
          </a:xfrm>
        </p:spPr>
        <p:txBody>
          <a:bodyPr/>
          <a:lstStyle>
            <a:lvl1pPr>
              <a:defRPr sz="1979"/>
            </a:lvl1pPr>
            <a:lvl2pPr>
              <a:defRPr sz="1697"/>
            </a:lvl2pPr>
            <a:lvl3pPr>
              <a:defRPr sz="1415"/>
            </a:lvl3pPr>
            <a:lvl4pPr>
              <a:defRPr sz="1273"/>
            </a:lvl4pPr>
            <a:lvl5pPr>
              <a:defRPr sz="1273"/>
            </a:lvl5pPr>
            <a:lvl6pPr>
              <a:defRPr sz="1273"/>
            </a:lvl6pPr>
            <a:lvl7pPr>
              <a:defRPr sz="1273"/>
            </a:lvl7pPr>
            <a:lvl8pPr>
              <a:defRPr sz="1273"/>
            </a:lvl8pPr>
            <a:lvl9pPr>
              <a:defRPr sz="1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1979"/>
            </a:lvl1pPr>
            <a:lvl2pPr>
              <a:defRPr sz="1697"/>
            </a:lvl2pPr>
            <a:lvl3pPr>
              <a:defRPr sz="1415"/>
            </a:lvl3pPr>
            <a:lvl4pPr>
              <a:defRPr sz="1273"/>
            </a:lvl4pPr>
            <a:lvl5pPr>
              <a:defRPr sz="1273"/>
            </a:lvl5pPr>
            <a:lvl6pPr>
              <a:defRPr sz="1273"/>
            </a:lvl6pPr>
            <a:lvl7pPr>
              <a:defRPr sz="1273"/>
            </a:lvl7pPr>
            <a:lvl8pPr>
              <a:defRPr sz="1273"/>
            </a:lvl8pPr>
            <a:lvl9pPr>
              <a:defRPr sz="1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270881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697" b="1"/>
            </a:lvl1pPr>
            <a:lvl2pPr marL="323248" indent="0">
              <a:buNone/>
              <a:defRPr sz="1415" b="1"/>
            </a:lvl2pPr>
            <a:lvl3pPr marL="646495" indent="0">
              <a:buNone/>
              <a:defRPr sz="1273" b="1"/>
            </a:lvl3pPr>
            <a:lvl4pPr marL="969743" indent="0">
              <a:buNone/>
              <a:defRPr sz="1132" b="1"/>
            </a:lvl4pPr>
            <a:lvl5pPr marL="1292990" indent="0">
              <a:buNone/>
              <a:defRPr sz="1132" b="1"/>
            </a:lvl5pPr>
            <a:lvl6pPr marL="1616237" indent="0">
              <a:buNone/>
              <a:defRPr sz="1132" b="1"/>
            </a:lvl6pPr>
            <a:lvl7pPr marL="1939484" indent="0">
              <a:buNone/>
              <a:defRPr sz="1132" b="1"/>
            </a:lvl7pPr>
            <a:lvl8pPr marL="2262731" indent="0">
              <a:buNone/>
              <a:defRPr sz="1132" b="1"/>
            </a:lvl8pPr>
            <a:lvl9pPr marL="2585978" indent="0">
              <a:buNone/>
              <a:defRPr sz="1132"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697"/>
            </a:lvl1pPr>
            <a:lvl2pPr>
              <a:defRPr sz="1415"/>
            </a:lvl2pPr>
            <a:lvl3pPr>
              <a:defRPr sz="1273"/>
            </a:lvl3pPr>
            <a:lvl4pPr>
              <a:defRPr sz="1132"/>
            </a:lvl4pPr>
            <a:lvl5pPr>
              <a:defRPr sz="1132"/>
            </a:lvl5pPr>
            <a:lvl6pPr>
              <a:defRPr sz="1132"/>
            </a:lvl6pPr>
            <a:lvl7pPr>
              <a:defRPr sz="1132"/>
            </a:lvl7pPr>
            <a:lvl8pPr>
              <a:defRPr sz="1132"/>
            </a:lvl8pPr>
            <a:lvl9pPr>
              <a:defRPr sz="1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697" b="1"/>
            </a:lvl1pPr>
            <a:lvl2pPr marL="323248" indent="0">
              <a:buNone/>
              <a:defRPr sz="1415" b="1"/>
            </a:lvl2pPr>
            <a:lvl3pPr marL="646495" indent="0">
              <a:buNone/>
              <a:defRPr sz="1273" b="1"/>
            </a:lvl3pPr>
            <a:lvl4pPr marL="969743" indent="0">
              <a:buNone/>
              <a:defRPr sz="1132" b="1"/>
            </a:lvl4pPr>
            <a:lvl5pPr marL="1292990" indent="0">
              <a:buNone/>
              <a:defRPr sz="1132" b="1"/>
            </a:lvl5pPr>
            <a:lvl6pPr marL="1616237" indent="0">
              <a:buNone/>
              <a:defRPr sz="1132" b="1"/>
            </a:lvl6pPr>
            <a:lvl7pPr marL="1939484" indent="0">
              <a:buNone/>
              <a:defRPr sz="1132" b="1"/>
            </a:lvl7pPr>
            <a:lvl8pPr marL="2262731" indent="0">
              <a:buNone/>
              <a:defRPr sz="1132" b="1"/>
            </a:lvl8pPr>
            <a:lvl9pPr marL="2585978" indent="0">
              <a:buNone/>
              <a:defRPr sz="1132"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697"/>
            </a:lvl1pPr>
            <a:lvl2pPr>
              <a:defRPr sz="1415"/>
            </a:lvl2pPr>
            <a:lvl3pPr>
              <a:defRPr sz="1273"/>
            </a:lvl3pPr>
            <a:lvl4pPr>
              <a:defRPr sz="1132"/>
            </a:lvl4pPr>
            <a:lvl5pPr>
              <a:defRPr sz="1132"/>
            </a:lvl5pPr>
            <a:lvl6pPr>
              <a:defRPr sz="1132"/>
            </a:lvl6pPr>
            <a:lvl7pPr>
              <a:defRPr sz="1132"/>
            </a:lvl7pPr>
            <a:lvl8pPr>
              <a:defRPr sz="1132"/>
            </a:lvl8pPr>
            <a:lvl9pPr>
              <a:defRPr sz="1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65336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4025522"/>
            <a:ext cx="7740000" cy="459000"/>
          </a:xfrm>
        </p:spPr>
        <p:txBody>
          <a:bodyPr/>
          <a:lstStyle>
            <a:lvl1pPr algn="l">
              <a:defRPr sz="285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4497204"/>
            <a:ext cx="7740000" cy="459000"/>
          </a:xfrm>
        </p:spPr>
        <p:txBody>
          <a:bodyPr/>
          <a:lstStyle>
            <a:lvl1pPr marL="0" indent="0" algn="l">
              <a:spcAft>
                <a:spcPts val="0"/>
              </a:spcAft>
              <a:buNone/>
              <a:defRPr sz="1500" b="1">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5143500"/>
          </a:xfrm>
        </p:spPr>
        <p:txBody>
          <a:bodyPr anchor="ctr" anchorCtr="0"/>
          <a:lstStyle>
            <a:lvl1pPr algn="ctr">
              <a:defRPr baseline="0"/>
            </a:lvl1pPr>
          </a:lstStyle>
          <a:p>
            <a:r>
              <a:rPr lang="en-GB"/>
              <a:t>Insert photo, then select ‘Format/Send to back’</a:t>
            </a:r>
          </a:p>
        </p:txBody>
      </p:sp>
    </p:spTree>
    <p:extLst>
      <p:ext uri="{BB962C8B-B14F-4D97-AF65-F5344CB8AC3E}">
        <p14:creationId xmlns:p14="http://schemas.microsoft.com/office/powerpoint/2010/main" val="3109734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840015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524407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48878"/>
            <a:ext cx="3008313" cy="871538"/>
          </a:xfrm>
        </p:spPr>
        <p:txBody>
          <a:bodyPr anchor="b"/>
          <a:lstStyle>
            <a:lvl1pPr algn="l">
              <a:defRPr sz="1415" b="1"/>
            </a:lvl1pPr>
          </a:lstStyle>
          <a:p>
            <a:r>
              <a:rPr lang="en-US"/>
              <a:t>Click to edit Master title style</a:t>
            </a:r>
            <a:endParaRPr lang="en-GB"/>
          </a:p>
        </p:txBody>
      </p:sp>
      <p:sp>
        <p:nvSpPr>
          <p:cNvPr id="3" name="Content Placeholder 2"/>
          <p:cNvSpPr>
            <a:spLocks noGrp="1"/>
          </p:cNvSpPr>
          <p:nvPr>
            <p:ph idx="1"/>
          </p:nvPr>
        </p:nvSpPr>
        <p:spPr>
          <a:xfrm>
            <a:off x="3575050" y="540105"/>
            <a:ext cx="5111750" cy="4054519"/>
          </a:xfrm>
        </p:spPr>
        <p:txBody>
          <a:bodyPr/>
          <a:lstStyle>
            <a:lvl1pPr>
              <a:defRPr sz="2262"/>
            </a:lvl1pPr>
            <a:lvl2pPr>
              <a:defRPr sz="1979"/>
            </a:lvl2pPr>
            <a:lvl3pPr>
              <a:defRPr sz="1697"/>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83578"/>
            <a:ext cx="3008313" cy="3111046"/>
          </a:xfrm>
        </p:spPr>
        <p:txBody>
          <a:bodyPr/>
          <a:lstStyle>
            <a:lvl1pPr marL="0" indent="0">
              <a:buNone/>
              <a:defRPr sz="990"/>
            </a:lvl1pPr>
            <a:lvl2pPr marL="323248" indent="0">
              <a:buNone/>
              <a:defRPr sz="848"/>
            </a:lvl2pPr>
            <a:lvl3pPr marL="646495" indent="0">
              <a:buNone/>
              <a:defRPr sz="707"/>
            </a:lvl3pPr>
            <a:lvl4pPr marL="969743" indent="0">
              <a:buNone/>
              <a:defRPr sz="636"/>
            </a:lvl4pPr>
            <a:lvl5pPr marL="1292990" indent="0">
              <a:buNone/>
              <a:defRPr sz="636"/>
            </a:lvl5pPr>
            <a:lvl6pPr marL="1616237" indent="0">
              <a:buNone/>
              <a:defRPr sz="636"/>
            </a:lvl6pPr>
            <a:lvl7pPr marL="1939484" indent="0">
              <a:buNone/>
              <a:defRPr sz="636"/>
            </a:lvl7pPr>
            <a:lvl8pPr marL="2262731" indent="0">
              <a:buNone/>
              <a:defRPr sz="636"/>
            </a:lvl8pPr>
            <a:lvl9pPr marL="2585978" indent="0">
              <a:buNone/>
              <a:defRPr sz="63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139082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415"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262"/>
            </a:lvl1pPr>
            <a:lvl2pPr marL="323248" indent="0">
              <a:buNone/>
              <a:defRPr sz="1979"/>
            </a:lvl2pPr>
            <a:lvl3pPr marL="646495" indent="0">
              <a:buNone/>
              <a:defRPr sz="1697"/>
            </a:lvl3pPr>
            <a:lvl4pPr marL="969743" indent="0">
              <a:buNone/>
              <a:defRPr sz="1415"/>
            </a:lvl4pPr>
            <a:lvl5pPr marL="1292990" indent="0">
              <a:buNone/>
              <a:defRPr sz="1415"/>
            </a:lvl5pPr>
            <a:lvl6pPr marL="1616237" indent="0">
              <a:buNone/>
              <a:defRPr sz="1415"/>
            </a:lvl6pPr>
            <a:lvl7pPr marL="1939484" indent="0">
              <a:buNone/>
              <a:defRPr sz="1415"/>
            </a:lvl7pPr>
            <a:lvl8pPr marL="2262731" indent="0">
              <a:buNone/>
              <a:defRPr sz="1415"/>
            </a:lvl8pPr>
            <a:lvl9pPr marL="2585978" indent="0">
              <a:buNone/>
              <a:defRPr sz="1415"/>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990"/>
            </a:lvl1pPr>
            <a:lvl2pPr marL="323248" indent="0">
              <a:buNone/>
              <a:defRPr sz="848"/>
            </a:lvl2pPr>
            <a:lvl3pPr marL="646495" indent="0">
              <a:buNone/>
              <a:defRPr sz="707"/>
            </a:lvl3pPr>
            <a:lvl4pPr marL="969743" indent="0">
              <a:buNone/>
              <a:defRPr sz="636"/>
            </a:lvl4pPr>
            <a:lvl5pPr marL="1292990" indent="0">
              <a:buNone/>
              <a:defRPr sz="636"/>
            </a:lvl5pPr>
            <a:lvl6pPr marL="1616237" indent="0">
              <a:buNone/>
              <a:defRPr sz="636"/>
            </a:lvl6pPr>
            <a:lvl7pPr marL="1939484" indent="0">
              <a:buNone/>
              <a:defRPr sz="636"/>
            </a:lvl7pPr>
            <a:lvl8pPr marL="2262731" indent="0">
              <a:buNone/>
              <a:defRPr sz="636"/>
            </a:lvl8pPr>
            <a:lvl9pPr marL="2585978" indent="0">
              <a:buNone/>
              <a:defRPr sz="63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67284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467002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553778"/>
            <a:ext cx="2144758" cy="397899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1" y="553778"/>
            <a:ext cx="6019800" cy="39789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676020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nk_Page_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478E558-458F-EEFB-3700-B4AF8818240B}"/>
              </a:ext>
            </a:extLst>
          </p:cNvPr>
          <p:cNvSpPr>
            <a:spLocks noGrp="1"/>
          </p:cNvSpPr>
          <p:nvPr>
            <p:ph type="title" hasCustomPrompt="1"/>
          </p:nvPr>
        </p:nvSpPr>
        <p:spPr>
          <a:xfrm>
            <a:off x="574478" y="571501"/>
            <a:ext cx="7940873" cy="478631"/>
          </a:xfrm>
          <a:prstGeom prst="rect">
            <a:avLst/>
          </a:prstGeom>
        </p:spPr>
        <p:txBody>
          <a:bodyPr/>
          <a:lstStyle>
            <a:lvl1pPr>
              <a:defRPr lang="en-GB" sz="2250" b="1" kern="1200" dirty="0" smtClean="0">
                <a:solidFill>
                  <a:schemeClr val="accent2">
                    <a:lumMod val="75000"/>
                  </a:schemeClr>
                </a:solidFill>
                <a:latin typeface="+mj-lt"/>
                <a:ea typeface="+mj-ea"/>
                <a:cs typeface="+mj-cs"/>
              </a:defRPr>
            </a:lvl1pPr>
          </a:lstStyle>
          <a:p>
            <a:r>
              <a:rPr lang="en-GB"/>
              <a:t>Title</a:t>
            </a:r>
          </a:p>
        </p:txBody>
      </p:sp>
      <p:sp>
        <p:nvSpPr>
          <p:cNvPr id="17" name="Text Placeholder 16">
            <a:extLst>
              <a:ext uri="{FF2B5EF4-FFF2-40B4-BE49-F238E27FC236}">
                <a16:creationId xmlns:a16="http://schemas.microsoft.com/office/drawing/2014/main" id="{E5CAC8FE-3333-6A31-2580-2D57C428C3B2}"/>
              </a:ext>
            </a:extLst>
          </p:cNvPr>
          <p:cNvSpPr>
            <a:spLocks noGrp="1"/>
          </p:cNvSpPr>
          <p:nvPr>
            <p:ph type="body" sz="quarter" idx="11"/>
          </p:nvPr>
        </p:nvSpPr>
        <p:spPr>
          <a:xfrm>
            <a:off x="574478" y="1271587"/>
            <a:ext cx="7995047" cy="34718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Slide Number Placeholder 20">
            <a:extLst>
              <a:ext uri="{FF2B5EF4-FFF2-40B4-BE49-F238E27FC236}">
                <a16:creationId xmlns:a16="http://schemas.microsoft.com/office/drawing/2014/main" id="{0C79A23F-82C7-0D61-25DE-44C5D45DA405}"/>
              </a:ext>
            </a:extLst>
          </p:cNvPr>
          <p:cNvSpPr>
            <a:spLocks noGrp="1"/>
          </p:cNvSpPr>
          <p:nvPr>
            <p:ph type="sldNum" sz="quarter" idx="12"/>
          </p:nvPr>
        </p:nvSpPr>
        <p:spPr/>
        <p:txBody>
          <a:bodyPr/>
          <a:lstStyle/>
          <a:p>
            <a:fld id="{6404EEE4-A790-47D5-BE02-CF5D6382A82F}" type="slidenum">
              <a:rPr lang="en-GB" smtClean="0"/>
              <a:pPr/>
              <a:t>‹#›</a:t>
            </a:fld>
            <a:endParaRPr lang="en-GB"/>
          </a:p>
        </p:txBody>
      </p:sp>
    </p:spTree>
    <p:extLst>
      <p:ext uri="{BB962C8B-B14F-4D97-AF65-F5344CB8AC3E}">
        <p14:creationId xmlns:p14="http://schemas.microsoft.com/office/powerpoint/2010/main" val="3817238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629967" y="816784"/>
            <a:ext cx="5108149" cy="273269"/>
          </a:xfrm>
        </p:spPr>
        <p:txBody>
          <a:bodyPr anchor="ctr">
            <a:noAutofit/>
          </a:bodyPr>
          <a:lstStyle>
            <a:lvl1pPr>
              <a:defRPr sz="1072" b="1" i="0">
                <a:solidFill>
                  <a:srgbClr val="3B2767"/>
                </a:solidFill>
                <a:latin typeface="Frutiger LT 45 Light" panose="020B0500000000000000" pitchFamily="34" charset="0"/>
              </a:defRPr>
            </a:lvl1pPr>
          </a:lstStyle>
          <a:p>
            <a:r>
              <a:rPr lang="en-GB"/>
              <a:t>Heading to go here…</a:t>
            </a:r>
            <a:endParaRPr lang="en-US"/>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6119352" y="816782"/>
            <a:ext cx="2629562" cy="3509936"/>
          </a:xfrm>
        </p:spPr>
        <p:txBody>
          <a:bodyPr anchor="ctr">
            <a:normAutofit/>
          </a:bodyPr>
          <a:lstStyle>
            <a:lvl1pPr marL="0" indent="0" algn="ctr">
              <a:buNone/>
              <a:defRPr sz="613" b="0" i="0">
                <a:solidFill>
                  <a:schemeClr val="tx1">
                    <a:lumMod val="65000"/>
                    <a:lumOff val="35000"/>
                  </a:schemeClr>
                </a:solidFill>
                <a:latin typeface="Frutiger LT 55 Roman" panose="02000503040000020004" pitchFamily="2" charset="0"/>
              </a:defRPr>
            </a:lvl1pPr>
            <a:lvl2pPr>
              <a:defRPr sz="1429"/>
            </a:lvl2pPr>
            <a:lvl3pPr>
              <a:defRPr sz="1225"/>
            </a:lvl3pPr>
            <a:lvl4pPr>
              <a:defRPr sz="1021"/>
            </a:lvl4pPr>
            <a:lvl5pPr>
              <a:defRPr sz="1021"/>
            </a:lvl5pPr>
            <a:lvl6pPr>
              <a:defRPr sz="1021"/>
            </a:lvl6pPr>
            <a:lvl7pPr>
              <a:defRPr sz="1021"/>
            </a:lvl7pPr>
            <a:lvl8pPr>
              <a:defRPr sz="1021"/>
            </a:lvl8pPr>
            <a:lvl9pPr>
              <a:defRPr sz="1021"/>
            </a:lvl9pPr>
          </a:lstStyle>
          <a:p>
            <a:pPr lvl="0"/>
            <a:r>
              <a:rPr lang="en-US"/>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629965" y="1493150"/>
            <a:ext cx="2470985" cy="2833568"/>
          </a:xfrm>
        </p:spPr>
        <p:txBody>
          <a:bodyPr>
            <a:noAutofit/>
          </a:bodyPr>
          <a:lstStyle>
            <a:lvl1pPr marL="0" indent="0">
              <a:lnSpc>
                <a:spcPct val="100000"/>
              </a:lnSpc>
              <a:buNone/>
              <a:defRPr sz="613" b="0" i="0">
                <a:latin typeface="Frutiger LT 55 Roman" panose="02000503040000020004" pitchFamily="2" charset="0"/>
              </a:defRPr>
            </a:lvl1pPr>
            <a:lvl2pPr marL="233309" indent="0">
              <a:buNone/>
              <a:defRPr sz="715"/>
            </a:lvl2pPr>
            <a:lvl3pPr marL="466619" indent="0">
              <a:buNone/>
              <a:defRPr sz="613"/>
            </a:lvl3pPr>
            <a:lvl4pPr marL="699928" indent="0">
              <a:buNone/>
              <a:defRPr sz="510"/>
            </a:lvl4pPr>
            <a:lvl5pPr marL="933236" indent="0">
              <a:buNone/>
              <a:defRPr sz="510"/>
            </a:lvl5pPr>
            <a:lvl6pPr marL="1166546" indent="0">
              <a:buNone/>
              <a:defRPr sz="510"/>
            </a:lvl6pPr>
            <a:lvl7pPr marL="1399855" indent="0">
              <a:buNone/>
              <a:defRPr sz="510"/>
            </a:lvl7pPr>
            <a:lvl8pPr marL="1633164" indent="0">
              <a:buNone/>
              <a:defRPr sz="510"/>
            </a:lvl8pPr>
            <a:lvl9pPr marL="1866473" indent="0">
              <a:buNone/>
              <a:defRPr sz="510"/>
            </a:lvl9pPr>
          </a:lstStyle>
          <a:p>
            <a:pPr lvl="0"/>
            <a:r>
              <a:rPr lang="en-GB"/>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629967" y="1213184"/>
            <a:ext cx="5108149"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267131" y="1493150"/>
            <a:ext cx="2470985" cy="2833568"/>
          </a:xfrm>
        </p:spPr>
        <p:txBody>
          <a:bodyPr>
            <a:noAutofit/>
          </a:bodyPr>
          <a:lstStyle>
            <a:lvl1pPr marL="0" indent="0">
              <a:lnSpc>
                <a:spcPct val="100000"/>
              </a:lnSpc>
              <a:buNone/>
              <a:defRPr sz="613" b="0" i="0">
                <a:latin typeface="Frutiger LT 55 Roman" panose="02000503040000020004" pitchFamily="2" charset="0"/>
              </a:defRPr>
            </a:lvl1pPr>
            <a:lvl2pPr marL="233309" indent="0">
              <a:buNone/>
              <a:defRPr sz="715"/>
            </a:lvl2pPr>
            <a:lvl3pPr marL="466619" indent="0">
              <a:buNone/>
              <a:defRPr sz="613"/>
            </a:lvl3pPr>
            <a:lvl4pPr marL="699928" indent="0">
              <a:buNone/>
              <a:defRPr sz="510"/>
            </a:lvl4pPr>
            <a:lvl5pPr marL="933236" indent="0">
              <a:buNone/>
              <a:defRPr sz="510"/>
            </a:lvl5pPr>
            <a:lvl6pPr marL="1166546" indent="0">
              <a:buNone/>
              <a:defRPr sz="510"/>
            </a:lvl6pPr>
            <a:lvl7pPr marL="1399855" indent="0">
              <a:buNone/>
              <a:defRPr sz="510"/>
            </a:lvl7pPr>
            <a:lvl8pPr marL="1633164" indent="0">
              <a:buNone/>
              <a:defRPr sz="510"/>
            </a:lvl8pPr>
            <a:lvl9pPr marL="1866473" indent="0">
              <a:buNone/>
              <a:defRPr sz="510"/>
            </a:lvl9pPr>
          </a:lstStyle>
          <a:p>
            <a:pPr lvl="0"/>
            <a:r>
              <a:rPr lang="en-GB"/>
              <a:t>Body copy to go here…</a:t>
            </a:r>
          </a:p>
        </p:txBody>
      </p:sp>
    </p:spTree>
    <p:extLst>
      <p:ext uri="{BB962C8B-B14F-4D97-AF65-F5344CB8AC3E}">
        <p14:creationId xmlns:p14="http://schemas.microsoft.com/office/powerpoint/2010/main" val="98946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51435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3596092"/>
            <a:ext cx="7740000" cy="459000"/>
          </a:xfrm>
        </p:spPr>
        <p:txBody>
          <a:bodyPr/>
          <a:lstStyle>
            <a:lvl1pPr algn="l">
              <a:defRPr sz="285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4027496"/>
            <a:ext cx="7740000" cy="459000"/>
          </a:xfrm>
        </p:spPr>
        <p:txBody>
          <a:bodyPr/>
          <a:lstStyle>
            <a:lvl1pPr marL="0" indent="0" algn="l">
              <a:spcAft>
                <a:spcPts val="0"/>
              </a:spcAft>
              <a:buNone/>
              <a:defRPr sz="1500" b="1">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4034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51435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3596092"/>
            <a:ext cx="7740000" cy="459000"/>
          </a:xfrm>
        </p:spPr>
        <p:txBody>
          <a:bodyPr/>
          <a:lstStyle>
            <a:lvl1pPr algn="l">
              <a:defRPr sz="285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4027496"/>
            <a:ext cx="7740000" cy="459000"/>
          </a:xfrm>
        </p:spPr>
        <p:txBody>
          <a:bodyPr/>
          <a:lstStyle>
            <a:lvl1pPr marL="0" indent="0" algn="l">
              <a:spcAft>
                <a:spcPts val="0"/>
              </a:spcAft>
              <a:buNone/>
              <a:defRPr sz="1500" b="1">
                <a:solidFill>
                  <a:srgbClr val="000000"/>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12197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3" y="806448"/>
            <a:ext cx="8143875" cy="214313"/>
          </a:xfrm>
        </p:spPr>
        <p:txBody>
          <a:bodyPr/>
          <a:lstStyle>
            <a:lvl1pPr>
              <a:defRPr sz="1350" b="1" spc="38" baseline="0">
                <a:solidFill>
                  <a:schemeClr val="tx2">
                    <a:lumMod val="50000"/>
                  </a:schemeClr>
                </a:solidFill>
              </a:defRPr>
            </a:lvl1pPr>
            <a:lvl2pPr>
              <a:defRPr sz="1350" b="1"/>
            </a:lvl2pPr>
            <a:lvl3pPr>
              <a:defRPr sz="1350" b="1"/>
            </a:lvl3pPr>
            <a:lvl4pPr>
              <a:defRPr sz="1350" b="1"/>
            </a:lvl4pPr>
            <a:lvl5pPr>
              <a:defRPr sz="1350" b="1"/>
            </a:lvl5pPr>
          </a:lstStyle>
          <a:p>
            <a:pPr lvl="0"/>
            <a:r>
              <a:rPr lang="en-GB" noProof="0"/>
              <a:t>Click to add subheading</a:t>
            </a:r>
          </a:p>
        </p:txBody>
      </p:sp>
    </p:spTree>
    <p:extLst>
      <p:ext uri="{BB962C8B-B14F-4D97-AF65-F5344CB8AC3E}">
        <p14:creationId xmlns:p14="http://schemas.microsoft.com/office/powerpoint/2010/main" val="235243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2" name="Title 1"/>
          <p:cNvSpPr>
            <a:spLocks noGrp="1"/>
          </p:cNvSpPr>
          <p:nvPr>
            <p:ph type="title"/>
          </p:nvPr>
        </p:nvSpPr>
        <p:spPr>
          <a:xfrm>
            <a:off x="3929058" y="463144"/>
            <a:ext cx="4736142" cy="351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3929058" y="1231901"/>
            <a:ext cx="4736142" cy="32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61" y="806448"/>
            <a:ext cx="4672017" cy="214313"/>
          </a:xfrm>
        </p:spPr>
        <p:txBody>
          <a:bodyPr/>
          <a:lstStyle>
            <a:lvl1pPr>
              <a:defRPr sz="1350" b="1" spc="38" baseline="0">
                <a:solidFill>
                  <a:schemeClr val="tx2">
                    <a:lumMod val="50000"/>
                  </a:schemeClr>
                </a:solidFill>
              </a:defRPr>
            </a:lvl1pPr>
            <a:lvl2pPr>
              <a:defRPr sz="1350" b="1"/>
            </a:lvl2pPr>
            <a:lvl3pPr>
              <a:defRPr sz="1350" b="1"/>
            </a:lvl3pPr>
            <a:lvl4pPr>
              <a:defRPr sz="1350" b="1"/>
            </a:lvl4pPr>
            <a:lvl5pPr>
              <a:defRPr sz="135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529430"/>
            <a:ext cx="3096000" cy="2727000"/>
          </a:xfrm>
        </p:spPr>
        <p:txBody>
          <a:bodyPr anchor="ctr" anchorCtr="0"/>
          <a:lstStyle>
            <a:lvl1pPr algn="ctr">
              <a:defRPr/>
            </a:lvl1pPr>
          </a:lstStyle>
          <a:p>
            <a:r>
              <a:rPr lang="en-GB"/>
              <a:t>Insert photo</a:t>
            </a:r>
          </a:p>
        </p:txBody>
      </p:sp>
    </p:spTree>
    <p:extLst>
      <p:ext uri="{BB962C8B-B14F-4D97-AF65-F5344CB8AC3E}">
        <p14:creationId xmlns:p14="http://schemas.microsoft.com/office/powerpoint/2010/main" val="68962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4571433"/>
            <a:ext cx="9144000" cy="572089"/>
          </a:xfrm>
          <a:prstGeom prst="rect">
            <a:avLst/>
          </a:prstGeom>
        </p:spPr>
      </p:pic>
      <p:sp>
        <p:nvSpPr>
          <p:cNvPr id="2" name="Title 1"/>
          <p:cNvSpPr>
            <a:spLocks noGrp="1"/>
          </p:cNvSpPr>
          <p:nvPr>
            <p:ph type="title"/>
          </p:nvPr>
        </p:nvSpPr>
        <p:spPr>
          <a:xfrm>
            <a:off x="457200" y="463144"/>
            <a:ext cx="8208000" cy="351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231901"/>
            <a:ext cx="3878886" cy="32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806448"/>
            <a:ext cx="8208000" cy="214313"/>
          </a:xfrm>
        </p:spPr>
        <p:txBody>
          <a:bodyPr/>
          <a:lstStyle>
            <a:lvl1pPr>
              <a:defRPr sz="1350" b="1" spc="38" baseline="0">
                <a:solidFill>
                  <a:schemeClr val="tx2">
                    <a:lumMod val="50000"/>
                  </a:schemeClr>
                </a:solidFill>
              </a:defRPr>
            </a:lvl1pPr>
            <a:lvl2pPr>
              <a:defRPr sz="1350" b="1"/>
            </a:lvl2pPr>
            <a:lvl3pPr>
              <a:defRPr sz="1350" b="1"/>
            </a:lvl3pPr>
            <a:lvl4pPr>
              <a:defRPr sz="1350" b="1"/>
            </a:lvl4pPr>
            <a:lvl5pPr>
              <a:defRPr sz="1350" b="1"/>
            </a:lvl5pPr>
          </a:lstStyle>
          <a:p>
            <a:pPr lvl="0"/>
            <a:r>
              <a:rPr lang="en-GB" noProof="0"/>
              <a:t>Click to add subheading</a:t>
            </a:r>
          </a:p>
        </p:txBody>
      </p:sp>
      <p:sp>
        <p:nvSpPr>
          <p:cNvPr id="13" name="Table Placeholder 12"/>
          <p:cNvSpPr>
            <a:spLocks noGrp="1"/>
          </p:cNvSpPr>
          <p:nvPr>
            <p:ph type="tbl" sz="quarter" idx="14"/>
          </p:nvPr>
        </p:nvSpPr>
        <p:spPr>
          <a:xfrm>
            <a:off x="428625" y="1285875"/>
            <a:ext cx="3996000" cy="3159000"/>
          </a:xfrm>
        </p:spPr>
        <p:txBody>
          <a:bodyPr/>
          <a:lstStyle/>
          <a:p>
            <a:r>
              <a:rPr lang="en-US"/>
              <a:t>Click icon to add table</a:t>
            </a:r>
            <a:endParaRPr lang="en-GB"/>
          </a:p>
        </p:txBody>
      </p:sp>
    </p:spTree>
    <p:extLst>
      <p:ext uri="{BB962C8B-B14F-4D97-AF65-F5344CB8AC3E}">
        <p14:creationId xmlns:p14="http://schemas.microsoft.com/office/powerpoint/2010/main" val="1983837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4.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8.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327371F-930F-E3C1-839E-CB2D09D9755F}"/>
              </a:ext>
            </a:extLst>
          </p:cNvPr>
          <p:cNvPicPr>
            <a:picLocks noChangeAspect="1"/>
          </p:cNvPicPr>
          <p:nvPr userDrawn="1"/>
        </p:nvPicPr>
        <p:blipFill>
          <a:blip r:embed="rId5"/>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3144"/>
            <a:ext cx="8208000" cy="351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231901"/>
            <a:ext cx="8208000" cy="3294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4746641"/>
            <a:ext cx="1774844" cy="270000"/>
          </a:xfrm>
          <a:prstGeom prst="rect">
            <a:avLst/>
          </a:prstGeom>
        </p:spPr>
        <p:txBody>
          <a:bodyPr vert="horz" lIns="0" tIns="0" rIns="0" bIns="0" rtlCol="0" anchor="t" anchorCtr="0">
            <a:noAutofit/>
          </a:bodyPr>
          <a:lstStyle>
            <a:lvl1pPr algn="l">
              <a:lnSpc>
                <a:spcPts val="975"/>
              </a:lnSpc>
              <a:defRPr sz="750" b="1">
                <a:solidFill>
                  <a:schemeClr val="bg1"/>
                </a:solidFill>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4754562"/>
            <a:ext cx="540000" cy="162000"/>
          </a:xfrm>
          <a:prstGeom prst="rect">
            <a:avLst/>
          </a:prstGeom>
        </p:spPr>
        <p:txBody>
          <a:bodyPr vert="horz" lIns="0" tIns="0" rIns="0" bIns="0" rtlCol="0" anchor="t" anchorCtr="0">
            <a:noAutofit/>
          </a:bodyPr>
          <a:lstStyle>
            <a:lvl1pPr algn="r">
              <a:defRPr sz="750" b="1">
                <a:solidFill>
                  <a:schemeClr val="bg1"/>
                </a:solidFill>
              </a:defRPr>
            </a:lvl1pPr>
          </a:lstStyle>
          <a:p>
            <a:fld id="{9295DF58-4118-4551-8C61-1A7ED177FA2D}" type="slidenum">
              <a:rPr lang="en-GB" smtClean="0"/>
              <a:pPr/>
              <a:t>‹#›</a:t>
            </a:fld>
            <a:endParaRPr lang="en-GB"/>
          </a:p>
        </p:txBody>
      </p:sp>
    </p:spTree>
    <p:extLst>
      <p:ext uri="{BB962C8B-B14F-4D97-AF65-F5344CB8AC3E}">
        <p14:creationId xmlns:p14="http://schemas.microsoft.com/office/powerpoint/2010/main" val="19926401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hf hdr="0" dt="0"/>
  <p:txStyles>
    <p:titleStyle>
      <a:lvl1pPr algn="l" defTabSz="685783"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685783" rtl="0" eaLnBrk="1" latinLnBrk="0" hangingPunct="1">
        <a:spcBef>
          <a:spcPts val="0"/>
        </a:spcBef>
        <a:spcAft>
          <a:spcPts val="900"/>
        </a:spcAft>
        <a:buFont typeface="Arial" pitchFamily="34" charset="0"/>
        <a:buNone/>
        <a:defRPr sz="1350" kern="1200">
          <a:solidFill>
            <a:schemeClr val="tx1"/>
          </a:solidFill>
          <a:latin typeface="+mn-lt"/>
          <a:ea typeface="+mn-ea"/>
          <a:cs typeface="+mn-cs"/>
        </a:defRPr>
      </a:lvl1pPr>
      <a:lvl2pPr marL="107997" indent="-107997" algn="l" defTabSz="685783" rtl="0" eaLnBrk="1" latinLnBrk="0" hangingPunct="1">
        <a:lnSpc>
          <a:spcPts val="1500"/>
        </a:lnSpc>
        <a:spcBef>
          <a:spcPts val="0"/>
        </a:spcBef>
        <a:spcAft>
          <a:spcPts val="900"/>
        </a:spcAft>
        <a:buClr>
          <a:schemeClr val="accent1"/>
        </a:buClr>
        <a:buSzPct val="100000"/>
        <a:buFont typeface="Arial" pitchFamily="34" charset="0"/>
        <a:buChar char="•"/>
        <a:defRPr sz="1350" kern="1200">
          <a:solidFill>
            <a:schemeClr val="tx1"/>
          </a:solidFill>
          <a:latin typeface="+mn-lt"/>
          <a:ea typeface="+mn-ea"/>
          <a:cs typeface="+mn-cs"/>
        </a:defRPr>
      </a:lvl2pPr>
      <a:lvl3pPr marL="269993" indent="-107997" algn="l" defTabSz="685783" rtl="0" eaLnBrk="1" latinLnBrk="0" hangingPunct="1">
        <a:lnSpc>
          <a:spcPts val="1500"/>
        </a:lnSpc>
        <a:spcBef>
          <a:spcPts val="0"/>
        </a:spcBef>
        <a:spcAft>
          <a:spcPts val="900"/>
        </a:spcAft>
        <a:buClr>
          <a:schemeClr val="accent1"/>
        </a:buClr>
        <a:buSzPct val="100000"/>
        <a:buFont typeface="Arial" pitchFamily="34" charset="0"/>
        <a:buChar char="•"/>
        <a:defRPr sz="135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794"/>
            <a:ext cx="9721080" cy="5528850"/>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9" y="394299"/>
            <a:ext cx="8353425" cy="66893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9" y="1200151"/>
            <a:ext cx="8335963" cy="324074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2" name="Group 30"/>
          <p:cNvGrpSpPr/>
          <p:nvPr userDrawn="1"/>
        </p:nvGrpSpPr>
        <p:grpSpPr>
          <a:xfrm>
            <a:off x="-468560" y="5229486"/>
            <a:ext cx="10476656" cy="795450"/>
            <a:chOff x="-1242392" y="3205213"/>
            <a:chExt cx="10476656" cy="796187"/>
          </a:xfrm>
        </p:grpSpPr>
        <p:pic>
          <p:nvPicPr>
            <p:cNvPr id="32" name="Picture 31" descr="symbol---donut.png"/>
            <p:cNvPicPr>
              <a:picLocks noChangeAspect="1"/>
            </p:cNvPicPr>
            <p:nvPr/>
          </p:nvPicPr>
          <p:blipFill>
            <a:blip r:embed="rId18"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9"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
        <p:nvSpPr>
          <p:cNvPr id="57" name="Date Placeholder 3">
            <a:extLst>
              <a:ext uri="{FF2B5EF4-FFF2-40B4-BE49-F238E27FC236}">
                <a16:creationId xmlns:a16="http://schemas.microsoft.com/office/drawing/2014/main" id="{1D19F486-047E-4175-AED4-55241846F116}"/>
              </a:ext>
            </a:extLst>
          </p:cNvPr>
          <p:cNvSpPr txBox="1">
            <a:spLocks/>
          </p:cNvSpPr>
          <p:nvPr userDrawn="1"/>
        </p:nvSpPr>
        <p:spPr>
          <a:xfrm>
            <a:off x="8512377" y="4791784"/>
            <a:ext cx="216000" cy="356290"/>
          </a:xfrm>
          <a:prstGeom prst="rect">
            <a:avLst/>
          </a:prstGeom>
        </p:spPr>
        <p:txBody>
          <a:bodyPr vert="horz" lIns="0" tIns="45706" rIns="0" bIns="45706"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z="600" smtClean="0"/>
              <a:pPr/>
              <a:t>2023</a:t>
            </a:fld>
            <a:endParaRPr lang="en-GB" sz="600"/>
          </a:p>
        </p:txBody>
      </p:sp>
      <p:sp>
        <p:nvSpPr>
          <p:cNvPr id="58" name="Footer Placeholder 4">
            <a:extLst>
              <a:ext uri="{FF2B5EF4-FFF2-40B4-BE49-F238E27FC236}">
                <a16:creationId xmlns:a16="http://schemas.microsoft.com/office/drawing/2014/main" id="{AC125505-3455-4000-89AB-ACA7C61C29C4}"/>
              </a:ext>
            </a:extLst>
          </p:cNvPr>
          <p:cNvSpPr txBox="1">
            <a:spLocks/>
          </p:cNvSpPr>
          <p:nvPr userDrawn="1"/>
        </p:nvSpPr>
        <p:spPr>
          <a:xfrm>
            <a:off x="7748495" y="4791784"/>
            <a:ext cx="756000" cy="356290"/>
          </a:xfrm>
          <a:prstGeom prst="rect">
            <a:avLst/>
          </a:prstGeom>
        </p:spPr>
        <p:txBody>
          <a:bodyPr vert="horz" lIns="0" tIns="45706" rIns="0" bIns="45706"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t>© The King's Fund </a:t>
            </a:r>
          </a:p>
        </p:txBody>
      </p:sp>
    </p:spTree>
    <p:extLst>
      <p:ext uri="{BB962C8B-B14F-4D97-AF65-F5344CB8AC3E}">
        <p14:creationId xmlns:p14="http://schemas.microsoft.com/office/powerpoint/2010/main" val="42514445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hf sldNum="0" hdr="0"/>
  <p:txStyles>
    <p:titleStyle>
      <a:lvl1pPr algn="l" defTabSz="914126" rtl="0" eaLnBrk="1" latinLnBrk="0" hangingPunct="1">
        <a:spcBef>
          <a:spcPct val="0"/>
        </a:spcBef>
        <a:buNone/>
        <a:defRPr sz="2399" b="1" kern="1200">
          <a:solidFill>
            <a:schemeClr val="tx1"/>
          </a:solidFill>
          <a:latin typeface="+mj-lt"/>
          <a:ea typeface="+mj-ea"/>
          <a:cs typeface="+mj-cs"/>
        </a:defRPr>
      </a:lvl1pPr>
    </p:titleStyle>
    <p:bodyStyle>
      <a:lvl1pPr marL="0" indent="0" algn="l" defTabSz="914126"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69919" indent="-269919" algn="l" defTabSz="914126" rtl="0" eaLnBrk="1" latinLnBrk="0" hangingPunct="1">
        <a:spcBef>
          <a:spcPts val="400"/>
        </a:spcBef>
        <a:spcAft>
          <a:spcPts val="400"/>
        </a:spcAft>
        <a:buSzPct val="125000"/>
        <a:buFontTx/>
        <a:buBlip>
          <a:blip r:embed="rId20"/>
        </a:buBlip>
        <a:defRPr sz="1600" kern="1200">
          <a:solidFill>
            <a:schemeClr val="tx1"/>
          </a:solidFill>
          <a:latin typeface="+mn-lt"/>
          <a:ea typeface="+mn-ea"/>
          <a:cs typeface="+mn-cs"/>
        </a:defRPr>
      </a:lvl2pPr>
      <a:lvl3pPr marL="539838" indent="-269919" algn="l" defTabSz="914126"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6C452F-D162-4BF3-AEBF-7794FBA99B6C}"/>
              </a:ext>
            </a:extLst>
          </p:cNvPr>
          <p:cNvGrpSpPr/>
          <p:nvPr userDrawn="1"/>
        </p:nvGrpSpPr>
        <p:grpSpPr>
          <a:xfrm>
            <a:off x="9504" y="0"/>
            <a:ext cx="9134496" cy="5141340"/>
            <a:chOff x="11113" y="0"/>
            <a:chExt cx="10680700" cy="7556500"/>
          </a:xfrm>
        </p:grpSpPr>
        <p:pic>
          <p:nvPicPr>
            <p:cNvPr id="8" name="Picture 7">
              <a:extLst>
                <a:ext uri="{FF2B5EF4-FFF2-40B4-BE49-F238E27FC236}">
                  <a16:creationId xmlns:a16="http://schemas.microsoft.com/office/drawing/2014/main" id="{C7DB2CF5-A944-4FBC-A9C5-48E883BE3071}"/>
                </a:ext>
              </a:extLst>
            </p:cNvPr>
            <p:cNvPicPr>
              <a:picLocks noChangeAspect="1"/>
            </p:cNvPicPr>
            <p:nvPr userDrawn="1"/>
          </p:nvPicPr>
          <p:blipFill>
            <a:blip r:embed="rId15"/>
            <a:stretch>
              <a:fillRect/>
            </a:stretch>
          </p:blipFill>
          <p:spPr>
            <a:xfrm>
              <a:off x="11113" y="0"/>
              <a:ext cx="10680700" cy="7556500"/>
            </a:xfrm>
            <a:prstGeom prst="rect">
              <a:avLst/>
            </a:prstGeom>
          </p:spPr>
        </p:pic>
        <p:sp>
          <p:nvSpPr>
            <p:cNvPr id="9" name="Rectangle 8">
              <a:extLst>
                <a:ext uri="{FF2B5EF4-FFF2-40B4-BE49-F238E27FC236}">
                  <a16:creationId xmlns:a16="http://schemas.microsoft.com/office/drawing/2014/main" id="{FC1AFA5B-D82C-4911-B0EE-199BBC6AE644}"/>
                </a:ext>
              </a:extLst>
            </p:cNvPr>
            <p:cNvSpPr/>
            <p:nvPr userDrawn="1"/>
          </p:nvSpPr>
          <p:spPr>
            <a:xfrm>
              <a:off x="291402" y="6571622"/>
              <a:ext cx="3928906" cy="837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a:p>
          </p:txBody>
        </p:sp>
      </p:grpSp>
      <p:sp>
        <p:nvSpPr>
          <p:cNvPr id="2" name="Title Placeholder 1"/>
          <p:cNvSpPr>
            <a:spLocks noGrp="1"/>
          </p:cNvSpPr>
          <p:nvPr>
            <p:ph type="title"/>
          </p:nvPr>
        </p:nvSpPr>
        <p:spPr>
          <a:xfrm>
            <a:off x="457200" y="397406"/>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422047"/>
            <a:ext cx="8229600" cy="3067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0262" y="4589508"/>
            <a:ext cx="493642" cy="273844"/>
          </a:xfrm>
          <a:prstGeom prst="rect">
            <a:avLst/>
          </a:prstGeom>
        </p:spPr>
        <p:txBody>
          <a:bodyPr vert="horz" lIns="91440" tIns="45720" rIns="91440" bIns="45720" rtlCol="0" anchor="ctr"/>
          <a:lstStyle>
            <a:lvl1pPr algn="l">
              <a:defRPr sz="848">
                <a:solidFill>
                  <a:schemeClr val="tx1">
                    <a:tint val="75000"/>
                  </a:schemeClr>
                </a:solidFill>
              </a:defRPr>
            </a:lvl1pPr>
          </a:lstStyle>
          <a:p>
            <a:fld id="{6404EEE4-A790-47D5-BE02-CF5D6382A82F}" type="slidenum">
              <a:rPr lang="en-GB" smtClean="0"/>
              <a:pPr/>
              <a:t>‹#›</a:t>
            </a:fld>
            <a:endParaRPr lang="en-GB"/>
          </a:p>
        </p:txBody>
      </p:sp>
    </p:spTree>
    <p:extLst>
      <p:ext uri="{BB962C8B-B14F-4D97-AF65-F5344CB8AC3E}">
        <p14:creationId xmlns:p14="http://schemas.microsoft.com/office/powerpoint/2010/main" val="136279724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ctr" defTabSz="646495" rtl="0" eaLnBrk="1" latinLnBrk="0" hangingPunct="1">
        <a:spcBef>
          <a:spcPct val="0"/>
        </a:spcBef>
        <a:buNone/>
        <a:defRPr sz="3111" kern="1200">
          <a:solidFill>
            <a:schemeClr val="tx1"/>
          </a:solidFill>
          <a:latin typeface="+mj-lt"/>
          <a:ea typeface="+mj-ea"/>
          <a:cs typeface="+mj-cs"/>
        </a:defRPr>
      </a:lvl1pPr>
    </p:titleStyle>
    <p:bodyStyle>
      <a:lvl1pPr marL="242436" indent="-242436" algn="l" defTabSz="646495" rtl="0" eaLnBrk="1" latinLnBrk="0" hangingPunct="1">
        <a:spcBef>
          <a:spcPct val="20000"/>
        </a:spcBef>
        <a:buFont typeface="Arial" pitchFamily="34" charset="0"/>
        <a:buChar char="•"/>
        <a:defRPr sz="2262" kern="1200">
          <a:solidFill>
            <a:schemeClr val="tx1"/>
          </a:solidFill>
          <a:latin typeface="+mn-lt"/>
          <a:ea typeface="+mn-ea"/>
          <a:cs typeface="+mn-cs"/>
        </a:defRPr>
      </a:lvl1pPr>
      <a:lvl2pPr marL="525277" indent="-202030" algn="l" defTabSz="646495" rtl="0" eaLnBrk="1" latinLnBrk="0" hangingPunct="1">
        <a:spcBef>
          <a:spcPct val="20000"/>
        </a:spcBef>
        <a:buFont typeface="Arial" pitchFamily="34" charset="0"/>
        <a:buChar char="–"/>
        <a:defRPr sz="1979" kern="1200">
          <a:solidFill>
            <a:schemeClr val="tx1"/>
          </a:solidFill>
          <a:latin typeface="+mn-lt"/>
          <a:ea typeface="+mn-ea"/>
          <a:cs typeface="+mn-cs"/>
        </a:defRPr>
      </a:lvl2pPr>
      <a:lvl3pPr marL="808118" indent="-161624" algn="l" defTabSz="646495"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365" indent="-161624" algn="l" defTabSz="646495" rtl="0" eaLnBrk="1" latinLnBrk="0" hangingPunct="1">
        <a:spcBef>
          <a:spcPct val="20000"/>
        </a:spcBef>
        <a:buFont typeface="Arial" pitchFamily="34" charset="0"/>
        <a:buChar char="–"/>
        <a:defRPr sz="1415" kern="1200">
          <a:solidFill>
            <a:schemeClr val="tx1"/>
          </a:solidFill>
          <a:latin typeface="+mn-lt"/>
          <a:ea typeface="+mn-ea"/>
          <a:cs typeface="+mn-cs"/>
        </a:defRPr>
      </a:lvl4pPr>
      <a:lvl5pPr marL="1454613" indent="-161624" algn="l" defTabSz="646495" rtl="0" eaLnBrk="1" latinLnBrk="0" hangingPunct="1">
        <a:spcBef>
          <a:spcPct val="20000"/>
        </a:spcBef>
        <a:buFont typeface="Arial" pitchFamily="34" charset="0"/>
        <a:buChar char="»"/>
        <a:defRPr sz="1415" kern="1200">
          <a:solidFill>
            <a:schemeClr val="tx1"/>
          </a:solidFill>
          <a:latin typeface="+mn-lt"/>
          <a:ea typeface="+mn-ea"/>
          <a:cs typeface="+mn-cs"/>
        </a:defRPr>
      </a:lvl5pPr>
      <a:lvl6pPr marL="1777861" indent="-161624" algn="l" defTabSz="646495" rtl="0" eaLnBrk="1" latinLnBrk="0" hangingPunct="1">
        <a:spcBef>
          <a:spcPct val="20000"/>
        </a:spcBef>
        <a:buFont typeface="Arial" pitchFamily="34" charset="0"/>
        <a:buChar char="•"/>
        <a:defRPr sz="1415" kern="1200">
          <a:solidFill>
            <a:schemeClr val="tx1"/>
          </a:solidFill>
          <a:latin typeface="+mn-lt"/>
          <a:ea typeface="+mn-ea"/>
          <a:cs typeface="+mn-cs"/>
        </a:defRPr>
      </a:lvl6pPr>
      <a:lvl7pPr marL="2101108" indent="-161624" algn="l" defTabSz="646495" rtl="0" eaLnBrk="1" latinLnBrk="0" hangingPunct="1">
        <a:spcBef>
          <a:spcPct val="20000"/>
        </a:spcBef>
        <a:buFont typeface="Arial" pitchFamily="34" charset="0"/>
        <a:buChar char="•"/>
        <a:defRPr sz="1415" kern="1200">
          <a:solidFill>
            <a:schemeClr val="tx1"/>
          </a:solidFill>
          <a:latin typeface="+mn-lt"/>
          <a:ea typeface="+mn-ea"/>
          <a:cs typeface="+mn-cs"/>
        </a:defRPr>
      </a:lvl7pPr>
      <a:lvl8pPr marL="2424356" indent="-161624" algn="l" defTabSz="646495" rtl="0" eaLnBrk="1" latinLnBrk="0" hangingPunct="1">
        <a:spcBef>
          <a:spcPct val="20000"/>
        </a:spcBef>
        <a:buFont typeface="Arial" pitchFamily="34" charset="0"/>
        <a:buChar char="•"/>
        <a:defRPr sz="1415" kern="1200">
          <a:solidFill>
            <a:schemeClr val="tx1"/>
          </a:solidFill>
          <a:latin typeface="+mn-lt"/>
          <a:ea typeface="+mn-ea"/>
          <a:cs typeface="+mn-cs"/>
        </a:defRPr>
      </a:lvl8pPr>
      <a:lvl9pPr marL="2747603" indent="-161624" algn="l" defTabSz="646495" rtl="0" eaLnBrk="1" latinLnBrk="0" hangingPunct="1">
        <a:spcBef>
          <a:spcPct val="20000"/>
        </a:spcBef>
        <a:buFont typeface="Arial" pitchFamily="34" charset="0"/>
        <a:buChar char="•"/>
        <a:defRPr sz="1415" kern="1200">
          <a:solidFill>
            <a:schemeClr val="tx1"/>
          </a:solidFill>
          <a:latin typeface="+mn-lt"/>
          <a:ea typeface="+mn-ea"/>
          <a:cs typeface="+mn-cs"/>
        </a:defRPr>
      </a:lvl9pPr>
    </p:bodyStyle>
    <p:otherStyle>
      <a:defPPr>
        <a:defRPr lang="en-US"/>
      </a:defPPr>
      <a:lvl1pPr marL="0" algn="l" defTabSz="646495" rtl="0" eaLnBrk="1" latinLnBrk="0" hangingPunct="1">
        <a:defRPr sz="1273" kern="1200">
          <a:solidFill>
            <a:schemeClr val="tx1"/>
          </a:solidFill>
          <a:latin typeface="+mn-lt"/>
          <a:ea typeface="+mn-ea"/>
          <a:cs typeface="+mn-cs"/>
        </a:defRPr>
      </a:lvl1pPr>
      <a:lvl2pPr marL="323248" algn="l" defTabSz="646495" rtl="0" eaLnBrk="1" latinLnBrk="0" hangingPunct="1">
        <a:defRPr sz="1273" kern="1200">
          <a:solidFill>
            <a:schemeClr val="tx1"/>
          </a:solidFill>
          <a:latin typeface="+mn-lt"/>
          <a:ea typeface="+mn-ea"/>
          <a:cs typeface="+mn-cs"/>
        </a:defRPr>
      </a:lvl2pPr>
      <a:lvl3pPr marL="646495" algn="l" defTabSz="646495" rtl="0" eaLnBrk="1" latinLnBrk="0" hangingPunct="1">
        <a:defRPr sz="1273" kern="1200">
          <a:solidFill>
            <a:schemeClr val="tx1"/>
          </a:solidFill>
          <a:latin typeface="+mn-lt"/>
          <a:ea typeface="+mn-ea"/>
          <a:cs typeface="+mn-cs"/>
        </a:defRPr>
      </a:lvl3pPr>
      <a:lvl4pPr marL="969743" algn="l" defTabSz="646495" rtl="0" eaLnBrk="1" latinLnBrk="0" hangingPunct="1">
        <a:defRPr sz="1273" kern="1200">
          <a:solidFill>
            <a:schemeClr val="tx1"/>
          </a:solidFill>
          <a:latin typeface="+mn-lt"/>
          <a:ea typeface="+mn-ea"/>
          <a:cs typeface="+mn-cs"/>
        </a:defRPr>
      </a:lvl4pPr>
      <a:lvl5pPr marL="1292990" algn="l" defTabSz="646495" rtl="0" eaLnBrk="1" latinLnBrk="0" hangingPunct="1">
        <a:defRPr sz="1273" kern="1200">
          <a:solidFill>
            <a:schemeClr val="tx1"/>
          </a:solidFill>
          <a:latin typeface="+mn-lt"/>
          <a:ea typeface="+mn-ea"/>
          <a:cs typeface="+mn-cs"/>
        </a:defRPr>
      </a:lvl5pPr>
      <a:lvl6pPr marL="1616237" algn="l" defTabSz="646495" rtl="0" eaLnBrk="1" latinLnBrk="0" hangingPunct="1">
        <a:defRPr sz="1273" kern="1200">
          <a:solidFill>
            <a:schemeClr val="tx1"/>
          </a:solidFill>
          <a:latin typeface="+mn-lt"/>
          <a:ea typeface="+mn-ea"/>
          <a:cs typeface="+mn-cs"/>
        </a:defRPr>
      </a:lvl6pPr>
      <a:lvl7pPr marL="1939484" algn="l" defTabSz="646495" rtl="0" eaLnBrk="1" latinLnBrk="0" hangingPunct="1">
        <a:defRPr sz="1273" kern="1200">
          <a:solidFill>
            <a:schemeClr val="tx1"/>
          </a:solidFill>
          <a:latin typeface="+mn-lt"/>
          <a:ea typeface="+mn-ea"/>
          <a:cs typeface="+mn-cs"/>
        </a:defRPr>
      </a:lvl7pPr>
      <a:lvl8pPr marL="2262731" algn="l" defTabSz="646495" rtl="0" eaLnBrk="1" latinLnBrk="0" hangingPunct="1">
        <a:defRPr sz="1273" kern="1200">
          <a:solidFill>
            <a:schemeClr val="tx1"/>
          </a:solidFill>
          <a:latin typeface="+mn-lt"/>
          <a:ea typeface="+mn-ea"/>
          <a:cs typeface="+mn-cs"/>
        </a:defRPr>
      </a:lvl8pPr>
      <a:lvl9pPr marL="2585978" algn="l" defTabSz="646495" rtl="0" eaLnBrk="1" latinLnBrk="0" hangingPunct="1">
        <a:defRPr sz="1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r.robertson@kingsfund.org.uk" TargetMode="External"/><Relationship Id="rId2" Type="http://schemas.openxmlformats.org/officeDocument/2006/relationships/hyperlink" Target="http://www.kingsfund.org.uk/health-inequalities-nhs-waiting-lists" TargetMode="Externa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Improvement@nhsproviders.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pink background with white text&#10;&#10;Description automatically generated">
            <a:extLst>
              <a:ext uri="{FF2B5EF4-FFF2-40B4-BE49-F238E27FC236}">
                <a16:creationId xmlns:a16="http://schemas.microsoft.com/office/drawing/2014/main" id="{99B0B4DC-C7A9-35F9-CC21-BB96E622A179}"/>
              </a:ext>
            </a:extLst>
          </p:cNvPr>
          <p:cNvPicPr>
            <a:picLocks noChangeAspect="1"/>
          </p:cNvPicPr>
          <p:nvPr/>
        </p:nvPicPr>
        <p:blipFill>
          <a:blip r:embed="rId3"/>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28640817-428B-8FA6-336F-AB10E6BE3C74}"/>
              </a:ext>
            </a:extLst>
          </p:cNvPr>
          <p:cNvSpPr txBox="1"/>
          <p:nvPr/>
        </p:nvSpPr>
        <p:spPr>
          <a:xfrm>
            <a:off x="472272" y="1362547"/>
            <a:ext cx="7681966" cy="1938992"/>
          </a:xfrm>
          <a:prstGeom prst="rect">
            <a:avLst/>
          </a:prstGeom>
          <a:noFill/>
        </p:spPr>
        <p:txBody>
          <a:bodyPr wrap="square" rtlCol="0">
            <a:spAutoFit/>
          </a:bodyPr>
          <a:lstStyle/>
          <a:p>
            <a:r>
              <a:rPr lang="en-GB" sz="4000" b="1">
                <a:solidFill>
                  <a:srgbClr val="00A098"/>
                </a:solidFill>
              </a:rPr>
              <a:t>Improving waiting lists equitably: the importance of a partnership approach</a:t>
            </a:r>
          </a:p>
        </p:txBody>
      </p:sp>
    </p:spTree>
    <p:extLst>
      <p:ext uri="{BB962C8B-B14F-4D97-AF65-F5344CB8AC3E}">
        <p14:creationId xmlns:p14="http://schemas.microsoft.com/office/powerpoint/2010/main" val="371205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6577" y="340502"/>
            <a:ext cx="8514300" cy="785098"/>
          </a:xfrm>
        </p:spPr>
        <p:txBody>
          <a:bodyPr>
            <a:normAutofit/>
          </a:bodyPr>
          <a:lstStyle/>
          <a:p>
            <a:r>
              <a:rPr lang="en-GB"/>
              <a:t>There are opportunities to take an inclusive approach at various stages of the patient journey</a:t>
            </a:r>
          </a:p>
        </p:txBody>
      </p:sp>
      <p:sp>
        <p:nvSpPr>
          <p:cNvPr id="5" name="TextBox 4">
            <a:extLst>
              <a:ext uri="{FF2B5EF4-FFF2-40B4-BE49-F238E27FC236}">
                <a16:creationId xmlns:a16="http://schemas.microsoft.com/office/drawing/2014/main" id="{64A66BE0-5781-9B45-0616-1AC52F96DF98}"/>
              </a:ext>
            </a:extLst>
          </p:cNvPr>
          <p:cNvSpPr txBox="1"/>
          <p:nvPr/>
        </p:nvSpPr>
        <p:spPr>
          <a:xfrm>
            <a:off x="268476" y="2719148"/>
            <a:ext cx="2791822" cy="1483437"/>
          </a:xfrm>
          <a:prstGeom prst="rect">
            <a:avLst/>
          </a:prstGeom>
          <a:noFill/>
          <a:ln w="6350">
            <a:solidFill>
              <a:schemeClr val="accent2"/>
            </a:solidFill>
            <a:prstDash val="solid"/>
          </a:ln>
        </p:spPr>
        <p:txBody>
          <a:bodyPr wrap="square" lIns="107967" tIns="107967" rIns="71978" bIns="71978" rtlCol="0" anchor="t">
            <a:noAutofit/>
          </a:bodyPr>
          <a:lstStyle/>
          <a:p>
            <a:pPr defTabSz="914126"/>
            <a:r>
              <a:rPr lang="en-GB" sz="1200">
                <a:solidFill>
                  <a:prstClr val="black"/>
                </a:solidFill>
                <a:latin typeface="Verdana"/>
              </a:rPr>
              <a:t>Used AI to target </a:t>
            </a:r>
            <a:r>
              <a:rPr lang="en-GB" sz="1200" err="1">
                <a:solidFill>
                  <a:prstClr val="black"/>
                </a:solidFill>
                <a:latin typeface="Verdana"/>
              </a:rPr>
              <a:t>prehabilitation</a:t>
            </a:r>
            <a:r>
              <a:rPr lang="en-GB" sz="1200">
                <a:solidFill>
                  <a:prstClr val="black"/>
                </a:solidFill>
                <a:latin typeface="Verdana"/>
              </a:rPr>
              <a:t> support to people at highest risk of poor health outcomes from their treatment.</a:t>
            </a:r>
          </a:p>
          <a:p>
            <a:pPr defTabSz="914126"/>
            <a:endParaRPr lang="en-GB" sz="1000" b="1">
              <a:solidFill>
                <a:prstClr val="black"/>
              </a:solidFill>
              <a:latin typeface="Verdana"/>
            </a:endParaRPr>
          </a:p>
          <a:p>
            <a:pPr defTabSz="914126"/>
            <a:r>
              <a:rPr lang="en-GB" sz="1000" b="1">
                <a:solidFill>
                  <a:prstClr val="black"/>
                </a:solidFill>
                <a:latin typeface="Verdana"/>
              </a:rPr>
              <a:t>Cheshire and Merseyside </a:t>
            </a:r>
            <a:br>
              <a:rPr lang="en-GB" sz="1000" b="1">
                <a:solidFill>
                  <a:prstClr val="black"/>
                </a:solidFill>
                <a:latin typeface="Verdana"/>
              </a:rPr>
            </a:br>
            <a:r>
              <a:rPr lang="en-GB" sz="1000" b="1">
                <a:solidFill>
                  <a:prstClr val="black"/>
                </a:solidFill>
                <a:latin typeface="Verdana"/>
              </a:rPr>
              <a:t>Integrated Care System</a:t>
            </a:r>
            <a:endParaRPr lang="en-GB" sz="1000" b="1">
              <a:solidFill>
                <a:prstClr val="black"/>
              </a:solidFill>
              <a:latin typeface="Verdana"/>
              <a:ea typeface="Verdana"/>
            </a:endParaRPr>
          </a:p>
          <a:p>
            <a:pPr defTabSz="914126"/>
            <a:endParaRPr lang="en-GB" sz="1200">
              <a:solidFill>
                <a:prstClr val="black"/>
              </a:solidFill>
              <a:latin typeface="Verdana"/>
            </a:endParaRPr>
          </a:p>
        </p:txBody>
      </p:sp>
      <p:sp>
        <p:nvSpPr>
          <p:cNvPr id="6" name="TextBox 5">
            <a:extLst>
              <a:ext uri="{FF2B5EF4-FFF2-40B4-BE49-F238E27FC236}">
                <a16:creationId xmlns:a16="http://schemas.microsoft.com/office/drawing/2014/main" id="{8955B06D-7FE1-C491-04EC-A9953E18CD99}"/>
              </a:ext>
            </a:extLst>
          </p:cNvPr>
          <p:cNvSpPr txBox="1"/>
          <p:nvPr/>
        </p:nvSpPr>
        <p:spPr>
          <a:xfrm>
            <a:off x="3284067" y="2719148"/>
            <a:ext cx="2657396" cy="1668046"/>
          </a:xfrm>
          <a:prstGeom prst="rect">
            <a:avLst/>
          </a:prstGeom>
          <a:noFill/>
          <a:ln w="6350">
            <a:solidFill>
              <a:schemeClr val="accent2"/>
            </a:solidFill>
            <a:prstDash val="solid"/>
          </a:ln>
        </p:spPr>
        <p:txBody>
          <a:bodyPr wrap="square" lIns="107967" tIns="107967" rIns="71978" bIns="71978" rtlCol="0">
            <a:noAutofit/>
          </a:bodyPr>
          <a:lstStyle/>
          <a:p>
            <a:pPr defTabSz="914126"/>
            <a:r>
              <a:rPr lang="en-GB" sz="1200">
                <a:solidFill>
                  <a:prstClr val="black"/>
                </a:solidFill>
                <a:latin typeface="Verdana"/>
              </a:rPr>
              <a:t>Developed an algorithm that prioritises people on the waiting list using a wider set of factors than date the person joined the list and broad clinical P codes.</a:t>
            </a:r>
          </a:p>
          <a:p>
            <a:pPr defTabSz="914126"/>
            <a:endParaRPr lang="en-GB" sz="1000" b="1">
              <a:solidFill>
                <a:prstClr val="black"/>
              </a:solidFill>
              <a:latin typeface="Verdana"/>
            </a:endParaRPr>
          </a:p>
          <a:p>
            <a:pPr defTabSz="914126"/>
            <a:r>
              <a:rPr lang="en-GB" sz="1000" b="1">
                <a:solidFill>
                  <a:prstClr val="black"/>
                </a:solidFill>
                <a:latin typeface="Verdana"/>
              </a:rPr>
              <a:t>University Hospitals Coventry </a:t>
            </a:r>
            <a:br>
              <a:rPr lang="en-GB" sz="1000" b="1">
                <a:solidFill>
                  <a:prstClr val="black"/>
                </a:solidFill>
                <a:latin typeface="Verdana"/>
              </a:rPr>
            </a:br>
            <a:r>
              <a:rPr lang="en-GB" sz="1000" b="1">
                <a:solidFill>
                  <a:prstClr val="black"/>
                </a:solidFill>
                <a:latin typeface="Verdana"/>
              </a:rPr>
              <a:t>and Warwickshire NHS Trust</a:t>
            </a:r>
          </a:p>
        </p:txBody>
      </p:sp>
      <p:sp>
        <p:nvSpPr>
          <p:cNvPr id="7" name="TextBox 6">
            <a:extLst>
              <a:ext uri="{FF2B5EF4-FFF2-40B4-BE49-F238E27FC236}">
                <a16:creationId xmlns:a16="http://schemas.microsoft.com/office/drawing/2014/main" id="{D38174F3-5723-2322-97FC-CBAF3852C28F}"/>
              </a:ext>
            </a:extLst>
          </p:cNvPr>
          <p:cNvSpPr txBox="1"/>
          <p:nvPr/>
        </p:nvSpPr>
        <p:spPr>
          <a:xfrm>
            <a:off x="6153363" y="2719148"/>
            <a:ext cx="2809474" cy="1936287"/>
          </a:xfrm>
          <a:prstGeom prst="rect">
            <a:avLst/>
          </a:prstGeom>
          <a:noFill/>
          <a:ln w="6350">
            <a:solidFill>
              <a:schemeClr val="accent2"/>
            </a:solidFill>
            <a:prstDash val="solid"/>
          </a:ln>
        </p:spPr>
        <p:txBody>
          <a:bodyPr wrap="square" lIns="107967" tIns="107967" rIns="71978" bIns="71978" rtlCol="0">
            <a:noAutofit/>
          </a:bodyPr>
          <a:lstStyle/>
          <a:p>
            <a:pPr defTabSz="914126">
              <a:tabLst>
                <a:tab pos="180921" algn="l"/>
              </a:tabLst>
            </a:pPr>
            <a:r>
              <a:rPr lang="en-GB" sz="1200">
                <a:solidFill>
                  <a:prstClr val="black"/>
                </a:solidFill>
                <a:latin typeface="Verdana"/>
              </a:rPr>
              <a:t>Identified inequalities in DNAs linked to deprivation and other factors and offered extra support to attend appointments – a pilot reduced DNA rates to 1% in the intervention group compared to 50% for those not contacted. </a:t>
            </a:r>
          </a:p>
          <a:p>
            <a:pPr defTabSz="914126">
              <a:tabLst>
                <a:tab pos="180921" algn="l"/>
              </a:tabLst>
            </a:pPr>
            <a:endParaRPr lang="en-GB" sz="1000" b="1">
              <a:solidFill>
                <a:prstClr val="black"/>
              </a:solidFill>
              <a:latin typeface="Verdana"/>
            </a:endParaRPr>
          </a:p>
          <a:p>
            <a:pPr defTabSz="914126">
              <a:tabLst>
                <a:tab pos="180921" algn="l"/>
              </a:tabLst>
            </a:pPr>
            <a:r>
              <a:rPr lang="en-GB" sz="1000" b="1">
                <a:solidFill>
                  <a:prstClr val="black"/>
                </a:solidFill>
                <a:latin typeface="Verdana"/>
              </a:rPr>
              <a:t>University Hospitals of Leicester </a:t>
            </a:r>
            <a:br>
              <a:rPr lang="en-GB" sz="1000" b="1">
                <a:solidFill>
                  <a:prstClr val="black"/>
                </a:solidFill>
                <a:latin typeface="Verdana"/>
              </a:rPr>
            </a:br>
            <a:r>
              <a:rPr lang="en-GB" sz="1000" b="1">
                <a:solidFill>
                  <a:prstClr val="black"/>
                </a:solidFill>
                <a:latin typeface="Verdana"/>
              </a:rPr>
              <a:t>NHS Trust</a:t>
            </a:r>
          </a:p>
        </p:txBody>
      </p:sp>
      <p:sp>
        <p:nvSpPr>
          <p:cNvPr id="2" name="Rectangle 1">
            <a:extLst>
              <a:ext uri="{FF2B5EF4-FFF2-40B4-BE49-F238E27FC236}">
                <a16:creationId xmlns:a16="http://schemas.microsoft.com/office/drawing/2014/main" id="{9255F26D-E0D8-F4AE-FD4B-927735A8DAB1}"/>
              </a:ext>
            </a:extLst>
          </p:cNvPr>
          <p:cNvSpPr/>
          <p:nvPr/>
        </p:nvSpPr>
        <p:spPr>
          <a:xfrm>
            <a:off x="402904" y="1320360"/>
            <a:ext cx="1367729" cy="675106"/>
          </a:xfrm>
          <a:prstGeom prst="rect">
            <a:avLst/>
          </a:prstGeom>
        </p:spPr>
        <p:txBody>
          <a:bodyPr lIns="0" tIns="0" rIns="0" bIns="0"/>
          <a:lstStyle/>
          <a:p>
            <a:pPr defTabSz="914126"/>
            <a:r>
              <a:rPr lang="en-GB" sz="1200" b="1">
                <a:solidFill>
                  <a:prstClr val="black"/>
                </a:solidFill>
                <a:latin typeface="Verdana"/>
              </a:rPr>
              <a:t>Identification and referral of patients</a:t>
            </a:r>
          </a:p>
        </p:txBody>
      </p:sp>
      <p:sp>
        <p:nvSpPr>
          <p:cNvPr id="3" name="TextBox 2">
            <a:extLst>
              <a:ext uri="{FF2B5EF4-FFF2-40B4-BE49-F238E27FC236}">
                <a16:creationId xmlns:a16="http://schemas.microsoft.com/office/drawing/2014/main" id="{7787DD45-7CCF-6107-1C44-8117377110CC}"/>
              </a:ext>
            </a:extLst>
          </p:cNvPr>
          <p:cNvSpPr txBox="1"/>
          <p:nvPr/>
        </p:nvSpPr>
        <p:spPr>
          <a:xfrm>
            <a:off x="7169331" y="1303045"/>
            <a:ext cx="1655666" cy="369218"/>
          </a:xfrm>
          <a:prstGeom prst="rect">
            <a:avLst/>
          </a:prstGeom>
          <a:noFill/>
        </p:spPr>
        <p:txBody>
          <a:bodyPr wrap="square" lIns="0" tIns="0" rIns="0" bIns="0" rtlCol="0">
            <a:spAutoFit/>
          </a:bodyPr>
          <a:lstStyle/>
          <a:p>
            <a:pPr defTabSz="914126"/>
            <a:r>
              <a:rPr lang="en-GB" sz="1200" b="1">
                <a:solidFill>
                  <a:srgbClr val="388437"/>
                </a:solidFill>
                <a:latin typeface="Verdana"/>
              </a:rPr>
              <a:t>Treatment accessibility</a:t>
            </a:r>
          </a:p>
        </p:txBody>
      </p:sp>
      <p:sp>
        <p:nvSpPr>
          <p:cNvPr id="11" name="TextBox 10">
            <a:extLst>
              <a:ext uri="{FF2B5EF4-FFF2-40B4-BE49-F238E27FC236}">
                <a16:creationId xmlns:a16="http://schemas.microsoft.com/office/drawing/2014/main" id="{B83B02C5-2073-1276-B036-CD2A8597767B}"/>
              </a:ext>
            </a:extLst>
          </p:cNvPr>
          <p:cNvSpPr txBox="1"/>
          <p:nvPr/>
        </p:nvSpPr>
        <p:spPr>
          <a:xfrm>
            <a:off x="5460174" y="1320360"/>
            <a:ext cx="1748731" cy="738436"/>
          </a:xfrm>
          <a:prstGeom prst="rect">
            <a:avLst/>
          </a:prstGeom>
          <a:noFill/>
        </p:spPr>
        <p:txBody>
          <a:bodyPr wrap="square" lIns="0" tIns="0" rIns="0" bIns="0" rtlCol="0">
            <a:spAutoFit/>
          </a:bodyPr>
          <a:lstStyle/>
          <a:p>
            <a:pPr defTabSz="914126"/>
            <a:r>
              <a:rPr lang="en-GB" sz="1200" b="1">
                <a:solidFill>
                  <a:srgbClr val="388437"/>
                </a:solidFill>
                <a:latin typeface="Verdana"/>
              </a:rPr>
              <a:t>Waiting list management </a:t>
            </a:r>
            <a:br>
              <a:rPr lang="en-GB" sz="1200" b="1">
                <a:solidFill>
                  <a:srgbClr val="388437"/>
                </a:solidFill>
                <a:latin typeface="Verdana"/>
              </a:rPr>
            </a:br>
            <a:r>
              <a:rPr lang="en-GB" sz="1200" b="1">
                <a:solidFill>
                  <a:srgbClr val="388437"/>
                </a:solidFill>
                <a:latin typeface="Verdana"/>
              </a:rPr>
              <a:t>and prioritisation</a:t>
            </a:r>
          </a:p>
          <a:p>
            <a:pPr defTabSz="914126"/>
            <a:endParaRPr lang="en-GB" sz="1200" err="1">
              <a:solidFill>
                <a:srgbClr val="388437"/>
              </a:solidFill>
              <a:latin typeface="Verdana"/>
            </a:endParaRPr>
          </a:p>
        </p:txBody>
      </p:sp>
      <p:sp>
        <p:nvSpPr>
          <p:cNvPr id="12" name="TextBox 11">
            <a:extLst>
              <a:ext uri="{FF2B5EF4-FFF2-40B4-BE49-F238E27FC236}">
                <a16:creationId xmlns:a16="http://schemas.microsoft.com/office/drawing/2014/main" id="{13592688-87BC-1C7D-5124-5273AC3B13EB}"/>
              </a:ext>
            </a:extLst>
          </p:cNvPr>
          <p:cNvSpPr txBox="1"/>
          <p:nvPr/>
        </p:nvSpPr>
        <p:spPr>
          <a:xfrm>
            <a:off x="3827481" y="1320359"/>
            <a:ext cx="912303" cy="553827"/>
          </a:xfrm>
          <a:prstGeom prst="rect">
            <a:avLst/>
          </a:prstGeom>
          <a:noFill/>
        </p:spPr>
        <p:txBody>
          <a:bodyPr wrap="square" lIns="0" tIns="0" rIns="0" bIns="0" rtlCol="0">
            <a:spAutoFit/>
          </a:bodyPr>
          <a:lstStyle/>
          <a:p>
            <a:pPr defTabSz="914126"/>
            <a:r>
              <a:rPr lang="en-GB" sz="1200" b="1">
                <a:solidFill>
                  <a:prstClr val="black"/>
                </a:solidFill>
                <a:latin typeface="Verdana"/>
              </a:rPr>
              <a:t>Decision to treat</a:t>
            </a:r>
          </a:p>
          <a:p>
            <a:pPr defTabSz="914126"/>
            <a:endParaRPr lang="en-GB" sz="1200" err="1">
              <a:solidFill>
                <a:prstClr val="black"/>
              </a:solidFill>
              <a:latin typeface="Verdana"/>
            </a:endParaRPr>
          </a:p>
        </p:txBody>
      </p:sp>
      <p:sp>
        <p:nvSpPr>
          <p:cNvPr id="16" name="TextBox 15">
            <a:extLst>
              <a:ext uri="{FF2B5EF4-FFF2-40B4-BE49-F238E27FC236}">
                <a16:creationId xmlns:a16="http://schemas.microsoft.com/office/drawing/2014/main" id="{4D182D09-1A9B-1490-4EEE-867EABCFFD0C}"/>
              </a:ext>
            </a:extLst>
          </p:cNvPr>
          <p:cNvSpPr txBox="1"/>
          <p:nvPr/>
        </p:nvSpPr>
        <p:spPr>
          <a:xfrm>
            <a:off x="2097294" y="1320360"/>
            <a:ext cx="2249685" cy="553827"/>
          </a:xfrm>
          <a:prstGeom prst="rect">
            <a:avLst/>
          </a:prstGeom>
          <a:noFill/>
        </p:spPr>
        <p:txBody>
          <a:bodyPr wrap="square" lIns="0" tIns="0" rIns="0" bIns="0" rtlCol="0">
            <a:spAutoFit/>
          </a:bodyPr>
          <a:lstStyle/>
          <a:p>
            <a:pPr defTabSz="914126"/>
            <a:r>
              <a:rPr lang="en-GB" sz="1200" b="1">
                <a:solidFill>
                  <a:srgbClr val="388437"/>
                </a:solidFill>
                <a:latin typeface="Verdana"/>
              </a:rPr>
              <a:t>Pre-treatment, assessment and management</a:t>
            </a:r>
          </a:p>
        </p:txBody>
      </p:sp>
      <p:cxnSp>
        <p:nvCxnSpPr>
          <p:cNvPr id="19" name="Straight Connector 18">
            <a:extLst>
              <a:ext uri="{FF2B5EF4-FFF2-40B4-BE49-F238E27FC236}">
                <a16:creationId xmlns:a16="http://schemas.microsoft.com/office/drawing/2014/main" id="{26066CD8-19D2-0D81-55D2-27FFCBB58A8F}"/>
              </a:ext>
            </a:extLst>
          </p:cNvPr>
          <p:cNvCxnSpPr>
            <a:cxnSpLocks/>
          </p:cNvCxnSpPr>
          <p:nvPr/>
        </p:nvCxnSpPr>
        <p:spPr>
          <a:xfrm>
            <a:off x="402904" y="2182940"/>
            <a:ext cx="842209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E974068-06CF-BC30-B96B-6178B7ADE3C1}"/>
              </a:ext>
            </a:extLst>
          </p:cNvPr>
          <p:cNvSpPr/>
          <p:nvPr/>
        </p:nvSpPr>
        <p:spPr>
          <a:xfrm>
            <a:off x="258808" y="2038845"/>
            <a:ext cx="288191" cy="28819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GB" sz="1600" b="1" err="1">
              <a:solidFill>
                <a:prstClr val="white"/>
              </a:solidFill>
              <a:latin typeface="Verdana"/>
            </a:endParaRPr>
          </a:p>
        </p:txBody>
      </p:sp>
      <p:sp>
        <p:nvSpPr>
          <p:cNvPr id="21" name="Oval 20">
            <a:extLst>
              <a:ext uri="{FF2B5EF4-FFF2-40B4-BE49-F238E27FC236}">
                <a16:creationId xmlns:a16="http://schemas.microsoft.com/office/drawing/2014/main" id="{C1A1FF90-56C1-0022-08D6-B99E35035163}"/>
              </a:ext>
            </a:extLst>
          </p:cNvPr>
          <p:cNvSpPr/>
          <p:nvPr/>
        </p:nvSpPr>
        <p:spPr>
          <a:xfrm>
            <a:off x="1953561" y="2038845"/>
            <a:ext cx="288191" cy="288191"/>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GB" sz="1600" b="1" err="1">
              <a:solidFill>
                <a:prstClr val="white"/>
              </a:solidFill>
              <a:latin typeface="Verdana"/>
            </a:endParaRPr>
          </a:p>
        </p:txBody>
      </p:sp>
      <p:sp>
        <p:nvSpPr>
          <p:cNvPr id="22" name="Oval 21">
            <a:extLst>
              <a:ext uri="{FF2B5EF4-FFF2-40B4-BE49-F238E27FC236}">
                <a16:creationId xmlns:a16="http://schemas.microsoft.com/office/drawing/2014/main" id="{A7752E12-0C2B-63C2-2968-F344D7893545}"/>
              </a:ext>
            </a:extLst>
          </p:cNvPr>
          <p:cNvSpPr/>
          <p:nvPr/>
        </p:nvSpPr>
        <p:spPr>
          <a:xfrm>
            <a:off x="3648314" y="2038845"/>
            <a:ext cx="288191" cy="28819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GB" sz="1600" b="1" err="1">
              <a:solidFill>
                <a:prstClr val="white"/>
              </a:solidFill>
              <a:latin typeface="Verdana"/>
            </a:endParaRPr>
          </a:p>
        </p:txBody>
      </p:sp>
      <p:sp>
        <p:nvSpPr>
          <p:cNvPr id="23" name="Oval 22">
            <a:extLst>
              <a:ext uri="{FF2B5EF4-FFF2-40B4-BE49-F238E27FC236}">
                <a16:creationId xmlns:a16="http://schemas.microsoft.com/office/drawing/2014/main" id="{11BE8738-EF3A-D6C3-BDC1-AC8C527A2930}"/>
              </a:ext>
            </a:extLst>
          </p:cNvPr>
          <p:cNvSpPr/>
          <p:nvPr/>
        </p:nvSpPr>
        <p:spPr>
          <a:xfrm>
            <a:off x="5343067" y="2038845"/>
            <a:ext cx="288191" cy="288191"/>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GB" sz="1600" b="1" err="1">
              <a:solidFill>
                <a:prstClr val="white"/>
              </a:solidFill>
              <a:latin typeface="Verdana"/>
            </a:endParaRPr>
          </a:p>
        </p:txBody>
      </p:sp>
      <p:sp>
        <p:nvSpPr>
          <p:cNvPr id="24" name="Oval 23">
            <a:extLst>
              <a:ext uri="{FF2B5EF4-FFF2-40B4-BE49-F238E27FC236}">
                <a16:creationId xmlns:a16="http://schemas.microsoft.com/office/drawing/2014/main" id="{FF9FF96A-055F-E5F3-536F-2B550252F345}"/>
              </a:ext>
            </a:extLst>
          </p:cNvPr>
          <p:cNvSpPr/>
          <p:nvPr/>
        </p:nvSpPr>
        <p:spPr>
          <a:xfrm>
            <a:off x="7037820" y="2038845"/>
            <a:ext cx="288191" cy="288191"/>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GB" sz="1600" b="1" err="1">
              <a:solidFill>
                <a:prstClr val="white"/>
              </a:solidFill>
              <a:latin typeface="Verdana"/>
            </a:endParaRPr>
          </a:p>
        </p:txBody>
      </p:sp>
      <p:sp>
        <p:nvSpPr>
          <p:cNvPr id="25" name="Isosceles Triangle 24">
            <a:extLst>
              <a:ext uri="{FF2B5EF4-FFF2-40B4-BE49-F238E27FC236}">
                <a16:creationId xmlns:a16="http://schemas.microsoft.com/office/drawing/2014/main" id="{6B4A4272-307D-C61B-859D-2A97B010354E}"/>
              </a:ext>
            </a:extLst>
          </p:cNvPr>
          <p:cNvSpPr/>
          <p:nvPr/>
        </p:nvSpPr>
        <p:spPr>
          <a:xfrm rot="5400000">
            <a:off x="8709520" y="2038847"/>
            <a:ext cx="334297" cy="288187"/>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GB" sz="1600" b="1" err="1">
              <a:solidFill>
                <a:prstClr val="white"/>
              </a:solidFill>
              <a:latin typeface="Verdana"/>
            </a:endParaRPr>
          </a:p>
        </p:txBody>
      </p:sp>
      <p:cxnSp>
        <p:nvCxnSpPr>
          <p:cNvPr id="13" name="Straight Connector 12">
            <a:extLst>
              <a:ext uri="{FF2B5EF4-FFF2-40B4-BE49-F238E27FC236}">
                <a16:creationId xmlns:a16="http://schemas.microsoft.com/office/drawing/2014/main" id="{3855AE17-04A8-9D8B-959E-AD0AA94BF700}"/>
              </a:ext>
            </a:extLst>
          </p:cNvPr>
          <p:cNvCxnSpPr/>
          <p:nvPr/>
        </p:nvCxnSpPr>
        <p:spPr>
          <a:xfrm>
            <a:off x="2097294" y="2210729"/>
            <a:ext cx="0" cy="5154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7FB1EFD9-C381-2197-06DC-F4B2D32E232D}"/>
              </a:ext>
            </a:extLst>
          </p:cNvPr>
          <p:cNvCxnSpPr/>
          <p:nvPr/>
        </p:nvCxnSpPr>
        <p:spPr>
          <a:xfrm>
            <a:off x="5471737" y="2203668"/>
            <a:ext cx="0" cy="5154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074B8338-D4BE-CFDA-0A3F-19981B393846}"/>
              </a:ext>
            </a:extLst>
          </p:cNvPr>
          <p:cNvCxnSpPr/>
          <p:nvPr/>
        </p:nvCxnSpPr>
        <p:spPr>
          <a:xfrm>
            <a:off x="7176723" y="2210729"/>
            <a:ext cx="0" cy="51548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40875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4876" y="340502"/>
            <a:ext cx="8350848" cy="791925"/>
          </a:xfrm>
        </p:spPr>
        <p:txBody>
          <a:bodyPr/>
          <a:lstStyle/>
          <a:p>
            <a:r>
              <a:rPr lang="en-GB"/>
              <a:t>Recommendations for integrated care boards</a:t>
            </a:r>
            <a:br>
              <a:rPr lang="en-GB"/>
            </a:br>
            <a:endParaRPr lang="en-GB"/>
          </a:p>
        </p:txBody>
      </p:sp>
      <p:sp>
        <p:nvSpPr>
          <p:cNvPr id="8" name="Content Placeholder 10">
            <a:extLst>
              <a:ext uri="{FF2B5EF4-FFF2-40B4-BE49-F238E27FC236}">
                <a16:creationId xmlns:a16="http://schemas.microsoft.com/office/drawing/2014/main" id="{CF81CD03-0EB1-6954-B973-D4F5B3E9306B}"/>
              </a:ext>
            </a:extLst>
          </p:cNvPr>
          <p:cNvSpPr txBox="1">
            <a:spLocks/>
          </p:cNvSpPr>
          <p:nvPr/>
        </p:nvSpPr>
        <p:spPr>
          <a:xfrm>
            <a:off x="412446" y="893245"/>
            <a:ext cx="8350848" cy="357079"/>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endParaRPr lang="en-GB">
              <a:solidFill>
                <a:prstClr val="black"/>
              </a:solidFill>
              <a:latin typeface="Verdana"/>
            </a:endParaRPr>
          </a:p>
        </p:txBody>
      </p:sp>
      <p:sp>
        <p:nvSpPr>
          <p:cNvPr id="15" name="Content Placeholder 10">
            <a:extLst>
              <a:ext uri="{FF2B5EF4-FFF2-40B4-BE49-F238E27FC236}">
                <a16:creationId xmlns:a16="http://schemas.microsoft.com/office/drawing/2014/main" id="{0826ACE7-1612-F6EB-67C8-C6D07892C4D6}"/>
              </a:ext>
            </a:extLst>
          </p:cNvPr>
          <p:cNvSpPr txBox="1">
            <a:spLocks/>
          </p:cNvSpPr>
          <p:nvPr/>
        </p:nvSpPr>
        <p:spPr>
          <a:xfrm>
            <a:off x="486709" y="3003354"/>
            <a:ext cx="2066614" cy="1246901"/>
          </a:xfrm>
          <a:prstGeom prst="rect">
            <a:avLst/>
          </a:prstGeom>
          <a:solidFill>
            <a:schemeClr val="bg1"/>
          </a:solidFill>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r>
              <a:rPr lang="en-GB" sz="1200" b="1">
                <a:solidFill>
                  <a:prstClr val="black"/>
                </a:solidFill>
                <a:latin typeface="Verdana"/>
              </a:rPr>
              <a:t>Set</a:t>
            </a:r>
            <a:r>
              <a:rPr lang="en-GB" sz="1200">
                <a:solidFill>
                  <a:prstClr val="black"/>
                </a:solidFill>
                <a:latin typeface="Verdana"/>
              </a:rPr>
              <a:t> </a:t>
            </a:r>
            <a:r>
              <a:rPr lang="en-GB" sz="1200" b="1">
                <a:solidFill>
                  <a:prstClr val="black"/>
                </a:solidFill>
                <a:latin typeface="Verdana"/>
              </a:rPr>
              <a:t>local vision </a:t>
            </a:r>
            <a:r>
              <a:rPr lang="en-GB" sz="1200">
                <a:solidFill>
                  <a:prstClr val="black"/>
                </a:solidFill>
                <a:latin typeface="Verdana"/>
              </a:rPr>
              <a:t>for inclusive recovery with clear goals.</a:t>
            </a:r>
          </a:p>
          <a:p>
            <a:pPr defTabSz="914126"/>
            <a:r>
              <a:rPr lang="en-GB" sz="1200" b="1">
                <a:solidFill>
                  <a:prstClr val="black"/>
                </a:solidFill>
                <a:latin typeface="Verdana"/>
              </a:rPr>
              <a:t>Engage</a:t>
            </a:r>
            <a:r>
              <a:rPr lang="en-GB" sz="1200">
                <a:solidFill>
                  <a:prstClr val="black"/>
                </a:solidFill>
                <a:latin typeface="Verdana"/>
              </a:rPr>
              <a:t> staff and communities in the vision.</a:t>
            </a:r>
          </a:p>
          <a:p>
            <a:pPr defTabSz="914126"/>
            <a:endParaRPr lang="en-GB" sz="1400">
              <a:solidFill>
                <a:prstClr val="black"/>
              </a:solidFill>
              <a:latin typeface="Verdana"/>
            </a:endParaRPr>
          </a:p>
          <a:p>
            <a:pPr defTabSz="914126"/>
            <a:endParaRPr lang="en-GB" sz="1400">
              <a:solidFill>
                <a:prstClr val="black"/>
              </a:solidFill>
              <a:latin typeface="Verdana"/>
            </a:endParaRPr>
          </a:p>
          <a:p>
            <a:pPr defTabSz="914126"/>
            <a:endParaRPr lang="en-GB" sz="1400">
              <a:solidFill>
                <a:prstClr val="black"/>
              </a:solidFill>
              <a:latin typeface="Verdana"/>
            </a:endParaRPr>
          </a:p>
        </p:txBody>
      </p:sp>
      <p:sp>
        <p:nvSpPr>
          <p:cNvPr id="25" name="Content Placeholder 10">
            <a:extLst>
              <a:ext uri="{FF2B5EF4-FFF2-40B4-BE49-F238E27FC236}">
                <a16:creationId xmlns:a16="http://schemas.microsoft.com/office/drawing/2014/main" id="{32AC3805-5307-5C6E-38D8-FC9DB34C43D0}"/>
              </a:ext>
            </a:extLst>
          </p:cNvPr>
          <p:cNvSpPr txBox="1">
            <a:spLocks/>
          </p:cNvSpPr>
          <p:nvPr/>
        </p:nvSpPr>
        <p:spPr>
          <a:xfrm>
            <a:off x="3162745" y="3003354"/>
            <a:ext cx="2818510" cy="1597706"/>
          </a:xfrm>
          <a:prstGeom prst="rect">
            <a:avLst/>
          </a:prstGeom>
          <a:solidFill>
            <a:schemeClr val="bg1"/>
          </a:solidFill>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r>
              <a:rPr lang="en-GB" sz="1200">
                <a:solidFill>
                  <a:prstClr val="black"/>
                </a:solidFill>
                <a:latin typeface="Verdana"/>
              </a:rPr>
              <a:t>Develop a </a:t>
            </a:r>
            <a:r>
              <a:rPr lang="en-GB" sz="1200" b="1">
                <a:solidFill>
                  <a:prstClr val="black"/>
                </a:solidFill>
                <a:latin typeface="Verdana"/>
              </a:rPr>
              <a:t>quality data source </a:t>
            </a:r>
            <a:r>
              <a:rPr lang="en-GB" sz="1200">
                <a:solidFill>
                  <a:prstClr val="black"/>
                </a:solidFill>
                <a:latin typeface="Verdana"/>
              </a:rPr>
              <a:t>to explore inequalities and bring together stakeholders to discuss.</a:t>
            </a:r>
          </a:p>
          <a:p>
            <a:pPr defTabSz="914126"/>
            <a:r>
              <a:rPr lang="en-GB" sz="1200">
                <a:solidFill>
                  <a:prstClr val="black"/>
                </a:solidFill>
                <a:latin typeface="Verdana"/>
              </a:rPr>
              <a:t>Identify and act on inequalities in use of </a:t>
            </a:r>
            <a:r>
              <a:rPr lang="en-GB" sz="1200" b="1">
                <a:solidFill>
                  <a:prstClr val="black"/>
                </a:solidFill>
                <a:latin typeface="Verdana"/>
              </a:rPr>
              <a:t>NHS-funded independent sector care.</a:t>
            </a:r>
          </a:p>
          <a:p>
            <a:pPr defTabSz="914126"/>
            <a:r>
              <a:rPr lang="en-GB" sz="1200" b="1">
                <a:solidFill>
                  <a:prstClr val="black"/>
                </a:solidFill>
                <a:latin typeface="Verdana"/>
              </a:rPr>
              <a:t>Share best practice </a:t>
            </a:r>
            <a:r>
              <a:rPr lang="en-GB" sz="1200">
                <a:solidFill>
                  <a:prstClr val="black"/>
                </a:solidFill>
                <a:latin typeface="Verdana"/>
              </a:rPr>
              <a:t>across partners.</a:t>
            </a:r>
          </a:p>
          <a:p>
            <a:pPr defTabSz="914126"/>
            <a:endParaRPr lang="en-GB" sz="1400">
              <a:solidFill>
                <a:prstClr val="black"/>
              </a:solidFill>
              <a:latin typeface="Verdana"/>
            </a:endParaRPr>
          </a:p>
          <a:p>
            <a:pPr defTabSz="914126"/>
            <a:endParaRPr lang="en-GB" sz="1400">
              <a:solidFill>
                <a:prstClr val="black"/>
              </a:solidFill>
              <a:latin typeface="Verdana"/>
            </a:endParaRPr>
          </a:p>
          <a:p>
            <a:pPr defTabSz="914126"/>
            <a:endParaRPr lang="en-GB" sz="1400">
              <a:solidFill>
                <a:prstClr val="black"/>
              </a:solidFill>
              <a:latin typeface="Verdana"/>
            </a:endParaRPr>
          </a:p>
        </p:txBody>
      </p:sp>
      <p:sp>
        <p:nvSpPr>
          <p:cNvPr id="26" name="Content Placeholder 10">
            <a:extLst>
              <a:ext uri="{FF2B5EF4-FFF2-40B4-BE49-F238E27FC236}">
                <a16:creationId xmlns:a16="http://schemas.microsoft.com/office/drawing/2014/main" id="{D370B916-3111-88F9-2978-4347687554E8}"/>
              </a:ext>
            </a:extLst>
          </p:cNvPr>
          <p:cNvSpPr txBox="1">
            <a:spLocks/>
          </p:cNvSpPr>
          <p:nvPr/>
        </p:nvSpPr>
        <p:spPr>
          <a:xfrm>
            <a:off x="6515616" y="3003354"/>
            <a:ext cx="2314650" cy="1689118"/>
          </a:xfrm>
          <a:prstGeom prst="rect">
            <a:avLst/>
          </a:prstGeom>
          <a:solidFill>
            <a:schemeClr val="bg1"/>
          </a:solidFill>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r>
              <a:rPr lang="en-GB" sz="1200">
                <a:solidFill>
                  <a:prstClr val="black"/>
                </a:solidFill>
                <a:latin typeface="Verdana"/>
              </a:rPr>
              <a:t>Track inequalities on waiting lists as part of </a:t>
            </a:r>
            <a:r>
              <a:rPr lang="en-GB" sz="1200" b="1">
                <a:solidFill>
                  <a:prstClr val="black"/>
                </a:solidFill>
                <a:latin typeface="Verdana"/>
              </a:rPr>
              <a:t>core elective recovery monitoring. </a:t>
            </a:r>
          </a:p>
          <a:p>
            <a:pPr defTabSz="914126"/>
            <a:r>
              <a:rPr lang="en-GB" sz="1200" b="1">
                <a:solidFill>
                  <a:prstClr val="black"/>
                </a:solidFill>
                <a:latin typeface="Verdana"/>
              </a:rPr>
              <a:t>Work with ICP</a:t>
            </a:r>
            <a:r>
              <a:rPr lang="en-GB" sz="1200">
                <a:solidFill>
                  <a:prstClr val="black"/>
                </a:solidFill>
                <a:latin typeface="Verdana"/>
              </a:rPr>
              <a:t> to consider what action should be taken in response at system level.</a:t>
            </a:r>
          </a:p>
          <a:p>
            <a:pPr defTabSz="914126"/>
            <a:endParaRPr lang="en-GB" sz="1400">
              <a:solidFill>
                <a:prstClr val="black"/>
              </a:solidFill>
              <a:latin typeface="Verdana"/>
            </a:endParaRPr>
          </a:p>
          <a:p>
            <a:pPr defTabSz="914126"/>
            <a:endParaRPr lang="en-GB" sz="1400">
              <a:solidFill>
                <a:prstClr val="black"/>
              </a:solidFill>
              <a:latin typeface="Verdana"/>
            </a:endParaRPr>
          </a:p>
          <a:p>
            <a:pPr defTabSz="914126"/>
            <a:endParaRPr lang="en-GB" sz="1400">
              <a:solidFill>
                <a:prstClr val="black"/>
              </a:solidFill>
              <a:latin typeface="Verdana"/>
            </a:endParaRPr>
          </a:p>
        </p:txBody>
      </p:sp>
      <p:pic>
        <p:nvPicPr>
          <p:cNvPr id="7" name="Graphic 6">
            <a:extLst>
              <a:ext uri="{FF2B5EF4-FFF2-40B4-BE49-F238E27FC236}">
                <a16:creationId xmlns:a16="http://schemas.microsoft.com/office/drawing/2014/main" id="{B39E0FDF-0D67-5052-5E85-26DA1304FF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478" y="1132426"/>
            <a:ext cx="1180736" cy="1180736"/>
          </a:xfrm>
          <a:prstGeom prst="rect">
            <a:avLst/>
          </a:prstGeom>
        </p:spPr>
      </p:pic>
      <p:pic>
        <p:nvPicPr>
          <p:cNvPr id="13" name="Graphic 12">
            <a:extLst>
              <a:ext uri="{FF2B5EF4-FFF2-40B4-BE49-F238E27FC236}">
                <a16:creationId xmlns:a16="http://schemas.microsoft.com/office/drawing/2014/main" id="{03CA394B-2691-4B9C-77CD-76BBEFDB93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2018" y="1132426"/>
            <a:ext cx="1180736" cy="1180736"/>
          </a:xfrm>
          <a:prstGeom prst="rect">
            <a:avLst/>
          </a:prstGeom>
        </p:spPr>
      </p:pic>
      <p:pic>
        <p:nvPicPr>
          <p:cNvPr id="16" name="Graphic 15">
            <a:extLst>
              <a:ext uri="{FF2B5EF4-FFF2-40B4-BE49-F238E27FC236}">
                <a16:creationId xmlns:a16="http://schemas.microsoft.com/office/drawing/2014/main" id="{C044A5DC-10D8-1BE0-FFBF-FADF93C1DE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3559" y="1132426"/>
            <a:ext cx="1180736" cy="1180736"/>
          </a:xfrm>
          <a:prstGeom prst="rect">
            <a:avLst/>
          </a:prstGeom>
        </p:spPr>
      </p:pic>
      <p:sp>
        <p:nvSpPr>
          <p:cNvPr id="17" name="TextBox 16">
            <a:extLst>
              <a:ext uri="{FF2B5EF4-FFF2-40B4-BE49-F238E27FC236}">
                <a16:creationId xmlns:a16="http://schemas.microsoft.com/office/drawing/2014/main" id="{6A067A6A-C9CC-4656-EAC0-3AFDD5E7C470}"/>
              </a:ext>
            </a:extLst>
          </p:cNvPr>
          <p:cNvSpPr txBox="1"/>
          <p:nvPr/>
        </p:nvSpPr>
        <p:spPr>
          <a:xfrm>
            <a:off x="593411" y="2300747"/>
            <a:ext cx="1794870" cy="523059"/>
          </a:xfrm>
          <a:prstGeom prst="rect">
            <a:avLst/>
          </a:prstGeom>
          <a:noFill/>
        </p:spPr>
        <p:txBody>
          <a:bodyPr wrap="square" rtlCol="0">
            <a:spAutoFit/>
          </a:bodyPr>
          <a:lstStyle/>
          <a:p>
            <a:pPr algn="ctr" defTabSz="914126"/>
            <a:r>
              <a:rPr lang="en-GB" sz="1400" b="1">
                <a:solidFill>
                  <a:srgbClr val="388437"/>
                </a:solidFill>
                <a:latin typeface="Verdana"/>
              </a:rPr>
              <a:t>Make the case for change</a:t>
            </a:r>
          </a:p>
        </p:txBody>
      </p:sp>
      <p:sp>
        <p:nvSpPr>
          <p:cNvPr id="18" name="TextBox 17">
            <a:extLst>
              <a:ext uri="{FF2B5EF4-FFF2-40B4-BE49-F238E27FC236}">
                <a16:creationId xmlns:a16="http://schemas.microsoft.com/office/drawing/2014/main" id="{EED92D28-07F2-8407-D278-BA78E2C0BD41}"/>
              </a:ext>
            </a:extLst>
          </p:cNvPr>
          <p:cNvSpPr txBox="1"/>
          <p:nvPr/>
        </p:nvSpPr>
        <p:spPr>
          <a:xfrm>
            <a:off x="3492213" y="2300747"/>
            <a:ext cx="1929205" cy="523059"/>
          </a:xfrm>
          <a:prstGeom prst="rect">
            <a:avLst/>
          </a:prstGeom>
          <a:noFill/>
        </p:spPr>
        <p:txBody>
          <a:bodyPr wrap="square" rtlCol="0">
            <a:spAutoFit/>
          </a:bodyPr>
          <a:lstStyle/>
          <a:p>
            <a:pPr algn="ctr" defTabSz="914126"/>
            <a:r>
              <a:rPr lang="en-GB" sz="1400" b="1">
                <a:solidFill>
                  <a:srgbClr val="388437"/>
                </a:solidFill>
                <a:latin typeface="Verdana"/>
              </a:rPr>
              <a:t>Take action</a:t>
            </a:r>
          </a:p>
          <a:p>
            <a:pPr algn="ctr" defTabSz="914126"/>
            <a:endParaRPr lang="en-GB" sz="1400" b="1" err="1">
              <a:solidFill>
                <a:srgbClr val="388437"/>
              </a:solidFill>
              <a:latin typeface="Verdana"/>
            </a:endParaRPr>
          </a:p>
        </p:txBody>
      </p:sp>
      <p:sp>
        <p:nvSpPr>
          <p:cNvPr id="20" name="TextBox 19">
            <a:extLst>
              <a:ext uri="{FF2B5EF4-FFF2-40B4-BE49-F238E27FC236}">
                <a16:creationId xmlns:a16="http://schemas.microsoft.com/office/drawing/2014/main" id="{5D745F49-0867-5087-6AC9-33401E2EE1D9}"/>
              </a:ext>
            </a:extLst>
          </p:cNvPr>
          <p:cNvSpPr txBox="1"/>
          <p:nvPr/>
        </p:nvSpPr>
        <p:spPr>
          <a:xfrm>
            <a:off x="6387739" y="2292363"/>
            <a:ext cx="2069704" cy="531443"/>
          </a:xfrm>
          <a:prstGeom prst="rect">
            <a:avLst/>
          </a:prstGeom>
          <a:noFill/>
        </p:spPr>
        <p:txBody>
          <a:bodyPr wrap="square" rtlCol="0">
            <a:spAutoFit/>
          </a:bodyPr>
          <a:lstStyle/>
          <a:p>
            <a:pPr algn="ctr" defTabSz="914126"/>
            <a:r>
              <a:rPr lang="en-GB" sz="1400" b="1">
                <a:solidFill>
                  <a:srgbClr val="388437"/>
                </a:solidFill>
                <a:latin typeface="Verdana"/>
              </a:rPr>
              <a:t>Hold ICBs and trusts to account</a:t>
            </a:r>
          </a:p>
        </p:txBody>
      </p:sp>
    </p:spTree>
    <p:extLst>
      <p:ext uri="{BB962C8B-B14F-4D97-AF65-F5344CB8AC3E}">
        <p14:creationId xmlns:p14="http://schemas.microsoft.com/office/powerpoint/2010/main" val="119821194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GB"/>
              <a:t>Recommendations for NHS trusts</a:t>
            </a:r>
            <a:br>
              <a:rPr lang="en-GB"/>
            </a:br>
            <a:br>
              <a:rPr lang="en-GB"/>
            </a:br>
            <a:endParaRPr lang="en-GB"/>
          </a:p>
        </p:txBody>
      </p:sp>
      <p:sp>
        <p:nvSpPr>
          <p:cNvPr id="8" name="Content Placeholder 10">
            <a:extLst>
              <a:ext uri="{FF2B5EF4-FFF2-40B4-BE49-F238E27FC236}">
                <a16:creationId xmlns:a16="http://schemas.microsoft.com/office/drawing/2014/main" id="{CF81CD03-0EB1-6954-B973-D4F5B3E9306B}"/>
              </a:ext>
            </a:extLst>
          </p:cNvPr>
          <p:cNvSpPr txBox="1">
            <a:spLocks/>
          </p:cNvSpPr>
          <p:nvPr/>
        </p:nvSpPr>
        <p:spPr>
          <a:xfrm>
            <a:off x="412446" y="892715"/>
            <a:ext cx="8350848" cy="357079"/>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endParaRPr lang="en-GB">
              <a:solidFill>
                <a:prstClr val="black"/>
              </a:solidFill>
              <a:latin typeface="Verdana"/>
            </a:endParaRPr>
          </a:p>
        </p:txBody>
      </p:sp>
      <p:sp>
        <p:nvSpPr>
          <p:cNvPr id="15" name="Content Placeholder 10">
            <a:extLst>
              <a:ext uri="{FF2B5EF4-FFF2-40B4-BE49-F238E27FC236}">
                <a16:creationId xmlns:a16="http://schemas.microsoft.com/office/drawing/2014/main" id="{0826ACE7-1612-F6EB-67C8-C6D07892C4D6}"/>
              </a:ext>
            </a:extLst>
          </p:cNvPr>
          <p:cNvSpPr txBox="1">
            <a:spLocks/>
          </p:cNvSpPr>
          <p:nvPr/>
        </p:nvSpPr>
        <p:spPr>
          <a:xfrm>
            <a:off x="526541" y="2985308"/>
            <a:ext cx="2214893" cy="1270671"/>
          </a:xfrm>
          <a:prstGeom prst="rect">
            <a:avLst/>
          </a:prstGeom>
          <a:solidFill>
            <a:schemeClr val="bg1"/>
          </a:solidFill>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r>
              <a:rPr lang="en-GB" sz="1200">
                <a:solidFill>
                  <a:prstClr val="black"/>
                </a:solidFill>
                <a:latin typeface="Verdana"/>
              </a:rPr>
              <a:t>Work to </a:t>
            </a:r>
            <a:r>
              <a:rPr lang="en-GB" sz="1200" b="1">
                <a:solidFill>
                  <a:prstClr val="black"/>
                </a:solidFill>
                <a:latin typeface="Verdana"/>
              </a:rPr>
              <a:t>engage</a:t>
            </a:r>
            <a:r>
              <a:rPr lang="en-GB" sz="1200">
                <a:solidFill>
                  <a:prstClr val="black"/>
                </a:solidFill>
                <a:latin typeface="Verdana"/>
              </a:rPr>
              <a:t> board, clinicians, ops leads and communities in </a:t>
            </a:r>
            <a:r>
              <a:rPr lang="en-GB" sz="1200" b="1">
                <a:solidFill>
                  <a:prstClr val="black"/>
                </a:solidFill>
                <a:latin typeface="Verdana"/>
              </a:rPr>
              <a:t>vision</a:t>
            </a:r>
            <a:r>
              <a:rPr lang="en-GB" sz="1200">
                <a:solidFill>
                  <a:prstClr val="black"/>
                </a:solidFill>
                <a:latin typeface="Verdana"/>
              </a:rPr>
              <a:t> for inclusive recovery using local data to make the case for change.</a:t>
            </a:r>
          </a:p>
          <a:p>
            <a:pPr defTabSz="914126"/>
            <a:endParaRPr lang="en-GB" sz="1400">
              <a:solidFill>
                <a:prstClr val="black"/>
              </a:solidFill>
              <a:latin typeface="Verdana"/>
            </a:endParaRPr>
          </a:p>
        </p:txBody>
      </p:sp>
      <p:sp>
        <p:nvSpPr>
          <p:cNvPr id="25" name="Content Placeholder 10">
            <a:extLst>
              <a:ext uri="{FF2B5EF4-FFF2-40B4-BE49-F238E27FC236}">
                <a16:creationId xmlns:a16="http://schemas.microsoft.com/office/drawing/2014/main" id="{32AC3805-5307-5C6E-38D8-FC9DB34C43D0}"/>
              </a:ext>
            </a:extLst>
          </p:cNvPr>
          <p:cNvSpPr txBox="1">
            <a:spLocks/>
          </p:cNvSpPr>
          <p:nvPr/>
        </p:nvSpPr>
        <p:spPr>
          <a:xfrm>
            <a:off x="3142781" y="2985307"/>
            <a:ext cx="2628069" cy="1817692"/>
          </a:xfrm>
          <a:prstGeom prst="rect">
            <a:avLst/>
          </a:prstGeom>
          <a:solidFill>
            <a:schemeClr val="bg1"/>
          </a:solidFill>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r>
              <a:rPr lang="en-GB" sz="1200" b="1">
                <a:solidFill>
                  <a:prstClr val="black"/>
                </a:solidFill>
                <a:latin typeface="Verdana"/>
              </a:rPr>
              <a:t>Highlight</a:t>
            </a:r>
            <a:r>
              <a:rPr lang="en-GB" sz="1200">
                <a:solidFill>
                  <a:prstClr val="black"/>
                </a:solidFill>
                <a:latin typeface="Verdana"/>
              </a:rPr>
              <a:t> </a:t>
            </a:r>
            <a:r>
              <a:rPr lang="en-GB" sz="1200" b="1">
                <a:solidFill>
                  <a:prstClr val="black"/>
                </a:solidFill>
                <a:latin typeface="Verdana"/>
              </a:rPr>
              <a:t>specific actions </a:t>
            </a:r>
            <a:r>
              <a:rPr lang="en-GB" sz="1200">
                <a:solidFill>
                  <a:prstClr val="black"/>
                </a:solidFill>
                <a:latin typeface="Verdana"/>
              </a:rPr>
              <a:t>that staff can take to support change, </a:t>
            </a:r>
            <a:r>
              <a:rPr lang="en-GB" sz="1200" err="1">
                <a:solidFill>
                  <a:prstClr val="black"/>
                </a:solidFill>
                <a:latin typeface="Verdana"/>
              </a:rPr>
              <a:t>eg</a:t>
            </a:r>
            <a:r>
              <a:rPr lang="en-GB" sz="1200">
                <a:solidFill>
                  <a:prstClr val="black"/>
                </a:solidFill>
                <a:latin typeface="Verdana"/>
              </a:rPr>
              <a:t>, approaches to data analysis, engaging communities, targeted work to reduce DNAs and pre-</a:t>
            </a:r>
            <a:r>
              <a:rPr lang="en-GB" sz="1200" err="1">
                <a:solidFill>
                  <a:prstClr val="black"/>
                </a:solidFill>
                <a:latin typeface="Verdana"/>
              </a:rPr>
              <a:t>habilitation</a:t>
            </a:r>
            <a:r>
              <a:rPr lang="en-GB" sz="1200">
                <a:solidFill>
                  <a:prstClr val="black"/>
                </a:solidFill>
                <a:latin typeface="Verdana"/>
              </a:rPr>
              <a:t>.</a:t>
            </a:r>
          </a:p>
          <a:p>
            <a:pPr defTabSz="914126"/>
            <a:r>
              <a:rPr lang="en-GB" sz="1200" b="1">
                <a:solidFill>
                  <a:prstClr val="black"/>
                </a:solidFill>
                <a:latin typeface="Verdana"/>
              </a:rPr>
              <a:t>Work with local communities </a:t>
            </a:r>
            <a:r>
              <a:rPr lang="en-GB" sz="1200">
                <a:solidFill>
                  <a:prstClr val="black"/>
                </a:solidFill>
                <a:latin typeface="Verdana"/>
              </a:rPr>
              <a:t>to understand why inequalities exist and what would work to address them.</a:t>
            </a:r>
          </a:p>
          <a:p>
            <a:pPr defTabSz="914126"/>
            <a:endParaRPr lang="en-GB" sz="1400">
              <a:solidFill>
                <a:prstClr val="black"/>
              </a:solidFill>
              <a:latin typeface="Verdana"/>
            </a:endParaRPr>
          </a:p>
          <a:p>
            <a:pPr defTabSz="914126"/>
            <a:endParaRPr lang="en-GB" sz="1400">
              <a:solidFill>
                <a:prstClr val="black"/>
              </a:solidFill>
              <a:latin typeface="Verdana"/>
            </a:endParaRPr>
          </a:p>
        </p:txBody>
      </p:sp>
      <p:sp>
        <p:nvSpPr>
          <p:cNvPr id="26" name="Content Placeholder 10">
            <a:extLst>
              <a:ext uri="{FF2B5EF4-FFF2-40B4-BE49-F238E27FC236}">
                <a16:creationId xmlns:a16="http://schemas.microsoft.com/office/drawing/2014/main" id="{D370B916-3111-88F9-2978-4347687554E8}"/>
              </a:ext>
            </a:extLst>
          </p:cNvPr>
          <p:cNvSpPr txBox="1">
            <a:spLocks/>
          </p:cNvSpPr>
          <p:nvPr/>
        </p:nvSpPr>
        <p:spPr>
          <a:xfrm>
            <a:off x="6387739" y="2985308"/>
            <a:ext cx="2247677" cy="1520604"/>
          </a:xfrm>
          <a:prstGeom prst="rect">
            <a:avLst/>
          </a:prstGeom>
          <a:solidFill>
            <a:schemeClr val="bg1"/>
          </a:solidFill>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2"/>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26"/>
            <a:r>
              <a:rPr lang="en-GB" sz="1200">
                <a:solidFill>
                  <a:prstClr val="black"/>
                </a:solidFill>
                <a:latin typeface="Verdana"/>
              </a:rPr>
              <a:t>Include </a:t>
            </a:r>
            <a:r>
              <a:rPr lang="en-GB" sz="1200" b="1">
                <a:solidFill>
                  <a:prstClr val="black"/>
                </a:solidFill>
                <a:latin typeface="Verdana"/>
              </a:rPr>
              <a:t>performance measures relating to inequalities </a:t>
            </a:r>
            <a:r>
              <a:rPr lang="en-GB" sz="1200">
                <a:solidFill>
                  <a:prstClr val="black"/>
                </a:solidFill>
                <a:latin typeface="Verdana"/>
              </a:rPr>
              <a:t>in operational performance dashboards, and monitor inequalities on waiting lists across the organisation.</a:t>
            </a:r>
            <a:endParaRPr lang="en-GB" sz="1400">
              <a:solidFill>
                <a:prstClr val="black"/>
              </a:solidFill>
              <a:latin typeface="Verdana"/>
            </a:endParaRPr>
          </a:p>
          <a:p>
            <a:pPr defTabSz="914126"/>
            <a:endParaRPr lang="en-GB" sz="1400">
              <a:solidFill>
                <a:prstClr val="black"/>
              </a:solidFill>
              <a:latin typeface="Verdana"/>
            </a:endParaRPr>
          </a:p>
          <a:p>
            <a:pPr defTabSz="914126"/>
            <a:endParaRPr lang="en-GB" sz="1400">
              <a:solidFill>
                <a:prstClr val="black"/>
              </a:solidFill>
              <a:latin typeface="Verdana"/>
            </a:endParaRPr>
          </a:p>
        </p:txBody>
      </p:sp>
      <p:pic>
        <p:nvPicPr>
          <p:cNvPr id="2" name="Graphic 1">
            <a:extLst>
              <a:ext uri="{FF2B5EF4-FFF2-40B4-BE49-F238E27FC236}">
                <a16:creationId xmlns:a16="http://schemas.microsoft.com/office/drawing/2014/main" id="{D276EF5E-AE16-69AF-A94D-AFEDA052F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478" y="1132426"/>
            <a:ext cx="1180736" cy="1180736"/>
          </a:xfrm>
          <a:prstGeom prst="rect">
            <a:avLst/>
          </a:prstGeom>
        </p:spPr>
      </p:pic>
      <p:pic>
        <p:nvPicPr>
          <p:cNvPr id="3" name="Graphic 2">
            <a:extLst>
              <a:ext uri="{FF2B5EF4-FFF2-40B4-BE49-F238E27FC236}">
                <a16:creationId xmlns:a16="http://schemas.microsoft.com/office/drawing/2014/main" id="{9B6BE88B-ABE5-9589-DFC3-499FA1C30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2018" y="1132426"/>
            <a:ext cx="1180736" cy="1180736"/>
          </a:xfrm>
          <a:prstGeom prst="rect">
            <a:avLst/>
          </a:prstGeom>
        </p:spPr>
      </p:pic>
      <p:pic>
        <p:nvPicPr>
          <p:cNvPr id="4" name="Graphic 3">
            <a:extLst>
              <a:ext uri="{FF2B5EF4-FFF2-40B4-BE49-F238E27FC236}">
                <a16:creationId xmlns:a16="http://schemas.microsoft.com/office/drawing/2014/main" id="{9F9B8ABE-CB8F-65CF-3E7B-34DC1BF88E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3559" y="1132426"/>
            <a:ext cx="1180736" cy="1180736"/>
          </a:xfrm>
          <a:prstGeom prst="rect">
            <a:avLst/>
          </a:prstGeom>
        </p:spPr>
      </p:pic>
      <p:sp>
        <p:nvSpPr>
          <p:cNvPr id="5" name="TextBox 4">
            <a:extLst>
              <a:ext uri="{FF2B5EF4-FFF2-40B4-BE49-F238E27FC236}">
                <a16:creationId xmlns:a16="http://schemas.microsoft.com/office/drawing/2014/main" id="{FF4FBEED-2DF1-52A5-EDF4-E2DBD01FAE9B}"/>
              </a:ext>
            </a:extLst>
          </p:cNvPr>
          <p:cNvSpPr txBox="1"/>
          <p:nvPr/>
        </p:nvSpPr>
        <p:spPr>
          <a:xfrm>
            <a:off x="593411" y="2300747"/>
            <a:ext cx="1794870" cy="523059"/>
          </a:xfrm>
          <a:prstGeom prst="rect">
            <a:avLst/>
          </a:prstGeom>
          <a:noFill/>
        </p:spPr>
        <p:txBody>
          <a:bodyPr wrap="square" rtlCol="0">
            <a:spAutoFit/>
          </a:bodyPr>
          <a:lstStyle/>
          <a:p>
            <a:pPr algn="ctr" defTabSz="914126"/>
            <a:r>
              <a:rPr lang="en-GB" sz="1400" b="1">
                <a:solidFill>
                  <a:srgbClr val="388437"/>
                </a:solidFill>
                <a:latin typeface="Verdana"/>
              </a:rPr>
              <a:t>Make the case for change</a:t>
            </a:r>
          </a:p>
        </p:txBody>
      </p:sp>
      <p:sp>
        <p:nvSpPr>
          <p:cNvPr id="6" name="TextBox 5">
            <a:extLst>
              <a:ext uri="{FF2B5EF4-FFF2-40B4-BE49-F238E27FC236}">
                <a16:creationId xmlns:a16="http://schemas.microsoft.com/office/drawing/2014/main" id="{F0AF2147-17B6-AA6B-9D7E-D6122DD96595}"/>
              </a:ext>
            </a:extLst>
          </p:cNvPr>
          <p:cNvSpPr txBox="1"/>
          <p:nvPr/>
        </p:nvSpPr>
        <p:spPr>
          <a:xfrm>
            <a:off x="3492213" y="2300747"/>
            <a:ext cx="1929205" cy="523059"/>
          </a:xfrm>
          <a:prstGeom prst="rect">
            <a:avLst/>
          </a:prstGeom>
          <a:noFill/>
        </p:spPr>
        <p:txBody>
          <a:bodyPr wrap="square" rtlCol="0">
            <a:spAutoFit/>
          </a:bodyPr>
          <a:lstStyle/>
          <a:p>
            <a:pPr algn="ctr" defTabSz="914126"/>
            <a:r>
              <a:rPr lang="en-GB" sz="1400" b="1">
                <a:solidFill>
                  <a:srgbClr val="388437"/>
                </a:solidFill>
                <a:latin typeface="Verdana"/>
              </a:rPr>
              <a:t>Take action</a:t>
            </a:r>
          </a:p>
          <a:p>
            <a:pPr algn="ctr" defTabSz="914126"/>
            <a:endParaRPr lang="en-GB" sz="1400" b="1" err="1">
              <a:solidFill>
                <a:srgbClr val="388437"/>
              </a:solidFill>
              <a:latin typeface="Verdana"/>
            </a:endParaRPr>
          </a:p>
        </p:txBody>
      </p:sp>
      <p:sp>
        <p:nvSpPr>
          <p:cNvPr id="7" name="TextBox 6">
            <a:extLst>
              <a:ext uri="{FF2B5EF4-FFF2-40B4-BE49-F238E27FC236}">
                <a16:creationId xmlns:a16="http://schemas.microsoft.com/office/drawing/2014/main" id="{F7B28A8C-CAAE-C56B-71E8-0D01B734E45B}"/>
              </a:ext>
            </a:extLst>
          </p:cNvPr>
          <p:cNvSpPr txBox="1"/>
          <p:nvPr/>
        </p:nvSpPr>
        <p:spPr>
          <a:xfrm>
            <a:off x="6387739" y="2292363"/>
            <a:ext cx="2069704" cy="531443"/>
          </a:xfrm>
          <a:prstGeom prst="rect">
            <a:avLst/>
          </a:prstGeom>
          <a:noFill/>
        </p:spPr>
        <p:txBody>
          <a:bodyPr wrap="square" rtlCol="0">
            <a:spAutoFit/>
          </a:bodyPr>
          <a:lstStyle/>
          <a:p>
            <a:pPr algn="ctr" defTabSz="914126"/>
            <a:r>
              <a:rPr lang="en-GB" sz="1400" b="1">
                <a:solidFill>
                  <a:srgbClr val="388437"/>
                </a:solidFill>
                <a:latin typeface="Verdana"/>
              </a:rPr>
              <a:t>Hold ICBs and trusts to account</a:t>
            </a:r>
          </a:p>
        </p:txBody>
      </p:sp>
    </p:spTree>
    <p:extLst>
      <p:ext uri="{BB962C8B-B14F-4D97-AF65-F5344CB8AC3E}">
        <p14:creationId xmlns:p14="http://schemas.microsoft.com/office/powerpoint/2010/main" val="3104493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Questions for ICB and NHS trusts</a:t>
            </a:r>
          </a:p>
        </p:txBody>
      </p:sp>
      <p:sp>
        <p:nvSpPr>
          <p:cNvPr id="11" name="Content Placeholder 10"/>
          <p:cNvSpPr>
            <a:spLocks noGrp="1"/>
          </p:cNvSpPr>
          <p:nvPr>
            <p:ph sz="quarter" idx="13"/>
          </p:nvPr>
        </p:nvSpPr>
        <p:spPr>
          <a:xfrm>
            <a:off x="396578" y="1132427"/>
            <a:ext cx="8134640" cy="3308462"/>
          </a:xfrm>
        </p:spPr>
        <p:txBody>
          <a:bodyPr/>
          <a:lstStyle/>
          <a:p>
            <a:pPr marL="285664" indent="-285664">
              <a:spcBef>
                <a:spcPts val="1799"/>
              </a:spcBef>
              <a:buFont typeface="Arial" panose="020B0604020202020204" pitchFamily="34" charset="0"/>
              <a:buChar char="•"/>
            </a:pPr>
            <a:r>
              <a:rPr lang="en-GB"/>
              <a:t>Is tackling health inequalities a priority within your elective recovery strategy?</a:t>
            </a:r>
          </a:p>
          <a:p>
            <a:pPr marL="285664" indent="-285664">
              <a:spcBef>
                <a:spcPts val="1799"/>
              </a:spcBef>
              <a:buFont typeface="Arial" panose="020B0604020202020204" pitchFamily="34" charset="0"/>
              <a:buChar char="•"/>
            </a:pPr>
            <a:r>
              <a:rPr lang="en-GB"/>
              <a:t>What can the board and leaders do to signal the importance of this work?</a:t>
            </a:r>
          </a:p>
          <a:p>
            <a:pPr marL="285664" indent="-285664">
              <a:spcBef>
                <a:spcPts val="1799"/>
              </a:spcBef>
              <a:buFont typeface="Arial" panose="020B0604020202020204" pitchFamily="34" charset="0"/>
              <a:buChar char="•"/>
            </a:pPr>
            <a:r>
              <a:rPr lang="en-GB"/>
              <a:t>What are the main barriers to change in your trust/organisation?</a:t>
            </a:r>
          </a:p>
          <a:p>
            <a:pPr marL="285664" indent="-285664">
              <a:spcBef>
                <a:spcPts val="1799"/>
              </a:spcBef>
              <a:buFont typeface="Arial" panose="020B0604020202020204" pitchFamily="34" charset="0"/>
              <a:buChar char="•"/>
            </a:pPr>
            <a:r>
              <a:rPr lang="en-GB"/>
              <a:t>Who can you work with across the integrated care partnership on this?</a:t>
            </a:r>
          </a:p>
          <a:p>
            <a:pPr marL="285664" indent="-285664">
              <a:spcBef>
                <a:spcPts val="1799"/>
              </a:spcBef>
              <a:buFont typeface="Arial" panose="020B0604020202020204" pitchFamily="34" charset="0"/>
              <a:buChar char="•"/>
            </a:pPr>
            <a:r>
              <a:rPr lang="en-GB"/>
              <a:t>What data do you need to see to understand inequalities on your waiting lists and be assured about progress in addressing them?</a:t>
            </a:r>
          </a:p>
          <a:p>
            <a:endParaRPr lang="en-GB"/>
          </a:p>
        </p:txBody>
      </p:sp>
      <p:sp>
        <p:nvSpPr>
          <p:cNvPr id="2" name="Date Placeholder 1">
            <a:extLst>
              <a:ext uri="{FF2B5EF4-FFF2-40B4-BE49-F238E27FC236}">
                <a16:creationId xmlns:a16="http://schemas.microsoft.com/office/drawing/2014/main" id="{193B3041-E606-49A4-AE5B-4E3AA9EC6B46}"/>
              </a:ext>
            </a:extLst>
          </p:cNvPr>
          <p:cNvSpPr>
            <a:spLocks noGrp="1"/>
          </p:cNvSpPr>
          <p:nvPr>
            <p:ph type="dt" sz="half" idx="4294967295"/>
          </p:nvPr>
        </p:nvSpPr>
        <p:spPr>
          <a:xfrm>
            <a:off x="8941039" y="4783248"/>
            <a:ext cx="201550" cy="357078"/>
          </a:xfrm>
          <a:prstGeom prst="rect">
            <a:avLst/>
          </a:prstGeom>
        </p:spPr>
        <p:txBody>
          <a:bodyPr/>
          <a:lstStyle/>
          <a:p>
            <a:pPr defTabSz="914126"/>
            <a:fld id="{467EA951-A833-4EB5-B9AE-7F0992E68AC8}" type="datetimeyyyy">
              <a:rPr lang="en-GB" sz="1799">
                <a:solidFill>
                  <a:prstClr val="black"/>
                </a:solidFill>
                <a:latin typeface="Verdana"/>
              </a:rPr>
              <a:pPr defTabSz="914126"/>
              <a:t>2023</a:t>
            </a:fld>
            <a:endParaRPr lang="en-GB" sz="1799">
              <a:solidFill>
                <a:prstClr val="black"/>
              </a:solidFill>
              <a:latin typeface="Verdana"/>
            </a:endParaRPr>
          </a:p>
        </p:txBody>
      </p:sp>
      <p:sp>
        <p:nvSpPr>
          <p:cNvPr id="3" name="Footer Placeholder 2">
            <a:extLst>
              <a:ext uri="{FF2B5EF4-FFF2-40B4-BE49-F238E27FC236}">
                <a16:creationId xmlns:a16="http://schemas.microsoft.com/office/drawing/2014/main" id="{F8B74C13-424F-49B8-AB01-3102C6483654}"/>
              </a:ext>
            </a:extLst>
          </p:cNvPr>
          <p:cNvSpPr>
            <a:spLocks noGrp="1"/>
          </p:cNvSpPr>
          <p:nvPr>
            <p:ph type="ftr" sz="quarter" idx="4294967295"/>
          </p:nvPr>
        </p:nvSpPr>
        <p:spPr>
          <a:xfrm>
            <a:off x="8383999" y="4783248"/>
            <a:ext cx="758591" cy="357078"/>
          </a:xfrm>
          <a:prstGeom prst="rect">
            <a:avLst/>
          </a:prstGeom>
        </p:spPr>
        <p:txBody>
          <a:bodyPr/>
          <a:lstStyle/>
          <a:p>
            <a:pPr defTabSz="914126"/>
            <a:r>
              <a:rPr lang="en-GB" sz="1799">
                <a:solidFill>
                  <a:prstClr val="black"/>
                </a:solidFill>
                <a:latin typeface="Verdana"/>
              </a:rPr>
              <a:t>© The King's Fund </a:t>
            </a:r>
          </a:p>
        </p:txBody>
      </p:sp>
    </p:spTree>
    <p:extLst>
      <p:ext uri="{BB962C8B-B14F-4D97-AF65-F5344CB8AC3E}">
        <p14:creationId xmlns:p14="http://schemas.microsoft.com/office/powerpoint/2010/main" val="32536617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FAC1-0CFF-E17B-160B-2E89E0AED798}"/>
              </a:ext>
            </a:extLst>
          </p:cNvPr>
          <p:cNvSpPr>
            <a:spLocks noGrp="1"/>
          </p:cNvSpPr>
          <p:nvPr>
            <p:ph type="title"/>
          </p:nvPr>
        </p:nvSpPr>
        <p:spPr>
          <a:xfrm>
            <a:off x="396577" y="340502"/>
            <a:ext cx="4175424" cy="791925"/>
          </a:xfrm>
        </p:spPr>
        <p:txBody>
          <a:bodyPr anchor="t">
            <a:normAutofit/>
          </a:bodyPr>
          <a:lstStyle/>
          <a:p>
            <a:r>
              <a:rPr lang="en-GB"/>
              <a:t>The team</a:t>
            </a:r>
          </a:p>
        </p:txBody>
      </p:sp>
      <p:sp>
        <p:nvSpPr>
          <p:cNvPr id="7" name="Date Placeholder 6">
            <a:extLst>
              <a:ext uri="{FF2B5EF4-FFF2-40B4-BE49-F238E27FC236}">
                <a16:creationId xmlns:a16="http://schemas.microsoft.com/office/drawing/2014/main" id="{19708682-92BA-AFA4-8AC7-6D6E3239BAF8}"/>
              </a:ext>
            </a:extLst>
          </p:cNvPr>
          <p:cNvSpPr>
            <a:spLocks noGrp="1"/>
          </p:cNvSpPr>
          <p:nvPr>
            <p:ph type="dt" sz="half" idx="10"/>
          </p:nvPr>
        </p:nvSpPr>
        <p:spPr>
          <a:xfrm>
            <a:off x="8548583" y="4791846"/>
            <a:ext cx="202014" cy="357463"/>
          </a:xfrm>
          <a:prstGeom prst="rect">
            <a:avLst/>
          </a:prstGeom>
        </p:spPr>
        <p:txBody>
          <a:bodyPr vert="horz" lIns="0" tIns="46786" rIns="0" bIns="0" rtlCol="0" anchor="t" anchorCtr="0">
            <a:normAutofit/>
          </a:bodyPr>
          <a:lstStyle>
            <a:defPPr>
              <a:defRPr lang="en-US"/>
            </a:defPPr>
            <a:lvl1pPr marL="0" algn="r" defTabSz="914126" rtl="0" eaLnBrk="1" latinLnBrk="0" hangingPunct="1">
              <a:defRPr sz="600" kern="1200">
                <a:solidFill>
                  <a:schemeClr val="tx1">
                    <a:tint val="75000"/>
                  </a:schemeClr>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a:lstStyle>
          <a:p>
            <a:pPr>
              <a:spcAft>
                <a:spcPts val="600"/>
              </a:spcAft>
            </a:pPr>
            <a:fld id="{F7FDA5D9-4620-4A08-923A-B501B0414B5B}" type="datetimeyyyy">
              <a:rPr lang="en-GB">
                <a:solidFill>
                  <a:prstClr val="black">
                    <a:tint val="75000"/>
                  </a:prstClr>
                </a:solidFill>
                <a:latin typeface="Verdana"/>
              </a:rPr>
              <a:pPr>
                <a:spcAft>
                  <a:spcPts val="600"/>
                </a:spcAft>
              </a:pPr>
              <a:t>2023</a:t>
            </a:fld>
            <a:endParaRPr lang="en-GB">
              <a:solidFill>
                <a:prstClr val="black">
                  <a:tint val="75000"/>
                </a:prstClr>
              </a:solidFill>
              <a:latin typeface="Verdana"/>
            </a:endParaRPr>
          </a:p>
        </p:txBody>
      </p:sp>
      <p:sp>
        <p:nvSpPr>
          <p:cNvPr id="8" name="Footer Placeholder 7">
            <a:extLst>
              <a:ext uri="{FF2B5EF4-FFF2-40B4-BE49-F238E27FC236}">
                <a16:creationId xmlns:a16="http://schemas.microsoft.com/office/drawing/2014/main" id="{8673673E-FB6B-09A0-A8E3-56036694185C}"/>
              </a:ext>
            </a:extLst>
          </p:cNvPr>
          <p:cNvSpPr>
            <a:spLocks noGrp="1"/>
          </p:cNvSpPr>
          <p:nvPr>
            <p:ph type="ftr" sz="quarter" idx="11"/>
          </p:nvPr>
        </p:nvSpPr>
        <p:spPr>
          <a:xfrm>
            <a:off x="7790142" y="4791846"/>
            <a:ext cx="758442" cy="357464"/>
          </a:xfrm>
          <a:prstGeom prst="rect">
            <a:avLst/>
          </a:prstGeom>
        </p:spPr>
        <p:txBody>
          <a:bodyPr vert="horz" lIns="0" tIns="45706" rIns="0" bIns="45706" rtlCol="0" anchor="t" anchorCtr="0">
            <a:normAutofit/>
          </a:bodyPr>
          <a:lstStyle>
            <a:defPPr>
              <a:defRPr lang="en-US"/>
            </a:defPPr>
            <a:lvl1pPr marL="0" algn="l" defTabSz="914126" rtl="0" eaLnBrk="1" latinLnBrk="0" hangingPunct="1">
              <a:defRPr sz="600"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a:lstStyle>
          <a:p>
            <a:pPr>
              <a:spcAft>
                <a:spcPts val="600"/>
              </a:spcAft>
            </a:pPr>
            <a:r>
              <a:rPr lang="en-GB">
                <a:solidFill>
                  <a:prstClr val="black"/>
                </a:solidFill>
                <a:latin typeface="Verdana"/>
              </a:rPr>
              <a:t>© The King's Fund </a:t>
            </a:r>
          </a:p>
        </p:txBody>
      </p:sp>
      <p:graphicFrame>
        <p:nvGraphicFramePr>
          <p:cNvPr id="30" name="Content Placeholder 2">
            <a:extLst>
              <a:ext uri="{FF2B5EF4-FFF2-40B4-BE49-F238E27FC236}">
                <a16:creationId xmlns:a16="http://schemas.microsoft.com/office/drawing/2014/main" id="{764EFB9F-2336-2A40-1E66-CAAA9932D104}"/>
              </a:ext>
            </a:extLst>
          </p:cNvPr>
          <p:cNvGraphicFramePr>
            <a:graphicFrameLocks noGrp="1"/>
          </p:cNvGraphicFramePr>
          <p:nvPr>
            <p:ph sz="quarter" idx="13"/>
          </p:nvPr>
        </p:nvGraphicFramePr>
        <p:xfrm>
          <a:off x="4197245" y="917519"/>
          <a:ext cx="4175422" cy="330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Home | The Health Foundation">
            <a:extLst>
              <a:ext uri="{FF2B5EF4-FFF2-40B4-BE49-F238E27FC236}">
                <a16:creationId xmlns:a16="http://schemas.microsoft.com/office/drawing/2014/main" id="{C9F208EB-B408-F04D-16EB-6BFE457ADA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4288" y="4432389"/>
            <a:ext cx="1354498" cy="7111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0721D2A-EE43-D457-61F2-A109FE48F894}"/>
              </a:ext>
            </a:extLst>
          </p:cNvPr>
          <p:cNvSpPr txBox="1">
            <a:spLocks/>
          </p:cNvSpPr>
          <p:nvPr/>
        </p:nvSpPr>
        <p:spPr>
          <a:xfrm>
            <a:off x="973343" y="2227902"/>
            <a:ext cx="4175424" cy="791925"/>
          </a:xfrm>
          <a:prstGeom prst="rect">
            <a:avLst/>
          </a:prstGeom>
        </p:spPr>
        <p:txBody>
          <a:bodyPr vert="horz" lIns="0" tIns="0" rIns="0" bIns="0" rtlCol="0" anchor="t">
            <a:norm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defTabSz="914126"/>
            <a:r>
              <a:rPr lang="en-GB" sz="2399">
                <a:solidFill>
                  <a:srgbClr val="404F24"/>
                </a:solidFill>
                <a:latin typeface="Verdana"/>
              </a:rPr>
              <a:t>Thank you</a:t>
            </a:r>
          </a:p>
        </p:txBody>
      </p:sp>
    </p:spTree>
    <p:extLst>
      <p:ext uri="{BB962C8B-B14F-4D97-AF65-F5344CB8AC3E}">
        <p14:creationId xmlns:p14="http://schemas.microsoft.com/office/powerpoint/2010/main" val="23076918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8C2582D-0AF7-99D5-FBA0-3CD8AE77B9FC}"/>
              </a:ext>
            </a:extLst>
          </p:cNvPr>
          <p:cNvSpPr>
            <a:spLocks noGrp="1"/>
          </p:cNvSpPr>
          <p:nvPr>
            <p:ph sz="quarter" idx="13"/>
          </p:nvPr>
        </p:nvSpPr>
        <p:spPr>
          <a:xfrm>
            <a:off x="396578" y="1132427"/>
            <a:ext cx="5349436" cy="3308462"/>
          </a:xfrm>
        </p:spPr>
        <p:txBody>
          <a:bodyPr/>
          <a:lstStyle/>
          <a:p>
            <a:r>
              <a:rPr lang="en-GB" sz="2399"/>
              <a:t>For more information visit:</a:t>
            </a:r>
          </a:p>
          <a:p>
            <a:r>
              <a:rPr lang="en-GB" sz="2399">
                <a:hlinkClick r:id="rId2"/>
              </a:rPr>
              <a:t>www.kingsfund.org.uk/health-inequalities-nhs-waiting-lists</a:t>
            </a:r>
            <a:endParaRPr lang="en-GB" sz="2399"/>
          </a:p>
          <a:p>
            <a:endParaRPr lang="en-GB" sz="2399"/>
          </a:p>
          <a:p>
            <a:r>
              <a:rPr lang="en-GB" sz="2399" b="1">
                <a:hlinkClick r:id="rId3"/>
              </a:rPr>
              <a:t>r.robertson@kingsfund.org.uk</a:t>
            </a:r>
            <a:endParaRPr lang="en-GB" sz="2399" b="1"/>
          </a:p>
          <a:p>
            <a:endParaRPr lang="en-GB" sz="2399"/>
          </a:p>
        </p:txBody>
      </p:sp>
      <p:pic>
        <p:nvPicPr>
          <p:cNvPr id="10" name="Content Placeholder 6">
            <a:extLst>
              <a:ext uri="{FF2B5EF4-FFF2-40B4-BE49-F238E27FC236}">
                <a16:creationId xmlns:a16="http://schemas.microsoft.com/office/drawing/2014/main" id="{B83ECAF2-8A3B-3357-C80D-8369DF3AF951}"/>
              </a:ext>
            </a:extLst>
          </p:cNvPr>
          <p:cNvPicPr>
            <a:picLocks noChangeAspect="1"/>
          </p:cNvPicPr>
          <p:nvPr/>
        </p:nvPicPr>
        <p:blipFill>
          <a:blip r:embed="rId4"/>
          <a:stretch>
            <a:fillRect/>
          </a:stretch>
        </p:blipFill>
        <p:spPr>
          <a:xfrm>
            <a:off x="6589920" y="1132427"/>
            <a:ext cx="2157505" cy="3029040"/>
          </a:xfrm>
          <a:prstGeom prst="rect">
            <a:avLst/>
          </a:prstGeom>
        </p:spPr>
      </p:pic>
    </p:spTree>
    <p:extLst>
      <p:ext uri="{BB962C8B-B14F-4D97-AF65-F5344CB8AC3E}">
        <p14:creationId xmlns:p14="http://schemas.microsoft.com/office/powerpoint/2010/main" val="372520475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56B58E-A3A1-CF30-34C1-2E35B320DE9F}"/>
              </a:ext>
            </a:extLst>
          </p:cNvPr>
          <p:cNvSpPr txBox="1"/>
          <p:nvPr/>
        </p:nvSpPr>
        <p:spPr>
          <a:xfrm>
            <a:off x="277196" y="1381339"/>
            <a:ext cx="8739923" cy="2246769"/>
          </a:xfrm>
          <a:prstGeom prst="rect">
            <a:avLst/>
          </a:prstGeom>
          <a:noFill/>
        </p:spPr>
        <p:txBody>
          <a:bodyPr wrap="square" lIns="91440" tIns="45720" rIns="91440" bIns="45720" rtlCol="0" anchor="t">
            <a:spAutoFit/>
          </a:bodyPr>
          <a:lstStyle/>
          <a:p>
            <a:r>
              <a:rPr lang="en-GB" sz="2800" b="1">
                <a:solidFill>
                  <a:srgbClr val="FFFFFF"/>
                </a:solidFill>
              </a:rPr>
              <a:t>Presentation two:</a:t>
            </a:r>
          </a:p>
          <a:p>
            <a:pPr marL="457200" indent="-457200">
              <a:buFont typeface="Arial" panose="020B0604020202020204" pitchFamily="34" charset="0"/>
              <a:buChar char="•"/>
            </a:pPr>
            <a:r>
              <a:rPr lang="en-GB" sz="2800" b="1">
                <a:solidFill>
                  <a:srgbClr val="FFFFFF"/>
                </a:solidFill>
              </a:rPr>
              <a:t>Russell Nightingale, Chief Operating Officer, Harrogate and District NHS Foundation Trust and also West Yorkshire Association of Acute Trusts</a:t>
            </a:r>
          </a:p>
          <a:p>
            <a:endParaRPr lang="en-GB" sz="2800" b="1">
              <a:solidFill>
                <a:srgbClr val="FFFFFF"/>
              </a:solidFill>
            </a:endParaRPr>
          </a:p>
        </p:txBody>
      </p:sp>
    </p:spTree>
    <p:extLst>
      <p:ext uri="{BB962C8B-B14F-4D97-AF65-F5344CB8AC3E}">
        <p14:creationId xmlns:p14="http://schemas.microsoft.com/office/powerpoint/2010/main" val="180366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Improving Waiting Lists Equitably</a:t>
            </a:r>
          </a:p>
        </p:txBody>
      </p:sp>
      <p:sp>
        <p:nvSpPr>
          <p:cNvPr id="3" name="Subtitle 2"/>
          <p:cNvSpPr>
            <a:spLocks noGrp="1"/>
          </p:cNvSpPr>
          <p:nvPr>
            <p:ph type="subTitle" idx="1"/>
          </p:nvPr>
        </p:nvSpPr>
        <p:spPr>
          <a:xfrm>
            <a:off x="1884910" y="2814898"/>
            <a:ext cx="5205845" cy="1586691"/>
          </a:xfrm>
        </p:spPr>
        <p:txBody>
          <a:bodyPr>
            <a:normAutofit lnSpcReduction="10000"/>
          </a:bodyPr>
          <a:lstStyle/>
          <a:p>
            <a:r>
              <a:rPr lang="en-GB"/>
              <a:t>Russell Nightingale</a:t>
            </a:r>
          </a:p>
          <a:p>
            <a:r>
              <a:rPr lang="en-GB"/>
              <a:t>Chief Operating Officer @ HDFT</a:t>
            </a:r>
          </a:p>
          <a:p>
            <a:r>
              <a:rPr lang="en-GB"/>
              <a:t> Elective Programme Lead</a:t>
            </a:r>
          </a:p>
          <a:p>
            <a:r>
              <a:rPr lang="en-GB"/>
              <a:t>WYAAT &amp; HNY CAP</a:t>
            </a:r>
          </a:p>
        </p:txBody>
      </p:sp>
    </p:spTree>
    <p:extLst>
      <p:ext uri="{BB962C8B-B14F-4D97-AF65-F5344CB8AC3E}">
        <p14:creationId xmlns:p14="http://schemas.microsoft.com/office/powerpoint/2010/main" val="129353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DCB2-9B0D-45C3-A31C-37210B9E670C}"/>
              </a:ext>
            </a:extLst>
          </p:cNvPr>
          <p:cNvSpPr>
            <a:spLocks noGrp="1"/>
          </p:cNvSpPr>
          <p:nvPr>
            <p:ph type="title"/>
          </p:nvPr>
        </p:nvSpPr>
        <p:spPr>
          <a:xfrm>
            <a:off x="1257810" y="224440"/>
            <a:ext cx="6172201" cy="669249"/>
          </a:xfrm>
        </p:spPr>
        <p:txBody>
          <a:bodyPr>
            <a:normAutofit/>
          </a:bodyPr>
          <a:lstStyle/>
          <a:p>
            <a:r>
              <a:rPr lang="en-GB" sz="2309" b="1">
                <a:latin typeface="Arial" panose="020B0604020202020204" pitchFamily="34" charset="0"/>
                <a:cs typeface="Arial" panose="020B0604020202020204" pitchFamily="34" charset="0"/>
              </a:rPr>
              <a:t>What is WYAAT and why does it exist?</a:t>
            </a:r>
          </a:p>
        </p:txBody>
      </p:sp>
      <p:sp>
        <p:nvSpPr>
          <p:cNvPr id="7" name="TextBox 6">
            <a:extLst>
              <a:ext uri="{FF2B5EF4-FFF2-40B4-BE49-F238E27FC236}">
                <a16:creationId xmlns:a16="http://schemas.microsoft.com/office/drawing/2014/main" id="{716B3451-1341-CC40-2042-94EC710A0626}"/>
              </a:ext>
            </a:extLst>
          </p:cNvPr>
          <p:cNvSpPr txBox="1"/>
          <p:nvPr/>
        </p:nvSpPr>
        <p:spPr>
          <a:xfrm>
            <a:off x="1402224" y="1182119"/>
            <a:ext cx="3501759" cy="3111749"/>
          </a:xfrm>
          <a:prstGeom prst="rect">
            <a:avLst/>
          </a:prstGeom>
          <a:noFill/>
        </p:spPr>
        <p:txBody>
          <a:bodyPr wrap="square" rtlCol="0">
            <a:spAutoFit/>
          </a:bodyPr>
          <a:lstStyle/>
          <a:p>
            <a:pPr marL="219936" indent="-219936" defTabSz="293248">
              <a:buFont typeface="Arial" panose="020B0604020202020204" pitchFamily="34" charset="0"/>
              <a:buChar char="•"/>
              <a:defRPr/>
            </a:pPr>
            <a:r>
              <a:rPr lang="en-GB" sz="1154">
                <a:solidFill>
                  <a:prstClr val="black"/>
                </a:solidFill>
                <a:latin typeface="Calibri"/>
              </a:rPr>
              <a:t>Collaboration of the </a:t>
            </a:r>
            <a:r>
              <a:rPr lang="en-GB" sz="1154" b="1">
                <a:solidFill>
                  <a:prstClr val="black"/>
                </a:solidFill>
                <a:latin typeface="Calibri"/>
              </a:rPr>
              <a:t>six acute trusts</a:t>
            </a:r>
            <a:r>
              <a:rPr lang="en-GB" sz="1154">
                <a:solidFill>
                  <a:prstClr val="black"/>
                </a:solidFill>
                <a:latin typeface="Calibri"/>
              </a:rPr>
              <a:t> in West Yorkshire &amp; Harrogate</a:t>
            </a:r>
          </a:p>
          <a:p>
            <a:pPr marL="219936" indent="-219936" defTabSz="293248">
              <a:buFont typeface="Arial" panose="020B0604020202020204" pitchFamily="34" charset="0"/>
              <a:buChar char="•"/>
              <a:defRPr/>
            </a:pPr>
            <a:r>
              <a:rPr lang="en-GB" sz="1154" b="1">
                <a:solidFill>
                  <a:prstClr val="black"/>
                </a:solidFill>
                <a:latin typeface="Calibri"/>
              </a:rPr>
              <a:t>Self-funded</a:t>
            </a:r>
            <a:r>
              <a:rPr lang="en-GB" sz="1154">
                <a:solidFill>
                  <a:prstClr val="black"/>
                </a:solidFill>
                <a:latin typeface="Calibri"/>
              </a:rPr>
              <a:t> by the trusts </a:t>
            </a:r>
          </a:p>
          <a:p>
            <a:pPr marL="219936" indent="-219936" defTabSz="293248">
              <a:buFont typeface="Arial" panose="020B0604020202020204" pitchFamily="34" charset="0"/>
              <a:buChar char="•"/>
              <a:defRPr/>
            </a:pPr>
            <a:r>
              <a:rPr lang="en-US" sz="1154">
                <a:solidFill>
                  <a:prstClr val="black"/>
                </a:solidFill>
                <a:latin typeface="Calibri"/>
              </a:rPr>
              <a:t>Providing a mechanism to </a:t>
            </a:r>
            <a:r>
              <a:rPr lang="en-US" sz="1154" b="1">
                <a:solidFill>
                  <a:prstClr val="black"/>
                </a:solidFill>
                <a:latin typeface="Calibri"/>
              </a:rPr>
              <a:t>share best practice </a:t>
            </a:r>
            <a:r>
              <a:rPr lang="en-US" sz="1154">
                <a:solidFill>
                  <a:prstClr val="black"/>
                </a:solidFill>
                <a:latin typeface="Calibri"/>
              </a:rPr>
              <a:t>and </a:t>
            </a:r>
            <a:r>
              <a:rPr lang="en-US" sz="1154" b="1">
                <a:solidFill>
                  <a:prstClr val="black"/>
                </a:solidFill>
                <a:latin typeface="Calibri"/>
              </a:rPr>
              <a:t>learn from each other </a:t>
            </a:r>
            <a:r>
              <a:rPr lang="en-US" sz="1154">
                <a:solidFill>
                  <a:prstClr val="black"/>
                </a:solidFill>
                <a:latin typeface="Calibri"/>
              </a:rPr>
              <a:t>to tackle </a:t>
            </a:r>
            <a:r>
              <a:rPr lang="en-US" sz="1154" b="1">
                <a:solidFill>
                  <a:prstClr val="black"/>
                </a:solidFill>
                <a:latin typeface="Calibri"/>
              </a:rPr>
              <a:t>unwarranted variation or inequalities in access, outcomes and experience </a:t>
            </a:r>
          </a:p>
          <a:p>
            <a:pPr marL="183280" indent="-183280" defTabSz="293248">
              <a:buFont typeface="Arial" panose="020B0604020202020204" pitchFamily="34" charset="0"/>
              <a:buChar char="•"/>
              <a:defRPr/>
            </a:pPr>
            <a:r>
              <a:rPr lang="en-GB" sz="1154">
                <a:solidFill>
                  <a:prstClr val="black"/>
                </a:solidFill>
                <a:latin typeface="Calibri"/>
              </a:rPr>
              <a:t>Leadership of wider programmes </a:t>
            </a:r>
            <a:r>
              <a:rPr lang="en-GB" sz="1154" b="1">
                <a:solidFill>
                  <a:prstClr val="black"/>
                </a:solidFill>
                <a:latin typeface="Calibri"/>
              </a:rPr>
              <a:t>on behalf of the ICS</a:t>
            </a:r>
          </a:p>
          <a:p>
            <a:pPr marL="183280" indent="-183280" defTabSz="293248">
              <a:buFont typeface="Arial" panose="020B0604020202020204" pitchFamily="34" charset="0"/>
              <a:buChar char="•"/>
              <a:defRPr/>
            </a:pPr>
            <a:r>
              <a:rPr lang="en-GB" sz="1154">
                <a:solidFill>
                  <a:prstClr val="black"/>
                </a:solidFill>
                <a:latin typeface="Calibri"/>
              </a:rPr>
              <a:t>Facilitates </a:t>
            </a:r>
            <a:r>
              <a:rPr lang="en-GB" sz="1154" b="1">
                <a:solidFill>
                  <a:prstClr val="black"/>
                </a:solidFill>
                <a:latin typeface="Calibri"/>
              </a:rPr>
              <a:t>clinical, operational collaboration</a:t>
            </a:r>
            <a:r>
              <a:rPr lang="en-GB" sz="1154">
                <a:solidFill>
                  <a:prstClr val="black"/>
                </a:solidFill>
                <a:latin typeface="Calibri"/>
              </a:rPr>
              <a:t> &amp; mutual aid</a:t>
            </a:r>
          </a:p>
          <a:p>
            <a:pPr marL="183280" indent="-183280" defTabSz="293248">
              <a:buFont typeface="Arial" panose="020B0604020202020204" pitchFamily="34" charset="0"/>
              <a:buChar char="•"/>
              <a:defRPr/>
            </a:pPr>
            <a:r>
              <a:rPr lang="en-GB" sz="1154" b="1">
                <a:solidFill>
                  <a:prstClr val="black"/>
                </a:solidFill>
                <a:latin typeface="Calibri"/>
              </a:rPr>
              <a:t>Prioritising </a:t>
            </a:r>
            <a:r>
              <a:rPr lang="en-GB" sz="1154">
                <a:solidFill>
                  <a:prstClr val="black"/>
                </a:solidFill>
                <a:latin typeface="Calibri"/>
              </a:rPr>
              <a:t>and planning </a:t>
            </a:r>
            <a:r>
              <a:rPr lang="en-GB" sz="1154" b="1">
                <a:solidFill>
                  <a:prstClr val="black"/>
                </a:solidFill>
                <a:latin typeface="Calibri"/>
              </a:rPr>
              <a:t>system investments </a:t>
            </a:r>
            <a:r>
              <a:rPr lang="en-GB" sz="1154">
                <a:solidFill>
                  <a:prstClr val="black"/>
                </a:solidFill>
                <a:latin typeface="Calibri"/>
              </a:rPr>
              <a:t>in acute services </a:t>
            </a:r>
          </a:p>
          <a:p>
            <a:pPr marL="183280" indent="-183280" defTabSz="293248">
              <a:buFont typeface="Arial" panose="020B0604020202020204" pitchFamily="34" charset="0"/>
              <a:buChar char="•"/>
              <a:defRPr/>
            </a:pPr>
            <a:r>
              <a:rPr lang="en-GB" sz="1154" b="1">
                <a:solidFill>
                  <a:prstClr val="black"/>
                </a:solidFill>
                <a:latin typeface="Calibri"/>
              </a:rPr>
              <a:t>Only</a:t>
            </a:r>
            <a:r>
              <a:rPr lang="en-GB" sz="1154">
                <a:solidFill>
                  <a:prstClr val="black"/>
                </a:solidFill>
                <a:latin typeface="Calibri"/>
              </a:rPr>
              <a:t> what the trusts do together and the decisions they take together</a:t>
            </a:r>
          </a:p>
          <a:p>
            <a:pPr marL="183280" indent="-183280" defTabSz="293248">
              <a:buFont typeface="Arial" panose="020B0604020202020204" pitchFamily="34" charset="0"/>
              <a:buChar char="•"/>
              <a:defRPr/>
            </a:pPr>
            <a:r>
              <a:rPr lang="en-GB" sz="1154" b="1">
                <a:solidFill>
                  <a:prstClr val="black"/>
                </a:solidFill>
                <a:latin typeface="Calibri"/>
              </a:rPr>
              <a:t>Not</a:t>
            </a:r>
            <a:r>
              <a:rPr lang="en-GB" sz="1154">
                <a:solidFill>
                  <a:prstClr val="black"/>
                </a:solidFill>
                <a:latin typeface="Calibri"/>
              </a:rPr>
              <a:t> an organisation</a:t>
            </a:r>
          </a:p>
          <a:p>
            <a:pPr marL="183280" indent="-183280" defTabSz="293248">
              <a:buFont typeface="Arial" panose="020B0604020202020204" pitchFamily="34" charset="0"/>
              <a:buChar char="•"/>
              <a:defRPr/>
            </a:pPr>
            <a:r>
              <a:rPr lang="en-GB" sz="1154" b="1">
                <a:solidFill>
                  <a:prstClr val="black"/>
                </a:solidFill>
                <a:latin typeface="Calibri"/>
              </a:rPr>
              <a:t>Not</a:t>
            </a:r>
            <a:r>
              <a:rPr lang="en-GB" sz="1154">
                <a:solidFill>
                  <a:prstClr val="black"/>
                </a:solidFill>
                <a:latin typeface="Calibri"/>
              </a:rPr>
              <a:t> “doing things to” the trusts</a:t>
            </a:r>
          </a:p>
        </p:txBody>
      </p:sp>
      <p:pic>
        <p:nvPicPr>
          <p:cNvPr id="9" name="Picture 8">
            <a:extLst>
              <a:ext uri="{FF2B5EF4-FFF2-40B4-BE49-F238E27FC236}">
                <a16:creationId xmlns:a16="http://schemas.microsoft.com/office/drawing/2014/main" id="{CAC2C716-FFB9-F725-9349-998B3FCB05C6}"/>
              </a:ext>
            </a:extLst>
          </p:cNvPr>
          <p:cNvPicPr>
            <a:picLocks noChangeAspect="1"/>
          </p:cNvPicPr>
          <p:nvPr/>
        </p:nvPicPr>
        <p:blipFill rotWithShape="1">
          <a:blip r:embed="rId3"/>
          <a:srcRect b="3412"/>
          <a:stretch/>
        </p:blipFill>
        <p:spPr>
          <a:xfrm>
            <a:off x="4690456" y="749545"/>
            <a:ext cx="3173384" cy="3739427"/>
          </a:xfrm>
          <a:prstGeom prst="rect">
            <a:avLst/>
          </a:prstGeom>
        </p:spPr>
      </p:pic>
    </p:spTree>
    <p:extLst>
      <p:ext uri="{BB962C8B-B14F-4D97-AF65-F5344CB8AC3E}">
        <p14:creationId xmlns:p14="http://schemas.microsoft.com/office/powerpoint/2010/main" val="122725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24" y="341294"/>
            <a:ext cx="6172200" cy="857250"/>
          </a:xfrm>
        </p:spPr>
        <p:txBody>
          <a:bodyPr>
            <a:normAutofit/>
          </a:bodyPr>
          <a:lstStyle/>
          <a:p>
            <a:r>
              <a:rPr lang="en-GB" b="1">
                <a:latin typeface="Arial" panose="020B0604020202020204" pitchFamily="34" charset="0"/>
                <a:cs typeface="Arial" panose="020B0604020202020204" pitchFamily="34" charset="0"/>
              </a:rPr>
              <a:t>Elective Coordination Group</a:t>
            </a:r>
            <a:endParaRPr lang="en-GB"/>
          </a:p>
        </p:txBody>
      </p:sp>
      <p:pic>
        <p:nvPicPr>
          <p:cNvPr id="2050" name="Picture 1" descr="A collage of a group of people&#10;&#10;Description automatically generated with medium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252" y="1138260"/>
            <a:ext cx="5281496" cy="342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54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6B20-C20B-3921-EB13-89AEAC413788}"/>
              </a:ext>
            </a:extLst>
          </p:cNvPr>
          <p:cNvSpPr>
            <a:spLocks noGrp="1"/>
          </p:cNvSpPr>
          <p:nvPr>
            <p:ph type="ctrTitle"/>
          </p:nvPr>
        </p:nvSpPr>
        <p:spPr/>
        <p:txBody>
          <a:bodyPr/>
          <a:lstStyle/>
          <a:p>
            <a:r>
              <a:rPr lang="en-GB"/>
              <a:t>Agenda</a:t>
            </a:r>
          </a:p>
        </p:txBody>
      </p:sp>
      <p:sp>
        <p:nvSpPr>
          <p:cNvPr id="3" name="TextBox 2">
            <a:extLst>
              <a:ext uri="{FF2B5EF4-FFF2-40B4-BE49-F238E27FC236}">
                <a16:creationId xmlns:a16="http://schemas.microsoft.com/office/drawing/2014/main" id="{6E8507B8-FEC3-D34B-EDBB-959B64AAA355}"/>
              </a:ext>
            </a:extLst>
          </p:cNvPr>
          <p:cNvSpPr txBox="1"/>
          <p:nvPr/>
        </p:nvSpPr>
        <p:spPr>
          <a:xfrm>
            <a:off x="785832" y="537587"/>
            <a:ext cx="7941162" cy="4136517"/>
          </a:xfrm>
          <a:prstGeom prst="rect">
            <a:avLst/>
          </a:prstGeom>
          <a:noFill/>
        </p:spPr>
        <p:txBody>
          <a:bodyPr wrap="square" lIns="91440" tIns="45720" rIns="91440" bIns="45720" rtlCol="0" anchor="t">
            <a:spAutoFit/>
          </a:bodyPr>
          <a:lstStyle/>
          <a:p>
            <a:pPr marL="0" indent="0" fontAlgn="base">
              <a:lnSpc>
                <a:spcPct val="80000"/>
              </a:lnSpc>
              <a:buNone/>
            </a:pPr>
            <a:r>
              <a:rPr lang="en-GB" sz="1800" b="1" spc="-100"/>
              <a:t>Welcome and introduction</a:t>
            </a:r>
          </a:p>
          <a:p>
            <a:pPr fontAlgn="base">
              <a:lnSpc>
                <a:spcPct val="80000"/>
              </a:lnSpc>
            </a:pPr>
            <a:r>
              <a:rPr lang="en-GB" sz="1800" spc="-100"/>
              <a:t>Facilitated by chair: Penny Pereira – Managing director, Q Community </a:t>
            </a:r>
          </a:p>
          <a:p>
            <a:pPr fontAlgn="base">
              <a:lnSpc>
                <a:spcPct val="80000"/>
              </a:lnSpc>
            </a:pPr>
            <a:endParaRPr lang="en-GB" spc="-100">
              <a:cs typeface="Calibri"/>
            </a:endParaRPr>
          </a:p>
          <a:p>
            <a:pPr>
              <a:lnSpc>
                <a:spcPct val="80000"/>
              </a:lnSpc>
            </a:pPr>
            <a:r>
              <a:rPr lang="en-GB" b="1" spc="-100"/>
              <a:t>Presentation one:</a:t>
            </a:r>
          </a:p>
          <a:p>
            <a:pPr>
              <a:lnSpc>
                <a:spcPct val="80000"/>
              </a:lnSpc>
            </a:pPr>
            <a:r>
              <a:rPr lang="en-GB" spc="-100"/>
              <a:t>Ruth Robertson, Senior Fellow, The King’s Fund</a:t>
            </a:r>
          </a:p>
          <a:p>
            <a:pPr>
              <a:lnSpc>
                <a:spcPct val="80000"/>
              </a:lnSpc>
            </a:pPr>
            <a:endParaRPr lang="en-GB" spc="-100"/>
          </a:p>
          <a:p>
            <a:pPr marL="0" indent="0" fontAlgn="base">
              <a:lnSpc>
                <a:spcPct val="80000"/>
              </a:lnSpc>
              <a:buNone/>
            </a:pPr>
            <a:r>
              <a:rPr lang="en-GB" sz="1800" b="1" spc="-100"/>
              <a:t>Presentation two:</a:t>
            </a:r>
          </a:p>
          <a:p>
            <a:pPr marL="0" indent="0" fontAlgn="base">
              <a:lnSpc>
                <a:spcPct val="80000"/>
              </a:lnSpc>
              <a:buNone/>
            </a:pPr>
            <a:r>
              <a:rPr lang="en-GB" sz="1800" spc="-100"/>
              <a:t>Russell Nightingale, Chief Operating Officer, Harrogate and District NHS Foundation Trust and also West Yorkshire Association of Acute Trusts</a:t>
            </a:r>
          </a:p>
          <a:p>
            <a:pPr>
              <a:lnSpc>
                <a:spcPct val="80000"/>
              </a:lnSpc>
            </a:pPr>
            <a:endParaRPr lang="en-GB" spc="-100">
              <a:cs typeface="Calibri"/>
            </a:endParaRPr>
          </a:p>
          <a:p>
            <a:pPr>
              <a:lnSpc>
                <a:spcPct val="80000"/>
              </a:lnSpc>
            </a:pPr>
            <a:r>
              <a:rPr lang="en-GB" sz="1800" b="1" spc="-100">
                <a:cs typeface="Calibri"/>
              </a:rPr>
              <a:t>Presentation three:</a:t>
            </a:r>
          </a:p>
          <a:p>
            <a:pPr>
              <a:lnSpc>
                <a:spcPct val="80000"/>
              </a:lnSpc>
            </a:pPr>
            <a:r>
              <a:rPr lang="en-GB" sz="1800" spc="-100">
                <a:cs typeface="Calibri"/>
              </a:rPr>
              <a:t>Chris McCann, Director of Communications, Campaigns, and Insight, Healthwatch</a:t>
            </a:r>
          </a:p>
          <a:p>
            <a:pPr>
              <a:lnSpc>
                <a:spcPct val="80000"/>
              </a:lnSpc>
            </a:pPr>
            <a:endParaRPr lang="en-GB" sz="1800" spc="-100">
              <a:cs typeface="Calibri"/>
            </a:endParaRPr>
          </a:p>
          <a:p>
            <a:pPr fontAlgn="base">
              <a:lnSpc>
                <a:spcPct val="80000"/>
              </a:lnSpc>
            </a:pPr>
            <a:r>
              <a:rPr lang="en-GB" sz="1800" b="1" spc="-100"/>
              <a:t>Reflections and </a:t>
            </a:r>
            <a:r>
              <a:rPr lang="en-GB" b="1" spc="-100"/>
              <a:t>i</a:t>
            </a:r>
            <a:r>
              <a:rPr lang="en-GB" sz="1800" b="1" spc="-100"/>
              <a:t>nteractive Q&amp;A</a:t>
            </a:r>
            <a:endParaRPr lang="en-GB" sz="1800" spc="-100"/>
          </a:p>
          <a:p>
            <a:pPr fontAlgn="base">
              <a:lnSpc>
                <a:spcPct val="80000"/>
              </a:lnSpc>
            </a:pPr>
            <a:r>
              <a:rPr lang="en-GB" spc="-100"/>
              <a:t>Facilitated by chair</a:t>
            </a:r>
            <a:endParaRPr lang="en-GB" sz="1800" spc="-100"/>
          </a:p>
          <a:p>
            <a:pPr fontAlgn="base">
              <a:lnSpc>
                <a:spcPct val="80000"/>
              </a:lnSpc>
            </a:pPr>
            <a:endParaRPr lang="en-GB" sz="1800" b="1" spc="-100"/>
          </a:p>
          <a:p>
            <a:pPr fontAlgn="base">
              <a:lnSpc>
                <a:spcPct val="80000"/>
              </a:lnSpc>
            </a:pPr>
            <a:r>
              <a:rPr lang="en-GB" sz="1800" b="1" spc="-100"/>
              <a:t>Summary and close</a:t>
            </a:r>
            <a:r>
              <a:rPr lang="en-GB" b="1" spc="-100"/>
              <a:t> </a:t>
            </a:r>
          </a:p>
          <a:p>
            <a:endParaRPr lang="en-GB"/>
          </a:p>
        </p:txBody>
      </p:sp>
    </p:spTree>
    <p:extLst>
      <p:ext uri="{BB962C8B-B14F-4D97-AF65-F5344CB8AC3E}">
        <p14:creationId xmlns:p14="http://schemas.microsoft.com/office/powerpoint/2010/main" val="284081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83b2dd4-0c93-4f23-85d1-8aa6705ac9f4@GBRP265"/>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13756" r="1" b="22183"/>
          <a:stretch/>
        </p:blipFill>
        <p:spPr bwMode="auto">
          <a:xfrm rot="32280000">
            <a:off x="1196523" y="901342"/>
            <a:ext cx="6624703" cy="31829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57387" y="319740"/>
            <a:ext cx="3012363" cy="300082"/>
          </a:xfrm>
          <a:prstGeom prst="rect">
            <a:avLst/>
          </a:prstGeom>
        </p:spPr>
        <p:txBody>
          <a:bodyPr wrap="none">
            <a:spAutoFit/>
          </a:bodyPr>
          <a:lstStyle/>
          <a:p>
            <a:pPr defTabSz="342900"/>
            <a:r>
              <a:rPr lang="en-GB" sz="1350" b="1">
                <a:solidFill>
                  <a:prstClr val="black"/>
                </a:solidFill>
                <a:latin typeface="Arial" panose="020B0604020202020204" pitchFamily="34" charset="0"/>
                <a:cs typeface="Arial" panose="020B0604020202020204" pitchFamily="34" charset="0"/>
              </a:rPr>
              <a:t>Elective Coordination Group: ECG</a:t>
            </a:r>
            <a:endParaRPr lang="en-GB" sz="1350">
              <a:solidFill>
                <a:prstClr val="black"/>
              </a:solidFill>
              <a:latin typeface="Calibri"/>
            </a:endParaRPr>
          </a:p>
        </p:txBody>
      </p:sp>
    </p:spTree>
    <p:extLst>
      <p:ext uri="{BB962C8B-B14F-4D97-AF65-F5344CB8AC3E}">
        <p14:creationId xmlns:p14="http://schemas.microsoft.com/office/powerpoint/2010/main" val="344507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63D516-A951-43C9-B1DF-1C5BB889B906}"/>
              </a:ext>
            </a:extLst>
          </p:cNvPr>
          <p:cNvSpPr/>
          <p:nvPr/>
        </p:nvSpPr>
        <p:spPr>
          <a:xfrm>
            <a:off x="1630275" y="808641"/>
            <a:ext cx="6295911" cy="3307199"/>
          </a:xfrm>
          <a:prstGeom prst="rect">
            <a:avLst/>
          </a:prstGeom>
        </p:spPr>
        <p:txBody>
          <a:bodyPr vert="horz" lIns="51435" tIns="25718" rIns="51435" bIns="25718" rtlCol="0" anchor="ctr">
            <a:normAutofit/>
          </a:bodyPr>
          <a:lstStyle/>
          <a:p>
            <a:pPr marL="17145" defTabSz="342900">
              <a:lnSpc>
                <a:spcPct val="90000"/>
              </a:lnSpc>
              <a:spcAft>
                <a:spcPts val="338"/>
              </a:spcAft>
            </a:pPr>
            <a:r>
              <a:rPr lang="en-US" sz="1200" b="1">
                <a:solidFill>
                  <a:prstClr val="black"/>
                </a:solidFill>
                <a:latin typeface="Arial" panose="020B0604020202020204" pitchFamily="34" charset="0"/>
                <a:cs typeface="Arial" panose="020B0604020202020204" pitchFamily="34" charset="0"/>
              </a:rPr>
              <a:t>Overarching: </a:t>
            </a:r>
            <a:r>
              <a:rPr lang="en-US" sz="1200">
                <a:solidFill>
                  <a:prstClr val="black"/>
                </a:solidFill>
                <a:latin typeface="Arial" panose="020B0604020202020204" pitchFamily="34" charset="0"/>
                <a:cs typeface="Arial" panose="020B0604020202020204" pitchFamily="34" charset="0"/>
              </a:rPr>
              <a:t>We are in this together, one fails, we all fail.</a:t>
            </a:r>
          </a:p>
          <a:p>
            <a:pPr marL="17145" defTabSz="342900">
              <a:lnSpc>
                <a:spcPct val="90000"/>
              </a:lnSpc>
              <a:spcAft>
                <a:spcPts val="338"/>
              </a:spcAft>
            </a:pPr>
            <a:endParaRPr lang="en-US" sz="1200">
              <a:solidFill>
                <a:prstClr val="black"/>
              </a:solidFill>
              <a:latin typeface="Arial" panose="020B0604020202020204" pitchFamily="34" charset="0"/>
              <a:cs typeface="Arial" panose="020B0604020202020204" pitchFamily="34" charset="0"/>
            </a:endParaRPr>
          </a:p>
          <a:p>
            <a:pPr marL="145733" indent="-128588" defTabSz="342900">
              <a:lnSpc>
                <a:spcPct val="90000"/>
              </a:lnSpc>
              <a:spcAft>
                <a:spcPts val="338"/>
              </a:spcAft>
              <a:buFont typeface="Arial" panose="020B0604020202020204" pitchFamily="34" charset="0"/>
              <a:buChar char="•"/>
            </a:pPr>
            <a:r>
              <a:rPr lang="en-US" sz="1200">
                <a:solidFill>
                  <a:prstClr val="black"/>
                </a:solidFill>
                <a:latin typeface="Arial" panose="020B0604020202020204" pitchFamily="34" charset="0"/>
                <a:cs typeface="Arial" panose="020B0604020202020204" pitchFamily="34" charset="0"/>
              </a:rPr>
              <a:t>Treating as many patients as we can as quickly and as safely as possible</a:t>
            </a:r>
          </a:p>
          <a:p>
            <a:pPr marL="145733" indent="-128588" defTabSz="342900">
              <a:lnSpc>
                <a:spcPct val="90000"/>
              </a:lnSpc>
              <a:spcAft>
                <a:spcPts val="338"/>
              </a:spcAft>
              <a:buFont typeface="Arial" panose="020B0604020202020204" pitchFamily="34" charset="0"/>
              <a:buChar char="•"/>
            </a:pPr>
            <a:r>
              <a:rPr lang="en-US" sz="1200">
                <a:solidFill>
                  <a:prstClr val="black"/>
                </a:solidFill>
                <a:latin typeface="Arial" panose="020B0604020202020204" pitchFamily="34" charset="0"/>
                <a:cs typeface="Arial" panose="020B0604020202020204" pitchFamily="34" charset="0"/>
              </a:rPr>
              <a:t>Sharing best practice and replicate locally (</a:t>
            </a:r>
            <a:r>
              <a:rPr lang="en-GB" sz="1200">
                <a:solidFill>
                  <a:prstClr val="black"/>
                </a:solidFill>
                <a:latin typeface="Arial" panose="020B0604020202020204" pitchFamily="34" charset="0"/>
                <a:cs typeface="Arial" panose="020B0604020202020204" pitchFamily="34" charset="0"/>
              </a:rPr>
              <a:t>utilisation</a:t>
            </a:r>
            <a:r>
              <a:rPr lang="en-US" sz="1200">
                <a:solidFill>
                  <a:prstClr val="black"/>
                </a:solidFill>
                <a:latin typeface="Arial" panose="020B0604020202020204" pitchFamily="34" charset="0"/>
                <a:cs typeface="Arial" panose="020B0604020202020204" pitchFamily="34" charset="0"/>
              </a:rPr>
              <a:t> of GIRFT/Model Hospital metrics)   </a:t>
            </a:r>
          </a:p>
          <a:p>
            <a:pPr marL="153233" indent="-128588" defTabSz="342900">
              <a:lnSpc>
                <a:spcPct val="90000"/>
              </a:lnSpc>
              <a:spcAft>
                <a:spcPts val="338"/>
              </a:spcAft>
              <a:buFont typeface="Arial" panose="020B0604020202020204" pitchFamily="34" charset="0"/>
              <a:buChar char="•"/>
            </a:pPr>
            <a:r>
              <a:rPr lang="en-US" sz="1200">
                <a:solidFill>
                  <a:prstClr val="black"/>
                </a:solidFill>
                <a:latin typeface="Arial" panose="020B0604020202020204" pitchFamily="34" charset="0"/>
                <a:cs typeface="Arial" panose="020B0604020202020204" pitchFamily="34" charset="0"/>
              </a:rPr>
              <a:t>Shared use of the Independent Sector (working grp established)</a:t>
            </a:r>
          </a:p>
          <a:p>
            <a:pPr marL="153233" indent="-128588" defTabSz="342900">
              <a:lnSpc>
                <a:spcPct val="90000"/>
              </a:lnSpc>
              <a:spcAft>
                <a:spcPts val="338"/>
              </a:spcAft>
              <a:buFont typeface="Arial" panose="020B0604020202020204" pitchFamily="34" charset="0"/>
              <a:buChar char="•"/>
            </a:pPr>
            <a:r>
              <a:rPr lang="en-US" sz="1200">
                <a:solidFill>
                  <a:prstClr val="black"/>
                </a:solidFill>
                <a:latin typeface="Arial" panose="020B0604020202020204" pitchFamily="34" charset="0"/>
                <a:cs typeface="Arial" panose="020B0604020202020204" pitchFamily="34" charset="0"/>
              </a:rPr>
              <a:t>Collaborate on workforce</a:t>
            </a:r>
          </a:p>
          <a:p>
            <a:pPr marL="153233" indent="-128588" defTabSz="342900">
              <a:lnSpc>
                <a:spcPct val="90000"/>
              </a:lnSpc>
              <a:spcAft>
                <a:spcPts val="338"/>
              </a:spcAft>
              <a:buFont typeface="Arial" panose="020B0604020202020204" pitchFamily="34" charset="0"/>
              <a:buChar char="•"/>
            </a:pPr>
            <a:r>
              <a:rPr lang="en-US" sz="1200" b="1">
                <a:solidFill>
                  <a:prstClr val="black"/>
                </a:solidFill>
                <a:latin typeface="Arial" panose="020B0604020202020204" pitchFamily="34" charset="0"/>
                <a:cs typeface="Arial" panose="020B0604020202020204" pitchFamily="34" charset="0"/>
              </a:rPr>
              <a:t>Consistent approach on </a:t>
            </a:r>
            <a:r>
              <a:rPr lang="en-GB" sz="1200" b="1">
                <a:solidFill>
                  <a:prstClr val="black"/>
                </a:solidFill>
                <a:latin typeface="Arial" panose="020B0604020202020204" pitchFamily="34" charset="0"/>
                <a:cs typeface="Arial" panose="020B0604020202020204" pitchFamily="34" charset="0"/>
              </a:rPr>
              <a:t>prioritisation</a:t>
            </a:r>
            <a:r>
              <a:rPr lang="en-US" sz="1200" b="1">
                <a:solidFill>
                  <a:prstClr val="black"/>
                </a:solidFill>
                <a:latin typeface="Arial" panose="020B0604020202020204" pitchFamily="34" charset="0"/>
                <a:cs typeface="Arial" panose="020B0604020202020204" pitchFamily="34" charset="0"/>
              </a:rPr>
              <a:t> to ensure equity of access across WYAAT</a:t>
            </a:r>
          </a:p>
          <a:p>
            <a:pPr marL="24646" defTabSz="342900">
              <a:lnSpc>
                <a:spcPct val="90000"/>
              </a:lnSpc>
              <a:spcAft>
                <a:spcPts val="338"/>
              </a:spcAft>
            </a:pPr>
            <a:endParaRPr lang="en-US" sz="1200">
              <a:solidFill>
                <a:prstClr val="black"/>
              </a:solidFill>
              <a:latin typeface="Arial" panose="020B0604020202020204" pitchFamily="34" charset="0"/>
              <a:cs typeface="Arial" panose="020B0604020202020204" pitchFamily="34" charset="0"/>
            </a:endParaRPr>
          </a:p>
          <a:p>
            <a:pPr marL="24646" defTabSz="342900">
              <a:lnSpc>
                <a:spcPct val="90000"/>
              </a:lnSpc>
              <a:spcAft>
                <a:spcPts val="338"/>
              </a:spcAft>
            </a:pPr>
            <a:r>
              <a:rPr lang="en-US" sz="1200" b="1">
                <a:solidFill>
                  <a:prstClr val="black"/>
                </a:solidFill>
                <a:latin typeface="Arial" panose="020B0604020202020204" pitchFamily="34" charset="0"/>
                <a:cs typeface="Arial" panose="020B0604020202020204" pitchFamily="34" charset="0"/>
              </a:rPr>
              <a:t>Underpinning: </a:t>
            </a:r>
            <a:r>
              <a:rPr lang="en-US" sz="1200">
                <a:solidFill>
                  <a:prstClr val="black"/>
                </a:solidFill>
                <a:latin typeface="Arial" panose="020B0604020202020204" pitchFamily="34" charset="0"/>
                <a:cs typeface="Arial" panose="020B0604020202020204" pitchFamily="34" charset="0"/>
              </a:rPr>
              <a:t>Radical candour / do what we say we will do.</a:t>
            </a:r>
          </a:p>
          <a:p>
            <a:pPr defTabSz="342900">
              <a:lnSpc>
                <a:spcPct val="90000"/>
              </a:lnSpc>
              <a:spcAft>
                <a:spcPts val="338"/>
              </a:spcAft>
            </a:pPr>
            <a:endParaRPr lang="en-US" sz="900">
              <a:solidFill>
                <a:prstClr val="black"/>
              </a:solidFill>
              <a:latin typeface="Frutiger CE 45 Light" panose="02000403040000020004" pitchFamily="2" charset="0"/>
            </a:endParaRPr>
          </a:p>
          <a:p>
            <a:pPr defTabSz="342900">
              <a:lnSpc>
                <a:spcPct val="90000"/>
              </a:lnSpc>
              <a:spcAft>
                <a:spcPts val="338"/>
              </a:spcAft>
            </a:pPr>
            <a:endParaRPr lang="en-US" sz="900">
              <a:solidFill>
                <a:prstClr val="black"/>
              </a:solidFill>
              <a:latin typeface="Frutiger CE 45 Light" panose="02000403040000020004" pitchFamily="2" charset="0"/>
            </a:endParaRPr>
          </a:p>
        </p:txBody>
      </p:sp>
      <p:sp>
        <p:nvSpPr>
          <p:cNvPr id="11" name="Title 1">
            <a:extLst>
              <a:ext uri="{FF2B5EF4-FFF2-40B4-BE49-F238E27FC236}">
                <a16:creationId xmlns:a16="http://schemas.microsoft.com/office/drawing/2014/main" id="{334F4AFE-294A-E24E-A7E1-C5991D9AC1F6}"/>
              </a:ext>
            </a:extLst>
          </p:cNvPr>
          <p:cNvSpPr txBox="1">
            <a:spLocks/>
          </p:cNvSpPr>
          <p:nvPr/>
        </p:nvSpPr>
        <p:spPr>
          <a:xfrm>
            <a:off x="-85206" y="680233"/>
            <a:ext cx="4204222" cy="745629"/>
          </a:xfrm>
          <a:prstGeom prst="rect">
            <a:avLst/>
          </a:prstGeom>
        </p:spPr>
        <p:txBody>
          <a:bodyPr vert="horz" lIns="51435" tIns="25718" rIns="51435" bIns="25718" rtlCol="0" anchor="ctr">
            <a:normAutofit/>
          </a:bodyPr>
          <a:lstStyle>
            <a:lvl1pPr algn="ctr" defTabSz="861993" rtl="0" eaLnBrk="1" latinLnBrk="0" hangingPunct="1">
              <a:spcBef>
                <a:spcPct val="0"/>
              </a:spcBef>
              <a:buNone/>
              <a:defRPr sz="1429" b="1" i="0" kern="1200">
                <a:solidFill>
                  <a:srgbClr val="3B2767"/>
                </a:solidFill>
                <a:latin typeface="Frutiger LT 45 Light" panose="020B0500000000000000" pitchFamily="34" charset="0"/>
                <a:ea typeface="+mj-ea"/>
                <a:cs typeface="+mj-cs"/>
              </a:defRPr>
            </a:lvl1pPr>
          </a:lstStyle>
          <a:p>
            <a:pPr defTabSz="646495"/>
            <a:r>
              <a:rPr lang="en-US" sz="1200">
                <a:solidFill>
                  <a:prstClr val="black"/>
                </a:solidFill>
                <a:latin typeface="Arial" panose="020B0604020202020204" pitchFamily="34" charset="0"/>
                <a:cs typeface="Arial" panose="020B0604020202020204" pitchFamily="34" charset="0"/>
              </a:rPr>
              <a:t>ECG Ethos</a:t>
            </a:r>
          </a:p>
        </p:txBody>
      </p:sp>
    </p:spTree>
    <p:extLst>
      <p:ext uri="{BB962C8B-B14F-4D97-AF65-F5344CB8AC3E}">
        <p14:creationId xmlns:p14="http://schemas.microsoft.com/office/powerpoint/2010/main" val="1573277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417972" y="677982"/>
            <a:ext cx="3991930" cy="745629"/>
          </a:xfrm>
        </p:spPr>
        <p:txBody>
          <a:bodyPr vert="horz" lIns="51435" tIns="25718" rIns="51435" bIns="25718" rtlCol="0" anchor="ctr">
            <a:normAutofit/>
          </a:bodyPr>
          <a:lstStyle/>
          <a:p>
            <a:r>
              <a:rPr lang="en-US" sz="1050">
                <a:solidFill>
                  <a:schemeClr val="tx1"/>
                </a:solidFill>
                <a:latin typeface="Arial" panose="020B0604020202020204" pitchFamily="34" charset="0"/>
                <a:cs typeface="Arial" panose="020B0604020202020204" pitchFamily="34" charset="0"/>
              </a:rPr>
              <a:t>What have we achieved?</a:t>
            </a:r>
          </a:p>
        </p:txBody>
      </p:sp>
      <p:sp>
        <p:nvSpPr>
          <p:cNvPr id="4" name="Rectangle 3">
            <a:extLst>
              <a:ext uri="{FF2B5EF4-FFF2-40B4-BE49-F238E27FC236}">
                <a16:creationId xmlns:a16="http://schemas.microsoft.com/office/drawing/2014/main" id="{6C63D516-A951-43C9-B1DF-1C5BB889B906}"/>
              </a:ext>
            </a:extLst>
          </p:cNvPr>
          <p:cNvSpPr/>
          <p:nvPr/>
        </p:nvSpPr>
        <p:spPr>
          <a:xfrm>
            <a:off x="1748196" y="1311388"/>
            <a:ext cx="5810151" cy="3183719"/>
          </a:xfrm>
          <a:prstGeom prst="rect">
            <a:avLst/>
          </a:prstGeom>
        </p:spPr>
        <p:txBody>
          <a:bodyPr vert="horz" lIns="51435" tIns="25718" rIns="51435" bIns="25718" rtlCol="0" anchor="t">
            <a:normAutofit/>
          </a:bodyPr>
          <a:lstStyle/>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Designed script and process for patient transfers / removed £ as a barrier</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Agreed mutual aid framework, IPT’d over 3,000 patients in 20 months</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Collective approach to Independent Sector, separate weekly meeting</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WYAAT Passport for staff to work on any hospital site</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GIRFT action plan held by ECG – moved from individual trusts</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Working up plans to collaborate on digital initiatives e.g., RPA and PIFU</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Quarterly ER summit (f2f) to review positions against plans and support</a:t>
            </a:r>
          </a:p>
          <a:p>
            <a:pPr indent="-128588" defTabSz="342900">
              <a:lnSpc>
                <a:spcPct val="90000"/>
              </a:lnSpc>
              <a:spcAft>
                <a:spcPts val="338"/>
              </a:spcAft>
              <a:buFont typeface="Arial" panose="020B0604020202020204" pitchFamily="34" charset="0"/>
              <a:buChar char="•"/>
            </a:pPr>
            <a:r>
              <a:rPr lang="en-US" sz="1050">
                <a:solidFill>
                  <a:prstClr val="black"/>
                </a:solidFill>
                <a:latin typeface="Arial" panose="020B0604020202020204" pitchFamily="34" charset="0"/>
                <a:cs typeface="Arial" panose="020B0604020202020204" pitchFamily="34" charset="0"/>
              </a:rPr>
              <a:t>Establish and run series of working groups to improve core functions of delivery (e.g., OP:PIFU, POA, IS, )</a:t>
            </a:r>
          </a:p>
          <a:p>
            <a:pPr indent="-128588" defTabSz="342900">
              <a:lnSpc>
                <a:spcPct val="90000"/>
              </a:lnSpc>
              <a:spcAft>
                <a:spcPts val="338"/>
              </a:spcAft>
              <a:buFont typeface="Arial" panose="020B0604020202020204" pitchFamily="34" charset="0"/>
              <a:buChar char="•"/>
            </a:pPr>
            <a:r>
              <a:rPr lang="en-GB" sz="1050">
                <a:solidFill>
                  <a:prstClr val="black"/>
                </a:solidFill>
                <a:latin typeface="Arial" panose="020B0604020202020204" pitchFamily="34" charset="0"/>
                <a:cs typeface="Arial" panose="020B0604020202020204" pitchFamily="34" charset="0"/>
              </a:rPr>
              <a:t>Shared Access Policy developed and implemented</a:t>
            </a:r>
            <a:endParaRPr lang="en-US" sz="1050">
              <a:solidFill>
                <a:prstClr val="black"/>
              </a:solidFill>
              <a:latin typeface="Arial" panose="020B0604020202020204" pitchFamily="34" charset="0"/>
              <a:cs typeface="Arial" panose="020B0604020202020204" pitchFamily="34" charset="0"/>
            </a:endParaRPr>
          </a:p>
          <a:p>
            <a:pPr indent="-128588" defTabSz="342900">
              <a:lnSpc>
                <a:spcPct val="90000"/>
              </a:lnSpc>
              <a:spcAft>
                <a:spcPts val="338"/>
              </a:spcAft>
              <a:buFont typeface="Arial" panose="020B0604020202020204" pitchFamily="34" charset="0"/>
              <a:buChar char="•"/>
            </a:pPr>
            <a:r>
              <a:rPr lang="en-GB" sz="1050">
                <a:solidFill>
                  <a:prstClr val="black"/>
                </a:solidFill>
                <a:latin typeface="Arial" panose="020B0604020202020204" pitchFamily="34" charset="0"/>
                <a:cs typeface="Arial" panose="020B0604020202020204" pitchFamily="34" charset="0"/>
              </a:rPr>
              <a:t>Targeted work on colorectal at LTHT reduced RTT WL by 43% (5 to 1 Model)</a:t>
            </a:r>
            <a:endParaRPr lang="en-US" sz="1050">
              <a:solidFill>
                <a:prstClr val="black"/>
              </a:solidFill>
              <a:latin typeface="Arial" panose="020B0604020202020204" pitchFamily="34" charset="0"/>
              <a:cs typeface="Arial" panose="020B0604020202020204" pitchFamily="34" charset="0"/>
            </a:endParaRPr>
          </a:p>
          <a:p>
            <a:pPr indent="-128588" defTabSz="342900">
              <a:lnSpc>
                <a:spcPct val="90000"/>
              </a:lnSpc>
              <a:spcAft>
                <a:spcPts val="338"/>
              </a:spcAft>
              <a:buFont typeface="Arial" panose="020B0604020202020204" pitchFamily="34" charset="0"/>
              <a:buChar char="•"/>
            </a:pPr>
            <a:r>
              <a:rPr lang="en-US" sz="1050" b="1">
                <a:solidFill>
                  <a:prstClr val="black"/>
                </a:solidFill>
                <a:latin typeface="Arial" panose="020B0604020202020204" pitchFamily="34" charset="0"/>
                <a:cs typeface="Arial" panose="020B0604020202020204" pitchFamily="34" charset="0"/>
              </a:rPr>
              <a:t>Design and implement clinical networks to drive sustainable change</a:t>
            </a:r>
          </a:p>
          <a:p>
            <a:pPr indent="-128588" defTabSz="342900">
              <a:lnSpc>
                <a:spcPct val="90000"/>
              </a:lnSpc>
              <a:spcAft>
                <a:spcPts val="338"/>
              </a:spcAft>
              <a:buFont typeface="Arial" panose="020B0604020202020204" pitchFamily="34" charset="0"/>
              <a:buChar char="•"/>
            </a:pPr>
            <a:endParaRPr lang="en-US" sz="105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08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lipboardAsImage"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63923"/>
            <a:ext cx="6858000" cy="385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19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E4583C-EC3B-C964-FCA4-CC9A8B44729A}"/>
              </a:ext>
            </a:extLst>
          </p:cNvPr>
          <p:cNvPicPr>
            <a:picLocks noChangeAspect="1"/>
          </p:cNvPicPr>
          <p:nvPr/>
        </p:nvPicPr>
        <p:blipFill>
          <a:blip r:embed="rId2"/>
          <a:stretch>
            <a:fillRect/>
          </a:stretch>
        </p:blipFill>
        <p:spPr>
          <a:xfrm>
            <a:off x="1335425" y="1218218"/>
            <a:ext cx="2987194" cy="2719473"/>
          </a:xfrm>
          <a:prstGeom prst="rect">
            <a:avLst/>
          </a:prstGeom>
        </p:spPr>
      </p:pic>
      <p:sp>
        <p:nvSpPr>
          <p:cNvPr id="12" name="Rectangle 11">
            <a:extLst>
              <a:ext uri="{FF2B5EF4-FFF2-40B4-BE49-F238E27FC236}">
                <a16:creationId xmlns:a16="http://schemas.microsoft.com/office/drawing/2014/main" id="{AA7FD9BD-4C15-24DF-BFD0-D84B6C9B231F}"/>
              </a:ext>
            </a:extLst>
          </p:cNvPr>
          <p:cNvSpPr/>
          <p:nvPr/>
        </p:nvSpPr>
        <p:spPr>
          <a:xfrm>
            <a:off x="1298637" y="1218219"/>
            <a:ext cx="3098730" cy="290205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GB" sz="1013">
              <a:solidFill>
                <a:sysClr val="windowText" lastClr="000000"/>
              </a:solidFill>
              <a:latin typeface="Calibri"/>
            </a:endParaRPr>
          </a:p>
        </p:txBody>
      </p:sp>
      <p:pic>
        <p:nvPicPr>
          <p:cNvPr id="16" name="Picture 15">
            <a:extLst>
              <a:ext uri="{FF2B5EF4-FFF2-40B4-BE49-F238E27FC236}">
                <a16:creationId xmlns:a16="http://schemas.microsoft.com/office/drawing/2014/main" id="{B78D0427-1ACA-3E9D-8AA5-54F5BA3E7FAE}"/>
              </a:ext>
            </a:extLst>
          </p:cNvPr>
          <p:cNvPicPr>
            <a:picLocks noChangeAspect="1"/>
          </p:cNvPicPr>
          <p:nvPr/>
        </p:nvPicPr>
        <p:blipFill>
          <a:blip r:embed="rId3"/>
          <a:stretch>
            <a:fillRect/>
          </a:stretch>
        </p:blipFill>
        <p:spPr>
          <a:xfrm>
            <a:off x="4547553" y="1330442"/>
            <a:ext cx="3272645" cy="2447271"/>
          </a:xfrm>
          <a:prstGeom prst="rect">
            <a:avLst/>
          </a:prstGeom>
        </p:spPr>
      </p:pic>
      <p:sp>
        <p:nvSpPr>
          <p:cNvPr id="17" name="Rectangle 16">
            <a:extLst>
              <a:ext uri="{FF2B5EF4-FFF2-40B4-BE49-F238E27FC236}">
                <a16:creationId xmlns:a16="http://schemas.microsoft.com/office/drawing/2014/main" id="{7C3C13B8-4C31-CF86-00B2-643C766D4CC4}"/>
              </a:ext>
            </a:extLst>
          </p:cNvPr>
          <p:cNvSpPr/>
          <p:nvPr/>
        </p:nvSpPr>
        <p:spPr>
          <a:xfrm>
            <a:off x="4478483" y="1218220"/>
            <a:ext cx="3391593" cy="29020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GB" sz="1013">
              <a:solidFill>
                <a:sysClr val="windowText" lastClr="000000"/>
              </a:solidFill>
              <a:latin typeface="Calibri"/>
            </a:endParaRPr>
          </a:p>
        </p:txBody>
      </p:sp>
      <p:sp>
        <p:nvSpPr>
          <p:cNvPr id="18" name="TextBox 17">
            <a:extLst>
              <a:ext uri="{FF2B5EF4-FFF2-40B4-BE49-F238E27FC236}">
                <a16:creationId xmlns:a16="http://schemas.microsoft.com/office/drawing/2014/main" id="{DAEC0F7F-C0C1-56B0-4D3D-69B8B05394C7}"/>
              </a:ext>
            </a:extLst>
          </p:cNvPr>
          <p:cNvSpPr txBox="1"/>
          <p:nvPr/>
        </p:nvSpPr>
        <p:spPr>
          <a:xfrm>
            <a:off x="4397368" y="915731"/>
            <a:ext cx="3178823" cy="404085"/>
          </a:xfrm>
          <a:prstGeom prst="rect">
            <a:avLst/>
          </a:prstGeom>
          <a:noFill/>
        </p:spPr>
        <p:txBody>
          <a:bodyPr wrap="square" rtlCol="0">
            <a:spAutoFit/>
          </a:bodyPr>
          <a:lstStyle/>
          <a:p>
            <a:pPr defTabSz="342900"/>
            <a:r>
              <a:rPr lang="en-GB" sz="1013">
                <a:solidFill>
                  <a:prstClr val="black"/>
                </a:solidFill>
                <a:latin typeface="Calibri"/>
              </a:rPr>
              <a:t>52+ week waits comparison: April 2022 and December 23</a:t>
            </a:r>
          </a:p>
        </p:txBody>
      </p:sp>
      <p:pic>
        <p:nvPicPr>
          <p:cNvPr id="20" name="Picture 19">
            <a:extLst>
              <a:ext uri="{FF2B5EF4-FFF2-40B4-BE49-F238E27FC236}">
                <a16:creationId xmlns:a16="http://schemas.microsoft.com/office/drawing/2014/main" id="{E1216401-4137-5A6B-A2E1-E06E04679C73}"/>
              </a:ext>
            </a:extLst>
          </p:cNvPr>
          <p:cNvPicPr>
            <a:picLocks noChangeAspect="1"/>
          </p:cNvPicPr>
          <p:nvPr/>
        </p:nvPicPr>
        <p:blipFill>
          <a:blip r:embed="rId4"/>
          <a:stretch>
            <a:fillRect/>
          </a:stretch>
        </p:blipFill>
        <p:spPr>
          <a:xfrm>
            <a:off x="5351441" y="1424209"/>
            <a:ext cx="2403796" cy="1208651"/>
          </a:xfrm>
          <a:prstGeom prst="rect">
            <a:avLst/>
          </a:prstGeom>
        </p:spPr>
      </p:pic>
      <p:sp>
        <p:nvSpPr>
          <p:cNvPr id="21" name="TextBox 20">
            <a:extLst>
              <a:ext uri="{FF2B5EF4-FFF2-40B4-BE49-F238E27FC236}">
                <a16:creationId xmlns:a16="http://schemas.microsoft.com/office/drawing/2014/main" id="{269E20BD-B413-2740-B5E7-DB8691304269}"/>
              </a:ext>
            </a:extLst>
          </p:cNvPr>
          <p:cNvSpPr txBox="1"/>
          <p:nvPr/>
        </p:nvSpPr>
        <p:spPr>
          <a:xfrm>
            <a:off x="1356379" y="915731"/>
            <a:ext cx="2829557" cy="404085"/>
          </a:xfrm>
          <a:prstGeom prst="rect">
            <a:avLst/>
          </a:prstGeom>
          <a:noFill/>
        </p:spPr>
        <p:txBody>
          <a:bodyPr wrap="square" rtlCol="0">
            <a:spAutoFit/>
          </a:bodyPr>
          <a:lstStyle/>
          <a:p>
            <a:pPr defTabSz="342900"/>
            <a:r>
              <a:rPr lang="en-GB" sz="1013">
                <a:solidFill>
                  <a:prstClr val="black"/>
                </a:solidFill>
                <a:latin typeface="Calibri"/>
              </a:rPr>
              <a:t>Long waiters list development Apr 22-December 23</a:t>
            </a:r>
          </a:p>
        </p:txBody>
      </p:sp>
      <p:sp>
        <p:nvSpPr>
          <p:cNvPr id="2" name="Rectangle 1">
            <a:extLst>
              <a:ext uri="{FF2B5EF4-FFF2-40B4-BE49-F238E27FC236}">
                <a16:creationId xmlns:a16="http://schemas.microsoft.com/office/drawing/2014/main" id="{85023863-6CA9-2111-1FB7-07410893EE6D}"/>
              </a:ext>
            </a:extLst>
          </p:cNvPr>
          <p:cNvSpPr/>
          <p:nvPr/>
        </p:nvSpPr>
        <p:spPr>
          <a:xfrm>
            <a:off x="6078087" y="1750365"/>
            <a:ext cx="1237114" cy="278169"/>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GB" sz="1013">
              <a:solidFill>
                <a:sysClr val="windowText" lastClr="000000"/>
              </a:solidFill>
              <a:latin typeface="Calibri"/>
            </a:endParaRPr>
          </a:p>
        </p:txBody>
      </p:sp>
      <p:sp>
        <p:nvSpPr>
          <p:cNvPr id="3" name="TextBox 2">
            <a:extLst>
              <a:ext uri="{FF2B5EF4-FFF2-40B4-BE49-F238E27FC236}">
                <a16:creationId xmlns:a16="http://schemas.microsoft.com/office/drawing/2014/main" id="{C8D5E51F-B3EE-88CC-4CE9-280B16FC2944}"/>
              </a:ext>
            </a:extLst>
          </p:cNvPr>
          <p:cNvSpPr txBox="1"/>
          <p:nvPr/>
        </p:nvSpPr>
        <p:spPr>
          <a:xfrm>
            <a:off x="4631149" y="4120274"/>
            <a:ext cx="2945042" cy="404085"/>
          </a:xfrm>
          <a:prstGeom prst="rect">
            <a:avLst/>
          </a:prstGeom>
          <a:noFill/>
        </p:spPr>
        <p:txBody>
          <a:bodyPr wrap="square" rtlCol="0">
            <a:spAutoFit/>
          </a:bodyPr>
          <a:lstStyle/>
          <a:p>
            <a:pPr defTabSz="342900"/>
            <a:r>
              <a:rPr lang="en-GB" sz="1013">
                <a:solidFill>
                  <a:prstClr val="black"/>
                </a:solidFill>
                <a:latin typeface="Calibri"/>
              </a:rPr>
              <a:t>Overall reduction of 5% with marked increase in pathways between 40 and 65 weeks.</a:t>
            </a:r>
          </a:p>
        </p:txBody>
      </p:sp>
      <p:sp>
        <p:nvSpPr>
          <p:cNvPr id="5" name="TextBox 4">
            <a:extLst>
              <a:ext uri="{FF2B5EF4-FFF2-40B4-BE49-F238E27FC236}">
                <a16:creationId xmlns:a16="http://schemas.microsoft.com/office/drawing/2014/main" id="{32843FE9-22D4-9603-5884-FF882B55CBA6}"/>
              </a:ext>
            </a:extLst>
          </p:cNvPr>
          <p:cNvSpPr txBox="1"/>
          <p:nvPr/>
        </p:nvSpPr>
        <p:spPr>
          <a:xfrm>
            <a:off x="1298638" y="4120274"/>
            <a:ext cx="2945042" cy="559961"/>
          </a:xfrm>
          <a:prstGeom prst="rect">
            <a:avLst/>
          </a:prstGeom>
          <a:noFill/>
        </p:spPr>
        <p:txBody>
          <a:bodyPr wrap="square" rtlCol="0">
            <a:spAutoFit/>
          </a:bodyPr>
          <a:lstStyle/>
          <a:p>
            <a:pPr defTabSz="342900"/>
            <a:r>
              <a:rPr lang="en-GB" sz="1013">
                <a:solidFill>
                  <a:prstClr val="black"/>
                </a:solidFill>
                <a:latin typeface="Calibri"/>
              </a:rPr>
              <a:t>104 reduction achieved and maintained, persistent small amount of 78 week  waits following rapid reduction towards April 2023.</a:t>
            </a:r>
          </a:p>
        </p:txBody>
      </p:sp>
    </p:spTree>
    <p:extLst>
      <p:ext uri="{BB962C8B-B14F-4D97-AF65-F5344CB8AC3E}">
        <p14:creationId xmlns:p14="http://schemas.microsoft.com/office/powerpoint/2010/main" val="173313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173C-A248-D938-89FD-07FA1ACBF211}"/>
              </a:ext>
            </a:extLst>
          </p:cNvPr>
          <p:cNvSpPr>
            <a:spLocks noGrp="1"/>
          </p:cNvSpPr>
          <p:nvPr>
            <p:ph type="title"/>
          </p:nvPr>
        </p:nvSpPr>
        <p:spPr>
          <a:xfrm>
            <a:off x="482139" y="778769"/>
            <a:ext cx="4422631" cy="358973"/>
          </a:xfrm>
        </p:spPr>
        <p:txBody>
          <a:bodyPr>
            <a:normAutofit fontScale="90000"/>
          </a:bodyPr>
          <a:lstStyle/>
          <a:p>
            <a:r>
              <a:rPr lang="en-GB">
                <a:solidFill>
                  <a:schemeClr val="tx1"/>
                </a:solidFill>
              </a:rPr>
              <a:t>65-week cohort</a:t>
            </a:r>
          </a:p>
        </p:txBody>
      </p:sp>
      <p:sp>
        <p:nvSpPr>
          <p:cNvPr id="5" name="Title 1">
            <a:extLst>
              <a:ext uri="{FF2B5EF4-FFF2-40B4-BE49-F238E27FC236}">
                <a16:creationId xmlns:a16="http://schemas.microsoft.com/office/drawing/2014/main" id="{C2953E4A-65A5-6B29-F6E5-758BFAB9A662}"/>
              </a:ext>
            </a:extLst>
          </p:cNvPr>
          <p:cNvSpPr txBox="1">
            <a:spLocks/>
          </p:cNvSpPr>
          <p:nvPr/>
        </p:nvSpPr>
        <p:spPr>
          <a:xfrm>
            <a:off x="1713369" y="1368127"/>
            <a:ext cx="5816144" cy="181289"/>
          </a:xfrm>
          <a:prstGeom prst="rect">
            <a:avLst/>
          </a:prstGeom>
        </p:spPr>
        <p:txBody>
          <a:bodyPr vert="horz" lIns="51435" tIns="25718" rIns="51435" bIns="25718" rtlCol="0" anchor="ctr">
            <a:normAutofit fontScale="97500" lnSpcReduction="10000"/>
          </a:bodyPr>
          <a:lstStyle>
            <a:lvl1pPr algn="l" defTabSz="914400" rtl="0" eaLnBrk="1" latinLnBrk="0" hangingPunct="1">
              <a:lnSpc>
                <a:spcPct val="90000"/>
              </a:lnSpc>
              <a:spcBef>
                <a:spcPct val="0"/>
              </a:spcBef>
              <a:buNone/>
              <a:defRPr lang="en-GB" sz="4000" b="1" kern="1200" dirty="0" smtClean="0">
                <a:solidFill>
                  <a:schemeClr val="accent2">
                    <a:lumMod val="75000"/>
                  </a:schemeClr>
                </a:solidFill>
                <a:latin typeface="+mj-lt"/>
                <a:ea typeface="+mj-ea"/>
                <a:cs typeface="+mj-cs"/>
              </a:defRPr>
            </a:lvl1pPr>
          </a:lstStyle>
          <a:p>
            <a:pPr defTabSz="685800"/>
            <a:r>
              <a:rPr lang="en-GB" sz="1013" i="1">
                <a:solidFill>
                  <a:srgbClr val="4F81BD">
                    <a:lumMod val="75000"/>
                  </a:srgbClr>
                </a:solidFill>
                <a:latin typeface="Calibri"/>
              </a:rPr>
              <a:t>Pathways that will breach 65w if not treated by 31</a:t>
            </a:r>
            <a:r>
              <a:rPr lang="en-GB" sz="1013" i="1" baseline="30000">
                <a:solidFill>
                  <a:srgbClr val="4F81BD">
                    <a:lumMod val="75000"/>
                  </a:srgbClr>
                </a:solidFill>
                <a:latin typeface="Calibri"/>
              </a:rPr>
              <a:t>st</a:t>
            </a:r>
            <a:r>
              <a:rPr lang="en-GB" sz="1013" i="1">
                <a:solidFill>
                  <a:srgbClr val="4F81BD">
                    <a:lumMod val="75000"/>
                  </a:srgbClr>
                </a:solidFill>
                <a:latin typeface="Calibri"/>
              </a:rPr>
              <a:t> March</a:t>
            </a:r>
          </a:p>
        </p:txBody>
      </p:sp>
      <p:pic>
        <p:nvPicPr>
          <p:cNvPr id="16" name="Picture 15">
            <a:extLst>
              <a:ext uri="{FF2B5EF4-FFF2-40B4-BE49-F238E27FC236}">
                <a16:creationId xmlns:a16="http://schemas.microsoft.com/office/drawing/2014/main" id="{31470918-2B72-8D8E-8DD7-56A8E8619882}"/>
              </a:ext>
            </a:extLst>
          </p:cNvPr>
          <p:cNvPicPr>
            <a:picLocks noChangeAspect="1"/>
          </p:cNvPicPr>
          <p:nvPr/>
        </p:nvPicPr>
        <p:blipFill rotWithShape="1">
          <a:blip r:embed="rId3"/>
          <a:srcRect r="22648"/>
          <a:stretch/>
        </p:blipFill>
        <p:spPr>
          <a:xfrm>
            <a:off x="1479357" y="1651215"/>
            <a:ext cx="3672488" cy="2392384"/>
          </a:xfrm>
          <a:prstGeom prst="rect">
            <a:avLst/>
          </a:prstGeom>
        </p:spPr>
      </p:pic>
      <p:pic>
        <p:nvPicPr>
          <p:cNvPr id="17" name="Picture 16" descr="A screenshot of a medical report&#10;&#10;Description automatically generated">
            <a:extLst>
              <a:ext uri="{FF2B5EF4-FFF2-40B4-BE49-F238E27FC236}">
                <a16:creationId xmlns:a16="http://schemas.microsoft.com/office/drawing/2014/main" id="{9B8EC8A7-1978-3F99-D58C-79AC31B4B7AB}"/>
              </a:ext>
            </a:extLst>
          </p:cNvPr>
          <p:cNvPicPr>
            <a:picLocks noChangeAspect="1"/>
          </p:cNvPicPr>
          <p:nvPr/>
        </p:nvPicPr>
        <p:blipFill rotWithShape="1">
          <a:blip r:embed="rId4"/>
          <a:srcRect t="13946" r="10074"/>
          <a:stretch/>
        </p:blipFill>
        <p:spPr>
          <a:xfrm>
            <a:off x="5195305" y="1266329"/>
            <a:ext cx="2633386" cy="3041791"/>
          </a:xfrm>
          <a:prstGeom prst="rect">
            <a:avLst/>
          </a:prstGeom>
          <a:effectLst>
            <a:softEdge rad="63500"/>
          </a:effectLst>
        </p:spPr>
      </p:pic>
    </p:spTree>
    <p:extLst>
      <p:ext uri="{BB962C8B-B14F-4D97-AF65-F5344CB8AC3E}">
        <p14:creationId xmlns:p14="http://schemas.microsoft.com/office/powerpoint/2010/main" val="1951310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Improving Waiting Lists Equitably</a:t>
            </a:r>
          </a:p>
        </p:txBody>
      </p:sp>
    </p:spTree>
    <p:extLst>
      <p:ext uri="{BB962C8B-B14F-4D97-AF65-F5344CB8AC3E}">
        <p14:creationId xmlns:p14="http://schemas.microsoft.com/office/powerpoint/2010/main" val="231334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060" y="902404"/>
            <a:ext cx="5424055" cy="481666"/>
          </a:xfrm>
        </p:spPr>
        <p:txBody>
          <a:bodyPr>
            <a:normAutofit fontScale="90000"/>
          </a:bodyPr>
          <a:lstStyle/>
          <a:p>
            <a:r>
              <a:rPr lang="en-GB"/>
              <a:t>Access Policy</a:t>
            </a:r>
          </a:p>
        </p:txBody>
      </p:sp>
      <p:pic>
        <p:nvPicPr>
          <p:cNvPr id="6" name="Picture 5"/>
          <p:cNvPicPr>
            <a:picLocks noChangeAspect="1"/>
          </p:cNvPicPr>
          <p:nvPr/>
        </p:nvPicPr>
        <p:blipFill>
          <a:blip r:embed="rId2"/>
          <a:stretch>
            <a:fillRect/>
          </a:stretch>
        </p:blipFill>
        <p:spPr>
          <a:xfrm>
            <a:off x="2172551" y="1475184"/>
            <a:ext cx="5055564" cy="3010617"/>
          </a:xfrm>
          <a:prstGeom prst="rect">
            <a:avLst/>
          </a:prstGeom>
        </p:spPr>
      </p:pic>
    </p:spTree>
    <p:extLst>
      <p:ext uri="{BB962C8B-B14F-4D97-AF65-F5344CB8AC3E}">
        <p14:creationId xmlns:p14="http://schemas.microsoft.com/office/powerpoint/2010/main" val="362205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40033" y="263930"/>
            <a:ext cx="4351714" cy="4351714"/>
          </a:xfrm>
          <a:prstGeom prst="rect">
            <a:avLst/>
          </a:prstGeom>
        </p:spPr>
      </p:pic>
    </p:spTree>
    <p:extLst>
      <p:ext uri="{BB962C8B-B14F-4D97-AF65-F5344CB8AC3E}">
        <p14:creationId xmlns:p14="http://schemas.microsoft.com/office/powerpoint/2010/main" val="470666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060" y="902404"/>
            <a:ext cx="5424055" cy="481666"/>
          </a:xfrm>
        </p:spPr>
        <p:txBody>
          <a:bodyPr>
            <a:normAutofit fontScale="90000"/>
          </a:bodyPr>
          <a:lstStyle/>
          <a:p>
            <a:r>
              <a:rPr lang="en-GB"/>
              <a:t>Access Policy</a:t>
            </a:r>
          </a:p>
        </p:txBody>
      </p:sp>
      <p:pic>
        <p:nvPicPr>
          <p:cNvPr id="6" name="Picture 5"/>
          <p:cNvPicPr>
            <a:picLocks noChangeAspect="1"/>
          </p:cNvPicPr>
          <p:nvPr/>
        </p:nvPicPr>
        <p:blipFill>
          <a:blip r:embed="rId2"/>
          <a:stretch>
            <a:fillRect/>
          </a:stretch>
        </p:blipFill>
        <p:spPr>
          <a:xfrm>
            <a:off x="2172551" y="1475184"/>
            <a:ext cx="5055564" cy="3010617"/>
          </a:xfrm>
          <a:prstGeom prst="rect">
            <a:avLst/>
          </a:prstGeom>
        </p:spPr>
      </p:pic>
    </p:spTree>
    <p:extLst>
      <p:ext uri="{BB962C8B-B14F-4D97-AF65-F5344CB8AC3E}">
        <p14:creationId xmlns:p14="http://schemas.microsoft.com/office/powerpoint/2010/main" val="294391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E108-421D-40E0-ECD9-1BEF24805C16}"/>
              </a:ext>
            </a:extLst>
          </p:cNvPr>
          <p:cNvSpPr>
            <a:spLocks noGrp="1"/>
          </p:cNvSpPr>
          <p:nvPr>
            <p:ph type="ctrTitle"/>
          </p:nvPr>
        </p:nvSpPr>
        <p:spPr/>
        <p:txBody>
          <a:bodyPr lIns="91440" tIns="45720" rIns="91440" bIns="45720" anchor="t"/>
          <a:lstStyle/>
          <a:p>
            <a:r>
              <a:rPr lang="en-US"/>
              <a:t>Reflections – </a:t>
            </a:r>
            <a:r>
              <a:rPr lang="en-US" sz="1200">
                <a:solidFill>
                  <a:schemeClr val="tx1"/>
                </a:solidFill>
              </a:rPr>
              <a:t>fill in this slide to help you reflect on the event and consider your next steps</a:t>
            </a:r>
          </a:p>
        </p:txBody>
      </p:sp>
      <p:cxnSp>
        <p:nvCxnSpPr>
          <p:cNvPr id="6" name="Straight Connector 5">
            <a:extLst>
              <a:ext uri="{FF2B5EF4-FFF2-40B4-BE49-F238E27FC236}">
                <a16:creationId xmlns:a16="http://schemas.microsoft.com/office/drawing/2014/main" id="{ACF1DC44-42B7-F2DC-15BD-5D58179EFA9B}"/>
              </a:ext>
            </a:extLst>
          </p:cNvPr>
          <p:cNvCxnSpPr/>
          <p:nvPr/>
        </p:nvCxnSpPr>
        <p:spPr>
          <a:xfrm flipH="1">
            <a:off x="4572000" y="693336"/>
            <a:ext cx="35169" cy="3858567"/>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a:extLst>
              <a:ext uri="{FF2B5EF4-FFF2-40B4-BE49-F238E27FC236}">
                <a16:creationId xmlns:a16="http://schemas.microsoft.com/office/drawing/2014/main" id="{D3D23DC4-6724-231D-E7FF-C1EEC7B92DEC}"/>
              </a:ext>
            </a:extLst>
          </p:cNvPr>
          <p:cNvCxnSpPr>
            <a:cxnSpLocks/>
          </p:cNvCxnSpPr>
          <p:nvPr/>
        </p:nvCxnSpPr>
        <p:spPr>
          <a:xfrm>
            <a:off x="859134" y="2622620"/>
            <a:ext cx="8018585" cy="0"/>
          </a:xfrm>
          <a:prstGeom prst="line">
            <a:avLst/>
          </a:prstGeom>
        </p:spPr>
        <p:style>
          <a:lnRef idx="2">
            <a:schemeClr val="accent5"/>
          </a:lnRef>
          <a:fillRef idx="0">
            <a:schemeClr val="accent5"/>
          </a:fillRef>
          <a:effectRef idx="1">
            <a:schemeClr val="accent5"/>
          </a:effectRef>
          <a:fontRef idx="minor">
            <a:schemeClr val="tx1"/>
          </a:fontRef>
        </p:style>
      </p:cxnSp>
      <p:sp>
        <p:nvSpPr>
          <p:cNvPr id="13" name="TextBox 12">
            <a:extLst>
              <a:ext uri="{FF2B5EF4-FFF2-40B4-BE49-F238E27FC236}">
                <a16:creationId xmlns:a16="http://schemas.microsoft.com/office/drawing/2014/main" id="{37614D48-1BE9-D895-04D2-36E861380DE8}"/>
              </a:ext>
            </a:extLst>
          </p:cNvPr>
          <p:cNvSpPr txBox="1"/>
          <p:nvPr/>
        </p:nvSpPr>
        <p:spPr>
          <a:xfrm>
            <a:off x="859134" y="638070"/>
            <a:ext cx="3557117"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What insights are you hearing that relate to improvement?</a:t>
            </a:r>
          </a:p>
        </p:txBody>
      </p:sp>
      <p:sp>
        <p:nvSpPr>
          <p:cNvPr id="14" name="TextBox 13">
            <a:extLst>
              <a:ext uri="{FF2B5EF4-FFF2-40B4-BE49-F238E27FC236}">
                <a16:creationId xmlns:a16="http://schemas.microsoft.com/office/drawing/2014/main" id="{9C259181-B5F8-E481-F892-9A6183190E24}"/>
              </a:ext>
            </a:extLst>
          </p:cNvPr>
          <p:cNvSpPr txBox="1"/>
          <p:nvPr/>
        </p:nvSpPr>
        <p:spPr>
          <a:xfrm>
            <a:off x="4727749" y="638070"/>
            <a:ext cx="4064559"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What insights are you hearing that relate to collaborative working? </a:t>
            </a:r>
          </a:p>
        </p:txBody>
      </p:sp>
      <p:sp>
        <p:nvSpPr>
          <p:cNvPr id="15" name="TextBox 14">
            <a:extLst>
              <a:ext uri="{FF2B5EF4-FFF2-40B4-BE49-F238E27FC236}">
                <a16:creationId xmlns:a16="http://schemas.microsoft.com/office/drawing/2014/main" id="{795B0ACD-1803-D8B3-E1D2-A07564EB1DC7}"/>
              </a:ext>
            </a:extLst>
          </p:cNvPr>
          <p:cNvSpPr txBox="1"/>
          <p:nvPr/>
        </p:nvSpPr>
        <p:spPr>
          <a:xfrm>
            <a:off x="821001" y="2701728"/>
            <a:ext cx="3868616" cy="27699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What insights are you hearing that relate to equity?</a:t>
            </a:r>
          </a:p>
        </p:txBody>
      </p:sp>
      <p:sp>
        <p:nvSpPr>
          <p:cNvPr id="16" name="TextBox 15">
            <a:extLst>
              <a:ext uri="{FF2B5EF4-FFF2-40B4-BE49-F238E27FC236}">
                <a16:creationId xmlns:a16="http://schemas.microsoft.com/office/drawing/2014/main" id="{1B4AF6CF-5811-54BB-A696-351CCF654E9A}"/>
              </a:ext>
            </a:extLst>
          </p:cNvPr>
          <p:cNvSpPr txBox="1"/>
          <p:nvPr/>
        </p:nvSpPr>
        <p:spPr>
          <a:xfrm>
            <a:off x="4762918" y="2701728"/>
            <a:ext cx="4188102"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How is what you are learning relevant to work in your context?  What actions might you take following this learning?</a:t>
            </a:r>
          </a:p>
        </p:txBody>
      </p:sp>
    </p:spTree>
    <p:extLst>
      <p:ext uri="{BB962C8B-B14F-4D97-AF65-F5344CB8AC3E}">
        <p14:creationId xmlns:p14="http://schemas.microsoft.com/office/powerpoint/2010/main" val="239912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A81212-B8BF-1024-6A81-7F0E3361830A}"/>
              </a:ext>
            </a:extLst>
          </p:cNvPr>
          <p:cNvSpPr txBox="1"/>
          <p:nvPr/>
        </p:nvSpPr>
        <p:spPr>
          <a:xfrm>
            <a:off x="1567622" y="369899"/>
            <a:ext cx="5018136" cy="2464201"/>
          </a:xfrm>
          <a:prstGeom prst="rect">
            <a:avLst/>
          </a:prstGeom>
          <a:noFill/>
        </p:spPr>
        <p:txBody>
          <a:bodyPr wrap="square">
            <a:spAutoFit/>
          </a:bodyPr>
          <a:lstStyle/>
          <a:p>
            <a:pPr defTabSz="342900"/>
            <a:endParaRPr lang="en-GB" sz="563">
              <a:solidFill>
                <a:prstClr val="black"/>
              </a:solidFill>
              <a:latin typeface="Calibri"/>
            </a:endParaRPr>
          </a:p>
          <a:p>
            <a:pPr defTabSz="342900"/>
            <a:r>
              <a:rPr lang="en-GB" sz="1350" b="1">
                <a:solidFill>
                  <a:prstClr val="black"/>
                </a:solidFill>
                <a:latin typeface="Calibri"/>
              </a:rPr>
              <a:t>Reducing Missed Appointments (DNA / WNB)</a:t>
            </a:r>
          </a:p>
          <a:p>
            <a:pPr defTabSz="342900"/>
            <a:endParaRPr lang="en-GB" sz="1350" b="1">
              <a:solidFill>
                <a:prstClr val="black"/>
              </a:solidFill>
              <a:latin typeface="Calibri"/>
            </a:endParaRPr>
          </a:p>
          <a:p>
            <a:pPr marL="257175" indent="-257175" defTabSz="342900">
              <a:buFont typeface="Arial" panose="020B0604020202020204" pitchFamily="34" charset="0"/>
              <a:buChar char="•"/>
            </a:pPr>
            <a:r>
              <a:rPr lang="en-GB" sz="1350">
                <a:solidFill>
                  <a:prstClr val="black"/>
                </a:solidFill>
                <a:latin typeface="Calibri"/>
              </a:rPr>
              <a:t>WYAAT Group identified IMD 1-2 as group for focused intervention (47% of all OP DNAs)</a:t>
            </a:r>
          </a:p>
          <a:p>
            <a:pPr defTabSz="342900"/>
            <a:endParaRPr lang="en-GB" sz="1350">
              <a:solidFill>
                <a:prstClr val="black"/>
              </a:solidFill>
              <a:latin typeface="Calibri"/>
            </a:endParaRPr>
          </a:p>
          <a:p>
            <a:pPr marL="385763" indent="-257175" defTabSz="342900">
              <a:buFont typeface="Calibri" panose="020F0502020204030204" pitchFamily="34" charset="0"/>
              <a:buChar char="₋"/>
            </a:pPr>
            <a:r>
              <a:rPr lang="en-GB" sz="1125">
                <a:solidFill>
                  <a:prstClr val="black"/>
                </a:solidFill>
                <a:latin typeface="Calibri"/>
              </a:rPr>
              <a:t>RCA of non-attendance (use of volunteers)</a:t>
            </a:r>
          </a:p>
          <a:p>
            <a:pPr marL="385763" indent="-257175" defTabSz="342900">
              <a:buFont typeface="Calibri" panose="020F0502020204030204" pitchFamily="34" charset="0"/>
              <a:buChar char="₋"/>
            </a:pPr>
            <a:r>
              <a:rPr lang="en-GB" sz="1125">
                <a:solidFill>
                  <a:prstClr val="black"/>
                </a:solidFill>
                <a:latin typeface="Calibri"/>
              </a:rPr>
              <a:t>DNA analyser algorithms</a:t>
            </a:r>
          </a:p>
          <a:p>
            <a:pPr marL="385763" indent="-257175" defTabSz="342900">
              <a:buFont typeface="Calibri" panose="020F0502020204030204" pitchFamily="34" charset="0"/>
              <a:buChar char="₋"/>
            </a:pPr>
            <a:r>
              <a:rPr lang="en-GB" sz="1125">
                <a:solidFill>
                  <a:prstClr val="black"/>
                </a:solidFill>
                <a:latin typeface="Calibri"/>
              </a:rPr>
              <a:t>Review of letter content (Languages)</a:t>
            </a:r>
          </a:p>
          <a:p>
            <a:pPr marL="385763" indent="-257175" defTabSz="342900">
              <a:buFont typeface="Calibri" panose="020F0502020204030204" pitchFamily="34" charset="0"/>
              <a:buChar char="₋"/>
            </a:pPr>
            <a:r>
              <a:rPr lang="en-GB" sz="1125">
                <a:solidFill>
                  <a:prstClr val="black"/>
                </a:solidFill>
                <a:latin typeface="Calibri"/>
              </a:rPr>
              <a:t>Patient transport (Claim back)</a:t>
            </a:r>
          </a:p>
          <a:p>
            <a:pPr marL="385763" indent="-257175" defTabSz="342900">
              <a:buFont typeface="Calibri" panose="020F0502020204030204" pitchFamily="34" charset="0"/>
              <a:buChar char="₋"/>
            </a:pPr>
            <a:r>
              <a:rPr lang="en-GB" sz="1125">
                <a:solidFill>
                  <a:prstClr val="black"/>
                </a:solidFill>
                <a:latin typeface="Calibri"/>
              </a:rPr>
              <a:t>Reminders at 2, 7, 14, 21 days (OOH)</a:t>
            </a:r>
          </a:p>
          <a:p>
            <a:pPr marL="128588" defTabSz="342900"/>
            <a:endParaRPr lang="en-GB" sz="1125">
              <a:solidFill>
                <a:prstClr val="black"/>
              </a:solidFill>
              <a:latin typeface="Calibri"/>
            </a:endParaRPr>
          </a:p>
          <a:p>
            <a:pPr marL="257175" indent="-257175" defTabSz="342900">
              <a:buFont typeface="Arial" panose="020B0604020202020204" pitchFamily="34" charset="0"/>
              <a:buChar char="•"/>
            </a:pPr>
            <a:r>
              <a:rPr lang="en-GB" sz="1350">
                <a:solidFill>
                  <a:prstClr val="black"/>
                </a:solidFill>
                <a:latin typeface="Calibri"/>
              </a:rPr>
              <a:t>Action plan at Elective Coordination Group</a:t>
            </a:r>
          </a:p>
        </p:txBody>
      </p:sp>
      <p:pic>
        <p:nvPicPr>
          <p:cNvPr id="8" name="Picture 7">
            <a:extLst>
              <a:ext uri="{FF2B5EF4-FFF2-40B4-BE49-F238E27FC236}">
                <a16:creationId xmlns:a16="http://schemas.microsoft.com/office/drawing/2014/main" id="{C7BF5CF6-46B3-0BDB-11E0-A8CED41ACA01}"/>
              </a:ext>
            </a:extLst>
          </p:cNvPr>
          <p:cNvPicPr>
            <a:picLocks noChangeAspect="1"/>
          </p:cNvPicPr>
          <p:nvPr/>
        </p:nvPicPr>
        <p:blipFill>
          <a:blip r:embed="rId2"/>
          <a:stretch>
            <a:fillRect/>
          </a:stretch>
        </p:blipFill>
        <p:spPr>
          <a:xfrm>
            <a:off x="5064529" y="2222330"/>
            <a:ext cx="2787170" cy="2816023"/>
          </a:xfrm>
          <a:prstGeom prst="rect">
            <a:avLst/>
          </a:prstGeom>
        </p:spPr>
      </p:pic>
    </p:spTree>
    <p:extLst>
      <p:ext uri="{BB962C8B-B14F-4D97-AF65-F5344CB8AC3E}">
        <p14:creationId xmlns:p14="http://schemas.microsoft.com/office/powerpoint/2010/main" val="1416563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a:solidFill>
                  <a:schemeClr val="tx1"/>
                </a:solidFill>
              </a:rPr>
              <a:t>Learning Disabilities</a:t>
            </a:r>
            <a:endParaRPr lang="en-GB">
              <a:solidFill>
                <a:schemeClr val="tx1"/>
              </a:solidFill>
            </a:endParaRPr>
          </a:p>
        </p:txBody>
      </p:sp>
      <p:sp>
        <p:nvSpPr>
          <p:cNvPr id="3" name="Text Placeholder 2"/>
          <p:cNvSpPr>
            <a:spLocks noGrp="1"/>
          </p:cNvSpPr>
          <p:nvPr>
            <p:ph type="body" sz="quarter" idx="11"/>
          </p:nvPr>
        </p:nvSpPr>
        <p:spPr/>
        <p:txBody>
          <a:bodyPr/>
          <a:lstStyle/>
          <a:p>
            <a:pPr marL="0" indent="0">
              <a:buNone/>
            </a:pPr>
            <a:r>
              <a:rPr lang="en-GB" sz="1350" b="1"/>
              <a:t>Learning Disabilities</a:t>
            </a:r>
          </a:p>
          <a:p>
            <a:pPr marL="257175" indent="-257175"/>
            <a:r>
              <a:rPr lang="en-GB" sz="1350"/>
              <a:t>LD Group &amp; Trusts continue to ensure patients are flagged (</a:t>
            </a:r>
            <a:r>
              <a:rPr lang="en-GB" sz="1350" err="1"/>
              <a:t>inc.</a:t>
            </a:r>
            <a:r>
              <a:rPr lang="en-GB" sz="1350"/>
              <a:t> in primary care)</a:t>
            </a:r>
          </a:p>
          <a:p>
            <a:pPr marL="257175" indent="-257175"/>
            <a:r>
              <a:rPr lang="en-GB" sz="1350"/>
              <a:t>Data collection from Trusts showing prioritisation of patients, RTT waiting times and flagging % (prevalence is 0.5% - 1.75% of population)</a:t>
            </a:r>
          </a:p>
          <a:p>
            <a:pPr marL="642938" lvl="1" indent="-257175"/>
            <a:r>
              <a:rPr lang="en-GB" sz="1125"/>
              <a:t>Monthly review at Elective Coordination Group</a:t>
            </a:r>
          </a:p>
          <a:p>
            <a:endParaRPr lang="en-GB"/>
          </a:p>
        </p:txBody>
      </p:sp>
    </p:spTree>
    <p:extLst>
      <p:ext uri="{BB962C8B-B14F-4D97-AF65-F5344CB8AC3E}">
        <p14:creationId xmlns:p14="http://schemas.microsoft.com/office/powerpoint/2010/main" val="194306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Any Questions</a:t>
            </a:r>
          </a:p>
        </p:txBody>
      </p:sp>
    </p:spTree>
    <p:extLst>
      <p:ext uri="{BB962C8B-B14F-4D97-AF65-F5344CB8AC3E}">
        <p14:creationId xmlns:p14="http://schemas.microsoft.com/office/powerpoint/2010/main" val="219231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BB0387-8F86-E076-3290-CE282783D0D4}"/>
              </a:ext>
            </a:extLst>
          </p:cNvPr>
          <p:cNvSpPr txBox="1"/>
          <p:nvPr/>
        </p:nvSpPr>
        <p:spPr>
          <a:xfrm>
            <a:off x="371789" y="1232922"/>
            <a:ext cx="8400422" cy="1815882"/>
          </a:xfrm>
          <a:prstGeom prst="rect">
            <a:avLst/>
          </a:prstGeom>
          <a:noFill/>
        </p:spPr>
        <p:txBody>
          <a:bodyPr wrap="square" rtlCol="0">
            <a:spAutoFit/>
          </a:bodyPr>
          <a:lstStyle/>
          <a:p>
            <a:r>
              <a:rPr lang="en-GB" sz="2800" b="1">
                <a:solidFill>
                  <a:srgbClr val="FFFFFF"/>
                </a:solidFill>
              </a:rPr>
              <a:t>Presentation three:</a:t>
            </a:r>
          </a:p>
          <a:p>
            <a:pPr marL="457200" indent="-457200">
              <a:buFont typeface="Arial" panose="020B0604020202020204" pitchFamily="34" charset="0"/>
              <a:buChar char="•"/>
            </a:pPr>
            <a:r>
              <a:rPr lang="en-GB" sz="2800" b="1">
                <a:solidFill>
                  <a:srgbClr val="FFFFFF"/>
                </a:solidFill>
              </a:rPr>
              <a:t>Chris McCann, Director of Communications, Campaigns, and Insight, Healthwatch</a:t>
            </a:r>
          </a:p>
          <a:p>
            <a:pPr marL="457200" indent="-457200">
              <a:buFont typeface="Arial" panose="020B0604020202020204" pitchFamily="34" charset="0"/>
              <a:buChar char="•"/>
            </a:pPr>
            <a:endParaRPr lang="en-GB" sz="2800" b="1">
              <a:solidFill>
                <a:srgbClr val="FFFFFF"/>
              </a:solidFill>
            </a:endParaRPr>
          </a:p>
        </p:txBody>
      </p:sp>
    </p:spTree>
    <p:extLst>
      <p:ext uri="{BB962C8B-B14F-4D97-AF65-F5344CB8AC3E}">
        <p14:creationId xmlns:p14="http://schemas.microsoft.com/office/powerpoint/2010/main" val="209984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73939468_Cropped.jpg"/>
          <p:cNvPicPr>
            <a:picLocks noGrp="1" noChangeAspect="1"/>
          </p:cNvPicPr>
          <p:nvPr>
            <p:ph type="pic" sz="quarter" idx="10"/>
          </p:nvPr>
        </p:nvPicPr>
        <p:blipFill>
          <a:blip r:embed="rId3" cstate="print"/>
          <a:srcRect/>
          <a:stretch>
            <a:fillRect/>
          </a:stretch>
        </p:blipFill>
        <p:spPr/>
      </p:pic>
      <p:pic>
        <p:nvPicPr>
          <p:cNvPr id="5" name="Picture Placeholder 7" descr="P1031 HWE Brand project - PPT template - Slide 3.png"/>
          <p:cNvPicPr>
            <a:picLocks noChangeAspect="1"/>
          </p:cNvPicPr>
          <p:nvPr/>
        </p:nvPicPr>
        <p:blipFill>
          <a:blip r:embed="rId4" cstate="print"/>
          <a:srcRect t="188" b="188"/>
          <a:stretch>
            <a:fillRect/>
          </a:stretch>
        </p:blipFill>
        <p:spPr>
          <a:xfrm>
            <a:off x="1" y="-684544"/>
            <a:ext cx="9143999" cy="6858000"/>
          </a:xfrm>
          <a:prstGeom prst="rect">
            <a:avLst/>
          </a:prstGeom>
        </p:spPr>
      </p:pic>
      <p:sp>
        <p:nvSpPr>
          <p:cNvPr id="3" name="Title 2"/>
          <p:cNvSpPr>
            <a:spLocks noGrp="1"/>
          </p:cNvSpPr>
          <p:nvPr>
            <p:ph type="ctrTitle"/>
          </p:nvPr>
        </p:nvSpPr>
        <p:spPr>
          <a:xfrm>
            <a:off x="237713" y="3605515"/>
            <a:ext cx="6290281" cy="649844"/>
          </a:xfrm>
        </p:spPr>
        <p:txBody>
          <a:bodyPr/>
          <a:lstStyle/>
          <a:p>
            <a:r>
              <a:rPr lang="en-GB"/>
              <a:t>The impact of waiting</a:t>
            </a:r>
          </a:p>
        </p:txBody>
      </p:sp>
      <p:sp>
        <p:nvSpPr>
          <p:cNvPr id="4" name="Subtitle 3"/>
          <p:cNvSpPr>
            <a:spLocks noGrp="1"/>
          </p:cNvSpPr>
          <p:nvPr>
            <p:ph type="subTitle" idx="1"/>
          </p:nvPr>
        </p:nvSpPr>
        <p:spPr>
          <a:xfrm>
            <a:off x="298001" y="4128438"/>
            <a:ext cx="5805000" cy="459000"/>
          </a:xfrm>
        </p:spPr>
        <p:txBody>
          <a:bodyPr/>
          <a:lstStyle/>
          <a:p>
            <a:r>
              <a:rPr lang="en-GB">
                <a:solidFill>
                  <a:schemeClr val="tx1"/>
                </a:solidFill>
                <a:latin typeface="+mj-lt"/>
                <a:ea typeface="+mj-ea"/>
                <a:cs typeface="+mj-cs"/>
              </a:rPr>
              <a:t>Behind the numbers – December 2023</a:t>
            </a:r>
            <a:endParaRPr lang="en-GB"/>
          </a:p>
        </p:txBody>
      </p:sp>
      <p:pic>
        <p:nvPicPr>
          <p:cNvPr id="8" name="Picture 7" descr="Healthwatch-logo_RGB.png">
            <a:extLst>
              <a:ext uri="{FF2B5EF4-FFF2-40B4-BE49-F238E27FC236}">
                <a16:creationId xmlns:a16="http://schemas.microsoft.com/office/drawing/2014/main" id="{AD4414BA-EDE3-483B-9113-7A2D93C002F5}"/>
              </a:ext>
            </a:extLst>
          </p:cNvPr>
          <p:cNvPicPr>
            <a:picLocks noChangeAspect="1"/>
          </p:cNvPicPr>
          <p:nvPr/>
        </p:nvPicPr>
        <p:blipFill>
          <a:blip r:embed="rId5" cstate="print"/>
          <a:stretch>
            <a:fillRect/>
          </a:stretch>
        </p:blipFill>
        <p:spPr>
          <a:xfrm>
            <a:off x="5809246" y="4486499"/>
            <a:ext cx="1928084" cy="5284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sz="2100"/>
              <a:t>England’s health and social care champion</a:t>
            </a:r>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1614489" y="863798"/>
            <a:ext cx="5651017" cy="746342"/>
          </a:xfrm>
        </p:spPr>
        <p:txBody>
          <a:bodyPr>
            <a:normAutofit/>
          </a:bodyPr>
          <a:lstStyle/>
          <a:p>
            <a:r>
              <a:rPr lang="en-GB" i="0"/>
              <a:t>We make sure NHS leaders and other decision makers hear </a:t>
            </a:r>
            <a:r>
              <a:rPr lang="en-GB"/>
              <a:t>the public’s</a:t>
            </a:r>
            <a:r>
              <a:rPr lang="en-GB" i="0"/>
              <a:t> voice and use feedback to improve care. </a:t>
            </a:r>
          </a:p>
          <a:p>
            <a:endParaRPr lang="en-GB" i="0">
              <a:solidFill>
                <a:schemeClr val="tx2"/>
              </a:solidFill>
            </a:endParaRPr>
          </a:p>
          <a:p>
            <a:pPr lvl="2"/>
            <a:endParaRPr lang="en-GB"/>
          </a:p>
          <a:p>
            <a:endParaRPr lang="en-GB"/>
          </a:p>
        </p:txBody>
      </p:sp>
      <p:sp>
        <p:nvSpPr>
          <p:cNvPr id="2" name="TextBox 1">
            <a:extLst>
              <a:ext uri="{FF2B5EF4-FFF2-40B4-BE49-F238E27FC236}">
                <a16:creationId xmlns:a16="http://schemas.microsoft.com/office/drawing/2014/main" id="{0FFDA6A0-9BCC-4416-BE1C-CF5C8F6E60AE}"/>
              </a:ext>
            </a:extLst>
          </p:cNvPr>
          <p:cNvSpPr txBox="1"/>
          <p:nvPr/>
        </p:nvSpPr>
        <p:spPr>
          <a:xfrm>
            <a:off x="1619457" y="1397869"/>
            <a:ext cx="5080644" cy="2585323"/>
          </a:xfrm>
          <a:prstGeom prst="rect">
            <a:avLst/>
          </a:prstGeom>
          <a:noFill/>
        </p:spPr>
        <p:txBody>
          <a:bodyPr wrap="square" rtlCol="0">
            <a:spAutoFit/>
          </a:bodyPr>
          <a:lstStyle/>
          <a:p>
            <a:pPr defTabSz="685800"/>
            <a:r>
              <a:rPr lang="en-GB" sz="1350">
                <a:solidFill>
                  <a:srgbClr val="004C6B"/>
                </a:solidFill>
                <a:latin typeface="Poppins"/>
              </a:rPr>
              <a:t>. </a:t>
            </a:r>
          </a:p>
          <a:p>
            <a:pPr marL="214313" indent="-214313" defTabSz="685800">
              <a:buClr>
                <a:srgbClr val="00B38C"/>
              </a:buClr>
              <a:buFont typeface="Trebuchet MS" panose="020B0603020202020204" pitchFamily="34" charset="0"/>
              <a:buChar char="+"/>
            </a:pPr>
            <a:r>
              <a:rPr lang="en-GB" sz="1350">
                <a:solidFill>
                  <a:srgbClr val="004C6B"/>
                </a:solidFill>
                <a:latin typeface="Poppins"/>
              </a:rPr>
              <a:t>We have the power to make sure NHS leaders and other decision makers listen to your feedback and improve care. </a:t>
            </a:r>
            <a:br>
              <a:rPr lang="en-GB" sz="1350">
                <a:solidFill>
                  <a:srgbClr val="004C6B"/>
                </a:solidFill>
                <a:latin typeface="Poppins"/>
              </a:rPr>
            </a:br>
            <a:endParaRPr lang="en-GB" sz="1350">
              <a:solidFill>
                <a:srgbClr val="004C6B"/>
              </a:solidFill>
              <a:latin typeface="Poppins"/>
            </a:endParaRPr>
          </a:p>
          <a:p>
            <a:pPr marL="214313" indent="-214313" defTabSz="685800">
              <a:buClr>
                <a:srgbClr val="00B38C"/>
              </a:buClr>
              <a:buFont typeface="Trebuchet MS" panose="020B0603020202020204" pitchFamily="34" charset="0"/>
              <a:buChar char="+"/>
            </a:pPr>
            <a:r>
              <a:rPr lang="en-GB" sz="1350">
                <a:solidFill>
                  <a:srgbClr val="004C6B"/>
                </a:solidFill>
                <a:latin typeface="Poppins"/>
              </a:rPr>
              <a:t>Wherever you live in England, you’ll have a local Healthwatch nearby. </a:t>
            </a:r>
            <a:br>
              <a:rPr lang="en-GB" sz="1350">
                <a:solidFill>
                  <a:srgbClr val="004C6B"/>
                </a:solidFill>
                <a:latin typeface="Poppins"/>
              </a:rPr>
            </a:br>
            <a:endParaRPr lang="en-GB" sz="1350">
              <a:solidFill>
                <a:srgbClr val="004C6B"/>
              </a:solidFill>
              <a:latin typeface="Poppins"/>
            </a:endParaRPr>
          </a:p>
          <a:p>
            <a:pPr marL="214313" indent="-214313" defTabSz="685800">
              <a:buClr>
                <a:srgbClr val="00B38C"/>
              </a:buClr>
              <a:buFont typeface="Trebuchet MS" panose="020B0603020202020204" pitchFamily="34" charset="0"/>
              <a:buChar char="+"/>
            </a:pPr>
            <a:r>
              <a:rPr lang="en-GB" sz="1350">
                <a:solidFill>
                  <a:srgbClr val="004C6B"/>
                </a:solidFill>
                <a:latin typeface="Poppins"/>
              </a:rPr>
              <a:t>We’re entirely independent and impartial.</a:t>
            </a:r>
            <a:br>
              <a:rPr lang="en-GB" sz="1350">
                <a:solidFill>
                  <a:srgbClr val="004C6B"/>
                </a:solidFill>
                <a:latin typeface="Poppins"/>
              </a:rPr>
            </a:br>
            <a:r>
              <a:rPr lang="en-GB" sz="1350">
                <a:solidFill>
                  <a:srgbClr val="004C6B"/>
                </a:solidFill>
                <a:latin typeface="Poppins"/>
              </a:rPr>
              <a:t> </a:t>
            </a:r>
          </a:p>
          <a:p>
            <a:pPr marL="214313" indent="-214313" defTabSz="685800">
              <a:buClr>
                <a:srgbClr val="00B38C"/>
              </a:buClr>
              <a:buFont typeface="Trebuchet MS" panose="020B0603020202020204" pitchFamily="34" charset="0"/>
              <a:buChar char="+"/>
            </a:pPr>
            <a:r>
              <a:rPr lang="en-GB" sz="1350">
                <a:solidFill>
                  <a:srgbClr val="004C6B"/>
                </a:solidFill>
                <a:latin typeface="Poppins"/>
              </a:rPr>
              <a:t>We help people get the information and advice you need to make the right decisions for them. </a:t>
            </a:r>
          </a:p>
          <a:p>
            <a:pPr defTabSz="685800"/>
            <a:endParaRPr lang="en-GB" sz="1350">
              <a:solidFill>
                <a:srgbClr val="004C6B"/>
              </a:solidFill>
              <a:latin typeface="Poppins"/>
            </a:endParaRPr>
          </a:p>
        </p:txBody>
      </p:sp>
      <p:pic>
        <p:nvPicPr>
          <p:cNvPr id="8" name="Picture 7" descr="A picture containing object&#10;&#10;Description generated with very high confidence">
            <a:extLst>
              <a:ext uri="{FF2B5EF4-FFF2-40B4-BE49-F238E27FC236}">
                <a16:creationId xmlns:a16="http://schemas.microsoft.com/office/drawing/2014/main" id="{AB27B92B-85B0-405F-9745-35179C8DC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596" y="2144211"/>
            <a:ext cx="1916507" cy="1916507"/>
          </a:xfrm>
          <a:prstGeom prst="rect">
            <a:avLst/>
          </a:prstGeom>
        </p:spPr>
      </p:pic>
    </p:spTree>
    <p:extLst>
      <p:ext uri="{BB962C8B-B14F-4D97-AF65-F5344CB8AC3E}">
        <p14:creationId xmlns:p14="http://schemas.microsoft.com/office/powerpoint/2010/main" val="296218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94000" y="1150671"/>
            <a:ext cx="6147900" cy="2571163"/>
          </a:xfrm>
        </p:spPr>
        <p:txBody>
          <a:bodyPr/>
          <a:lstStyle/>
          <a:p>
            <a:endParaRPr lang="en-US" sz="1163"/>
          </a:p>
          <a:p>
            <a:r>
              <a:rPr lang="en-US" sz="1163"/>
              <a:t>With the NHS under immense pressure, it’s important to look at the impact that waiting for a diagnosis, test, or treatment can have on individuals and some of the potential solutions that might help.</a:t>
            </a:r>
          </a:p>
          <a:p>
            <a:r>
              <a:rPr lang="en-US" sz="1163"/>
              <a:t>From the moment a patient gets referred by their GP for a specialist scan, test or treatment, some individuals may face delays due to the pressures the NHS currently faces.  </a:t>
            </a:r>
          </a:p>
          <a:p>
            <a:r>
              <a:rPr lang="en-US" sz="1163"/>
              <a:t>It’s worth looking  at each stage of this journey to highlight the impact that delays can have and the steps that services can take to help support people facing these issues.</a:t>
            </a:r>
            <a:endParaRPr lang="en-GB" sz="1163"/>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36</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t>The impact of waiting:  behind the numbers</a:t>
            </a:r>
            <a:endParaRPr lang="en-GB"/>
          </a:p>
        </p:txBody>
      </p:sp>
    </p:spTree>
    <p:extLst>
      <p:ext uri="{BB962C8B-B14F-4D97-AF65-F5344CB8AC3E}">
        <p14:creationId xmlns:p14="http://schemas.microsoft.com/office/powerpoint/2010/main" val="272578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900" y="883716"/>
            <a:ext cx="6147900" cy="2571163"/>
          </a:xfrm>
        </p:spPr>
        <p:txBody>
          <a:bodyPr/>
          <a:lstStyle/>
          <a:p>
            <a:r>
              <a:rPr lang="en-US" sz="1163"/>
              <a:t>As this is often the first stage in a journey towards treatment, referral delays mean people can wait a long time before their concerns are addressed. </a:t>
            </a:r>
          </a:p>
          <a:p>
            <a:r>
              <a:rPr lang="en-US" sz="1163"/>
              <a:t>A delay is not only stressful. It can also lead to ongoing pain and sometimes make people’s condition worse than when they were originally referred. </a:t>
            </a:r>
          </a:p>
          <a:p>
            <a:r>
              <a:rPr lang="en-US" sz="1163" b="1"/>
              <a:t>Steps that would help </a:t>
            </a:r>
          </a:p>
          <a:p>
            <a:pPr marL="214313" indent="-214313">
              <a:buFont typeface="Arial" panose="020B0604020202020204" pitchFamily="34" charset="0"/>
              <a:buChar char="•"/>
            </a:pPr>
            <a:r>
              <a:rPr lang="en-US" sz="1163"/>
              <a:t>Our work on GP referrals suggests that people often must make several appointments before being referred.  Our suggestions for improving people's experience of GP referrals include: </a:t>
            </a:r>
          </a:p>
          <a:p>
            <a:pPr marL="214313" indent="-214313">
              <a:buFont typeface="Arial" panose="020B0604020202020204" pitchFamily="34" charset="0"/>
              <a:buChar char="•"/>
            </a:pPr>
            <a:r>
              <a:rPr lang="en-US" sz="1163"/>
              <a:t>Better access to GP appointments, including through digital telephony;</a:t>
            </a:r>
          </a:p>
          <a:p>
            <a:pPr marL="214313" indent="-214313">
              <a:buFont typeface="Arial" panose="020B0604020202020204" pitchFamily="34" charset="0"/>
              <a:buChar char="•"/>
            </a:pPr>
            <a:r>
              <a:rPr lang="en-US" sz="1163"/>
              <a:t>More care navigators to ensure a smoother patient journey;</a:t>
            </a:r>
          </a:p>
          <a:p>
            <a:pPr marL="214313" indent="-214313">
              <a:buFont typeface="Arial" panose="020B0604020202020204" pitchFamily="34" charset="0"/>
              <a:buChar char="•"/>
            </a:pPr>
            <a:r>
              <a:rPr lang="en-US" sz="1163"/>
              <a:t>Greater appointment flexibility</a:t>
            </a:r>
          </a:p>
          <a:p>
            <a:pPr marL="214313" indent="-214313">
              <a:buFont typeface="Arial" panose="020B0604020202020204" pitchFamily="34" charset="0"/>
              <a:buChar char="•"/>
            </a:pPr>
            <a:r>
              <a:rPr lang="en-US" sz="1163"/>
              <a:t>Clear and regular communication between staff and patients. </a:t>
            </a:r>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37</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t>Getting a referral</a:t>
            </a:r>
            <a:endParaRPr lang="en-GB"/>
          </a:p>
        </p:txBody>
      </p:sp>
    </p:spTree>
    <p:extLst>
      <p:ext uri="{BB962C8B-B14F-4D97-AF65-F5344CB8AC3E}">
        <p14:creationId xmlns:p14="http://schemas.microsoft.com/office/powerpoint/2010/main" val="1418712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900" y="920538"/>
            <a:ext cx="6147900" cy="2571163"/>
          </a:xfrm>
        </p:spPr>
        <p:txBody>
          <a:bodyPr/>
          <a:lstStyle/>
          <a:p>
            <a:r>
              <a:rPr lang="en-US" sz="1163"/>
              <a:t>We heard how delays for scans and diagnostic tests mean people are left waiting to know whether they have a condition or the next steps.  </a:t>
            </a:r>
          </a:p>
          <a:p>
            <a:r>
              <a:rPr lang="en-US" sz="1163"/>
              <a:t>People often feel pressured to find out for themselves what is happening rather than wait for further contact.  </a:t>
            </a:r>
          </a:p>
          <a:p>
            <a:r>
              <a:rPr lang="en-US" sz="1163"/>
              <a:t>Searching for answers can lead to frustration as people find different services and departments manage parts of their referral journey. What people have been told about the urgency of their condition does not seem to be acted on. </a:t>
            </a:r>
          </a:p>
          <a:p>
            <a:endParaRPr lang="en-US" sz="1163"/>
          </a:p>
          <a:p>
            <a:r>
              <a:rPr lang="en-US" sz="1163" b="1"/>
              <a:t>Steps that would help </a:t>
            </a:r>
          </a:p>
          <a:p>
            <a:pPr marL="214313" indent="-214313">
              <a:buFont typeface="Arial" panose="020B0604020202020204" pitchFamily="34" charset="0"/>
              <a:buChar char="•"/>
            </a:pPr>
            <a:r>
              <a:rPr lang="en-US" sz="1163"/>
              <a:t>Clear and timely communication is important to help patients understand what tests are being done and why. </a:t>
            </a:r>
          </a:p>
          <a:p>
            <a:pPr marL="214313" indent="-214313">
              <a:buFont typeface="Arial" panose="020B0604020202020204" pitchFamily="34" charset="0"/>
              <a:buChar char="•"/>
            </a:pPr>
            <a:r>
              <a:rPr lang="en-US" sz="1163"/>
              <a:t>Once tests or scans have been completed, people need to know when they can expect results and what to do if they feel there is a delay.</a:t>
            </a:r>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38</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t>Getting diagnosed </a:t>
            </a:r>
            <a:endParaRPr lang="en-GB"/>
          </a:p>
        </p:txBody>
      </p:sp>
    </p:spTree>
    <p:extLst>
      <p:ext uri="{BB962C8B-B14F-4D97-AF65-F5344CB8AC3E}">
        <p14:creationId xmlns:p14="http://schemas.microsoft.com/office/powerpoint/2010/main" val="4178413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900" y="920538"/>
            <a:ext cx="6147900" cy="2571163"/>
          </a:xfrm>
        </p:spPr>
        <p:txBody>
          <a:bodyPr/>
          <a:lstStyle/>
          <a:p>
            <a:r>
              <a:rPr lang="en-US" sz="1163"/>
              <a:t>Elective care can also take some time to receive, with waiting times ranging from weeks to several months.  </a:t>
            </a:r>
          </a:p>
          <a:p>
            <a:r>
              <a:rPr lang="en-US" sz="1163"/>
              <a:t>People also tell us about appointments being cancelled at short notice, creating further uncertainty around the expected treatment date. </a:t>
            </a:r>
          </a:p>
          <a:p>
            <a:r>
              <a:rPr lang="en-US" sz="1163"/>
              <a:t>The feedback shared with us highlights how people might accept waiting times for elective care whilst assuming they will be treated on that date. Life can end up on hold if waiting for procedures related to mobility.  </a:t>
            </a:r>
          </a:p>
          <a:p>
            <a:r>
              <a:rPr lang="en-US" sz="1163"/>
              <a:t>Subsequent cancellations and delays make them feel forgotten, and the reasons for such changes to treatment plans are only sometimes clear. </a:t>
            </a:r>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39</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t>Getting treatment</a:t>
            </a:r>
            <a:endParaRPr lang="en-GB"/>
          </a:p>
        </p:txBody>
      </p:sp>
    </p:spTree>
    <p:extLst>
      <p:ext uri="{BB962C8B-B14F-4D97-AF65-F5344CB8AC3E}">
        <p14:creationId xmlns:p14="http://schemas.microsoft.com/office/powerpoint/2010/main" val="267002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E108-421D-40E0-ECD9-1BEF24805C16}"/>
              </a:ext>
            </a:extLst>
          </p:cNvPr>
          <p:cNvSpPr>
            <a:spLocks noGrp="1"/>
          </p:cNvSpPr>
          <p:nvPr>
            <p:ph type="ctrTitle"/>
          </p:nvPr>
        </p:nvSpPr>
        <p:spPr/>
        <p:txBody>
          <a:bodyPr/>
          <a:lstStyle/>
          <a:p>
            <a:r>
              <a:rPr lang="en-US"/>
              <a:t>Housekeeping</a:t>
            </a:r>
          </a:p>
        </p:txBody>
      </p:sp>
      <p:sp>
        <p:nvSpPr>
          <p:cNvPr id="3" name="TextBox 2">
            <a:extLst>
              <a:ext uri="{FF2B5EF4-FFF2-40B4-BE49-F238E27FC236}">
                <a16:creationId xmlns:a16="http://schemas.microsoft.com/office/drawing/2014/main" id="{DB483311-CBFA-9582-4B30-13DE4BE4C3E0}"/>
              </a:ext>
            </a:extLst>
          </p:cNvPr>
          <p:cNvSpPr txBox="1"/>
          <p:nvPr/>
        </p:nvSpPr>
        <p:spPr>
          <a:xfrm>
            <a:off x="783771" y="725090"/>
            <a:ext cx="7772400" cy="3693319"/>
          </a:xfrm>
          <a:prstGeom prst="rect">
            <a:avLst/>
          </a:prstGeom>
          <a:noFill/>
        </p:spPr>
        <p:txBody>
          <a:bodyPr wrap="square" rtlCol="0">
            <a:spAutoFit/>
          </a:bodyPr>
          <a:lstStyle/>
          <a:p>
            <a:pPr marL="285750" indent="-285750">
              <a:buClr>
                <a:srgbClr val="D40E8C"/>
              </a:buClr>
              <a:buSzPct val="150000"/>
              <a:buFont typeface="Arial" panose="020B0604020202020204" pitchFamily="34" charset="0"/>
              <a:buChar char="•"/>
              <a:tabLst>
                <a:tab pos="457200" algn="l"/>
              </a:tabLst>
            </a:pPr>
            <a:r>
              <a:rPr lang="en-GB" sz="1800"/>
              <a:t>Please note, this event is being recorded</a:t>
            </a:r>
          </a:p>
          <a:p>
            <a:pPr marL="285750" indent="-285750">
              <a:buClr>
                <a:srgbClr val="D40E8C"/>
              </a:buClr>
              <a:buSzPct val="150000"/>
              <a:buFont typeface="Arial" panose="020B0604020202020204" pitchFamily="34" charset="0"/>
              <a:buChar char="•"/>
              <a:tabLst>
                <a:tab pos="457200" algn="l"/>
              </a:tabLst>
            </a:pPr>
            <a:r>
              <a:rPr lang="en-GB" sz="1800"/>
              <a:t>Please keep your camera on wherever possible</a:t>
            </a:r>
          </a:p>
          <a:p>
            <a:pPr marL="285750" indent="-285750">
              <a:buClr>
                <a:srgbClr val="D40E8C"/>
              </a:buClr>
              <a:buSzPct val="150000"/>
              <a:buFont typeface="Arial" panose="020B0604020202020204" pitchFamily="34" charset="0"/>
              <a:buChar char="•"/>
              <a:tabLst>
                <a:tab pos="457200" algn="l"/>
              </a:tabLst>
            </a:pPr>
            <a:r>
              <a:rPr lang="en-GB" sz="1800"/>
              <a:t>If you lose connection, please re-join using the link in your joining instructions or email </a:t>
            </a:r>
            <a:r>
              <a:rPr lang="en-GB">
                <a:solidFill>
                  <a:srgbClr val="00A098"/>
                </a:solidFill>
                <a:hlinkClick r:id="rId2">
                  <a:extLst>
                    <a:ext uri="{A12FA001-AC4F-418D-AE19-62706E023703}">
                      <ahyp:hlinkClr xmlns:ahyp="http://schemas.microsoft.com/office/drawing/2018/hyperlinkcolor" val="tx"/>
                    </a:ext>
                  </a:extLst>
                </a:hlinkClick>
              </a:rPr>
              <a:t>Improvement@nhsproviders.org</a:t>
            </a:r>
            <a:endParaRPr lang="en-GB" sz="1800">
              <a:solidFill>
                <a:srgbClr val="00A098"/>
              </a:solidFill>
            </a:endParaRPr>
          </a:p>
          <a:p>
            <a:pPr marL="285750" indent="-285750">
              <a:buClr>
                <a:srgbClr val="D40E8C"/>
              </a:buClr>
              <a:buSzPct val="150000"/>
              <a:buFont typeface="Arial" panose="020B0604020202020204" pitchFamily="34" charset="0"/>
              <a:buChar char="•"/>
              <a:tabLst>
                <a:tab pos="457200" algn="l"/>
              </a:tabLst>
            </a:pPr>
            <a:r>
              <a:rPr lang="en-GB" sz="1800"/>
              <a:t>Please ensure your microphone is muted during presentations to minimise background noise</a:t>
            </a:r>
          </a:p>
          <a:p>
            <a:pPr marL="285750" indent="-285750">
              <a:buClr>
                <a:srgbClr val="D40E8C"/>
              </a:buClr>
              <a:buSzPct val="150000"/>
              <a:buFont typeface="Arial" panose="020B0604020202020204" pitchFamily="34" charset="0"/>
              <a:buChar char="•"/>
              <a:tabLst>
                <a:tab pos="457200" algn="l"/>
              </a:tabLst>
            </a:pPr>
            <a:r>
              <a:rPr lang="en-GB" sz="1800">
                <a:effectLst/>
                <a:latin typeface="+mj-lt"/>
                <a:ea typeface="Myriad Pro Light"/>
                <a:cs typeface="Times New Roman" panose="02020603050405020304" pitchFamily="18" charset="0"/>
              </a:rPr>
              <a:t>Please feel free to use the chat box for any questions or comments</a:t>
            </a:r>
            <a:endParaRPr lang="en-GB" sz="1800">
              <a:effectLst/>
              <a:highlight>
                <a:srgbClr val="FFFF00"/>
              </a:highlight>
              <a:latin typeface="+mj-lt"/>
              <a:ea typeface="Myriad Pro Light"/>
              <a:cs typeface="Times New Roman" panose="02020603050405020304" pitchFamily="18" charset="0"/>
            </a:endParaRPr>
          </a:p>
          <a:p>
            <a:pPr marL="285750" indent="-285750">
              <a:buClr>
                <a:srgbClr val="D40E8C"/>
              </a:buClr>
              <a:buSzPct val="150000"/>
              <a:buFont typeface="Arial" panose="020B0604020202020204" pitchFamily="34" charset="0"/>
              <a:buChar char="•"/>
              <a:tabLst>
                <a:tab pos="457200" algn="l"/>
              </a:tabLst>
            </a:pPr>
            <a:r>
              <a:rPr lang="en-GB" sz="1800">
                <a:latin typeface="+mj-lt"/>
                <a:ea typeface="Myriad Pro Light"/>
                <a:cs typeface="Times New Roman" panose="02020603050405020304" pitchFamily="18" charset="0"/>
              </a:rPr>
              <a:t>If you would like to ask a question audibly, please use the raise hand function during the Q&amp;A section and we will bring you in</a:t>
            </a:r>
          </a:p>
          <a:p>
            <a:pPr marL="285750" indent="-285750">
              <a:buClr>
                <a:srgbClr val="D40E8C"/>
              </a:buClr>
              <a:buSzPct val="150000"/>
              <a:buFont typeface="Arial" panose="020B0604020202020204" pitchFamily="34" charset="0"/>
              <a:buChar char="•"/>
              <a:tabLst>
                <a:tab pos="457200" algn="l"/>
              </a:tabLst>
            </a:pPr>
            <a:r>
              <a:rPr lang="en-GB" sz="1800">
                <a:effectLst/>
                <a:latin typeface="+mj-lt"/>
                <a:ea typeface="Myriad Pro Light"/>
                <a:cs typeface="Times New Roman" panose="02020603050405020304" pitchFamily="18" charset="0"/>
              </a:rPr>
              <a:t>Any </a:t>
            </a:r>
            <a:r>
              <a:rPr lang="en-GB" sz="1800">
                <a:latin typeface="+mj-lt"/>
                <a:ea typeface="Myriad Pro Light"/>
                <a:cs typeface="Times New Roman" panose="02020603050405020304" pitchFamily="18" charset="0"/>
              </a:rPr>
              <a:t>unanswered questions will be taken away and answered after the event</a:t>
            </a:r>
            <a:endParaRPr lang="en-GB" sz="1800">
              <a:effectLst/>
              <a:latin typeface="+mj-lt"/>
              <a:ea typeface="Myriad Pro Light"/>
              <a:cs typeface="Times New Roman" panose="02020603050405020304" pitchFamily="18" charset="0"/>
            </a:endParaRPr>
          </a:p>
          <a:p>
            <a:pPr marL="285750" indent="-285750" fontAlgn="base">
              <a:buClr>
                <a:srgbClr val="D40E8C"/>
              </a:buClr>
              <a:buSzPct val="150000"/>
              <a:buFont typeface="Arial" panose="020B0604020202020204" pitchFamily="34" charset="0"/>
              <a:buChar char="•"/>
            </a:pPr>
            <a:r>
              <a:rPr lang="en-GB" sz="1800"/>
              <a:t>You will receive a link to an evaluation form at the end of the day, please take the time to complete it, we really do appreciate your feedback. </a:t>
            </a:r>
          </a:p>
          <a:p>
            <a:endParaRPr lang="en-GB"/>
          </a:p>
        </p:txBody>
      </p:sp>
    </p:spTree>
    <p:extLst>
      <p:ext uri="{BB962C8B-B14F-4D97-AF65-F5344CB8AC3E}">
        <p14:creationId xmlns:p14="http://schemas.microsoft.com/office/powerpoint/2010/main" val="103051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900" y="920538"/>
            <a:ext cx="6147900" cy="2571163"/>
          </a:xfrm>
        </p:spPr>
        <p:txBody>
          <a:bodyPr/>
          <a:lstStyle/>
          <a:p>
            <a:r>
              <a:rPr lang="en-US" sz="1163" b="1"/>
              <a:t>Experiences of people who had their care disrupted - this summer we carried out polling of people who had experienced delays to care (postponements of cancellations).   </a:t>
            </a:r>
          </a:p>
          <a:p>
            <a:r>
              <a:rPr lang="en-US" sz="1163"/>
              <a:t>We found that:  </a:t>
            </a:r>
          </a:p>
          <a:p>
            <a:r>
              <a:rPr lang="en-US" sz="1163"/>
              <a:t>39% of the 1,084 people had their care postponed or cancelled on two or more occasions, and   </a:t>
            </a:r>
          </a:p>
          <a:p>
            <a:r>
              <a:rPr lang="en-US" sz="1163"/>
              <a:t>18% of people had their care cancelled or postponed at the last minute, which the NHS defines as on the day or on arrival to the appointment.   </a:t>
            </a:r>
          </a:p>
          <a:p>
            <a:r>
              <a:rPr lang="en-US" sz="1163" b="1"/>
              <a:t>Steps that would help improve people's experience of waiting for care include: </a:t>
            </a:r>
            <a:r>
              <a:rPr lang="en-US" sz="1163"/>
              <a:t> </a:t>
            </a:r>
          </a:p>
          <a:p>
            <a:r>
              <a:rPr lang="en-US" sz="1163"/>
              <a:t>Being clear about why appointments and elective care need rescheduling;  </a:t>
            </a:r>
          </a:p>
          <a:p>
            <a:r>
              <a:rPr lang="en-US" sz="1163"/>
              <a:t>Providing a contact when care has been postponed to discuss the implications and what support is available until treatment is received for issues like pain relief or mental health; and </a:t>
            </a:r>
          </a:p>
          <a:p>
            <a:endParaRPr lang="en-US" sz="1163"/>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40</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t>Getting treatment</a:t>
            </a:r>
            <a:endParaRPr lang="en-GB"/>
          </a:p>
        </p:txBody>
      </p:sp>
    </p:spTree>
    <p:extLst>
      <p:ext uri="{BB962C8B-B14F-4D97-AF65-F5344CB8AC3E}">
        <p14:creationId xmlns:p14="http://schemas.microsoft.com/office/powerpoint/2010/main" val="388366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900" y="934348"/>
            <a:ext cx="6147900" cy="2571163"/>
          </a:xfrm>
        </p:spPr>
        <p:txBody>
          <a:bodyPr/>
          <a:lstStyle/>
          <a:p>
            <a:r>
              <a:rPr lang="en-US" sz="1200"/>
              <a:t>We need to focus on inequalities to address waiting lists </a:t>
            </a:r>
          </a:p>
          <a:p>
            <a:r>
              <a:rPr lang="en-US" sz="1200"/>
              <a:t>Long delays for treatment, last-minute cancellations, and a lack of </a:t>
            </a:r>
            <a:r>
              <a:rPr lang="en-US" sz="1200" err="1"/>
              <a:t>personalised</a:t>
            </a:r>
            <a:r>
              <a:rPr lang="en-US" sz="1200"/>
              <a:t> information and support are huge concerns for people, particularly for respondents from lower-income households.   </a:t>
            </a:r>
          </a:p>
          <a:p>
            <a:r>
              <a:rPr lang="en-US" sz="1200"/>
              <a:t>Disabled people, those with lower levels of wealth, women, and people from ethnic minority backgrounds are the most likely groups to have experienced long waits for treatment and a delay or a cancellation.  </a:t>
            </a:r>
          </a:p>
          <a:p>
            <a:r>
              <a:rPr lang="en-US" sz="1200"/>
              <a:t>Women and disabled people are also most likely to have been negatively impacted by their long wait for care, with relationships, </a:t>
            </a:r>
            <a:r>
              <a:rPr lang="en-US" sz="1200" err="1"/>
              <a:t>socialising</a:t>
            </a:r>
            <a:r>
              <a:rPr lang="en-US" sz="1200"/>
              <a:t>, ability to provide care for a loved one, and mental health and wellbeing suffering as a result.   </a:t>
            </a:r>
          </a:p>
          <a:p>
            <a:r>
              <a:rPr lang="en-US" sz="1200"/>
              <a:t>People with lower levels of education are more likely than people with higher education to be unhappy with the information the NHS has provided them.   </a:t>
            </a:r>
          </a:p>
          <a:p>
            <a:r>
              <a:rPr lang="en-US" sz="1200"/>
              <a:t>And for people whose identities intersect across several groups, the impacts of long waits can be much worse. </a:t>
            </a:r>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41</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t>Inequalities</a:t>
            </a:r>
            <a:endParaRPr lang="en-GB"/>
          </a:p>
        </p:txBody>
      </p:sp>
    </p:spTree>
    <p:extLst>
      <p:ext uri="{BB962C8B-B14F-4D97-AF65-F5344CB8AC3E}">
        <p14:creationId xmlns:p14="http://schemas.microsoft.com/office/powerpoint/2010/main" val="3060606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900" y="856100"/>
            <a:ext cx="6147900" cy="2571163"/>
          </a:xfrm>
        </p:spPr>
        <p:txBody>
          <a:bodyPr/>
          <a:lstStyle/>
          <a:p>
            <a:pPr algn="l"/>
            <a:r>
              <a:rPr lang="en-US" sz="1200">
                <a:solidFill>
                  <a:srgbClr val="00133F"/>
                </a:solidFill>
                <a:latin typeface="Poppins" panose="00000500000000000000" pitchFamily="2" charset="0"/>
              </a:rPr>
              <a:t>:</a:t>
            </a:r>
          </a:p>
          <a:p>
            <a:pPr marL="214313" indent="-214313">
              <a:buFont typeface="Arial" panose="020B0604020202020204" pitchFamily="34" charset="0"/>
              <a:buChar char="•"/>
            </a:pPr>
            <a:r>
              <a:rPr lang="en-US" sz="1200">
                <a:latin typeface="Poppins" panose="00000500000000000000" pitchFamily="2" charset="0"/>
              </a:rPr>
              <a:t>Provide </a:t>
            </a:r>
            <a:r>
              <a:rPr lang="en-US" sz="1200" err="1">
                <a:latin typeface="Poppins" panose="00000500000000000000" pitchFamily="2" charset="0"/>
              </a:rPr>
              <a:t>personalised</a:t>
            </a:r>
            <a:r>
              <a:rPr lang="en-US" sz="1200">
                <a:latin typeface="Poppins" panose="00000500000000000000" pitchFamily="2" charset="0"/>
              </a:rPr>
              <a:t>, clear, accurate and consistent communication to people waiting for NHS treatment, consultation and surgery, including where they are on the waiting list. </a:t>
            </a:r>
          </a:p>
          <a:p>
            <a:pPr marL="214313" indent="-214313">
              <a:buFont typeface="Arial" panose="020B0604020202020204" pitchFamily="34" charset="0"/>
              <a:buChar char="•"/>
            </a:pPr>
            <a:r>
              <a:rPr lang="en-US" sz="1200">
                <a:latin typeface="Poppins" panose="00000500000000000000" pitchFamily="2" charset="0"/>
              </a:rPr>
              <a:t>Keep people informed about the next steps for their treatment. </a:t>
            </a:r>
          </a:p>
          <a:p>
            <a:pPr marL="214313" indent="-214313">
              <a:buFont typeface="Arial" panose="020B0604020202020204" pitchFamily="34" charset="0"/>
              <a:buChar char="•"/>
            </a:pPr>
            <a:r>
              <a:rPr lang="en-US" sz="1200">
                <a:latin typeface="Poppins" panose="00000500000000000000" pitchFamily="2" charset="0"/>
              </a:rPr>
              <a:t>Provide a point of contact for people on waiting lists to turn to for advice and support.</a:t>
            </a:r>
          </a:p>
          <a:p>
            <a:pPr marL="214313" indent="-214313">
              <a:buFont typeface="Arial" panose="020B0604020202020204" pitchFamily="34" charset="0"/>
              <a:buChar char="•"/>
            </a:pPr>
            <a:r>
              <a:rPr lang="en-US" sz="1200">
                <a:latin typeface="Poppins" panose="00000500000000000000" pitchFamily="2" charset="0"/>
              </a:rPr>
              <a:t>Put in place interim support, such as physiotherapy, pain relief and mental health support.</a:t>
            </a:r>
          </a:p>
          <a:p>
            <a:pPr marL="214313" indent="-214313">
              <a:buFont typeface="Arial" panose="020B0604020202020204" pitchFamily="34" charset="0"/>
              <a:buChar char="•"/>
            </a:pPr>
            <a:r>
              <a:rPr lang="en-US" sz="1200">
                <a:latin typeface="Poppins" panose="00000500000000000000" pitchFamily="2" charset="0"/>
              </a:rPr>
              <a:t>Put in place a system to better manage waiting lists, with a focus on diagnostics to identify what is wrong and better </a:t>
            </a:r>
            <a:r>
              <a:rPr lang="en-US" sz="1200" err="1">
                <a:latin typeface="Poppins" panose="00000500000000000000" pitchFamily="2" charset="0"/>
              </a:rPr>
              <a:t>prioritise</a:t>
            </a:r>
            <a:r>
              <a:rPr lang="en-US" sz="1200">
                <a:latin typeface="Poppins" panose="00000500000000000000" pitchFamily="2" charset="0"/>
              </a:rPr>
              <a:t> urgent treatment.</a:t>
            </a:r>
          </a:p>
          <a:p>
            <a:pPr marL="214313" indent="-214313">
              <a:buFont typeface="Arial" panose="020B0604020202020204" pitchFamily="34" charset="0"/>
              <a:buChar char="•"/>
            </a:pPr>
            <a:r>
              <a:rPr lang="en-US" sz="1200">
                <a:latin typeface="Poppins" panose="00000500000000000000" pitchFamily="2" charset="0"/>
              </a:rPr>
              <a:t>Re-</a:t>
            </a:r>
            <a:r>
              <a:rPr lang="en-US" sz="1200" err="1">
                <a:latin typeface="Poppins" panose="00000500000000000000" pitchFamily="2" charset="0"/>
              </a:rPr>
              <a:t>prioritise</a:t>
            </a:r>
            <a:r>
              <a:rPr lang="en-US" sz="1200">
                <a:latin typeface="Poppins" panose="00000500000000000000" pitchFamily="2" charset="0"/>
              </a:rPr>
              <a:t> treatment if people’s needs change</a:t>
            </a:r>
            <a:r>
              <a:rPr lang="en-US" sz="1200">
                <a:solidFill>
                  <a:srgbClr val="00133F"/>
                </a:solidFill>
                <a:latin typeface="Poppins" panose="00000500000000000000" pitchFamily="2" charset="0"/>
              </a:rPr>
              <a:t>. </a:t>
            </a:r>
          </a:p>
        </p:txBody>
      </p:sp>
      <p:sp>
        <p:nvSpPr>
          <p:cNvPr id="17" name="Footer Placeholder 16"/>
          <p:cNvSpPr>
            <a:spLocks noGrp="1"/>
          </p:cNvSpPr>
          <p:nvPr>
            <p:ph type="ftr" sz="quarter" idx="11"/>
          </p:nvPr>
        </p:nvSpPr>
        <p:spPr>
          <a:xfrm>
            <a:off x="1419198" y="4746641"/>
            <a:ext cx="1477425" cy="270000"/>
          </a:xfrm>
        </p:spPr>
        <p:txBody>
          <a:bodyPr/>
          <a:lstStyle/>
          <a:p>
            <a:pPr defTabSz="685800"/>
            <a:r>
              <a:rPr lang="en-US">
                <a:solidFill>
                  <a:prstClr val="white"/>
                </a:solidFill>
                <a:latin typeface="Poppins"/>
              </a:rPr>
              <a:t>The Impact of waiting</a:t>
            </a:r>
            <a:endParaRPr lang="en-GB">
              <a:solidFill>
                <a:prstClr val="white"/>
              </a:solidFill>
              <a:latin typeface="Poppins"/>
            </a:endParaRPr>
          </a:p>
        </p:txBody>
      </p:sp>
      <p:sp>
        <p:nvSpPr>
          <p:cNvPr id="16" name="Slide Number Placeholder 15"/>
          <p:cNvSpPr>
            <a:spLocks noGrp="1"/>
          </p:cNvSpPr>
          <p:nvPr>
            <p:ph type="sldNum" sz="quarter" idx="12"/>
          </p:nvPr>
        </p:nvSpPr>
        <p:spPr/>
        <p:txBody>
          <a:bodyPr/>
          <a:lstStyle/>
          <a:p>
            <a:pPr defTabSz="685800"/>
            <a:fld id="{9295DF58-4118-4551-8C61-1A7ED177FA2D}" type="slidenum">
              <a:rPr lang="en-GB">
                <a:solidFill>
                  <a:prstClr val="white"/>
                </a:solidFill>
                <a:latin typeface="Poppins"/>
              </a:rPr>
              <a:pPr defTabSz="685800"/>
              <a:t>42</a:t>
            </a:fld>
            <a:endParaRPr lang="en-GB">
              <a:solidFill>
                <a:prstClr val="white"/>
              </a:solidFill>
              <a:latin typeface="Poppins"/>
            </a:endParaRPr>
          </a:p>
        </p:txBody>
      </p:sp>
      <p:sp>
        <p:nvSpPr>
          <p:cNvPr id="7" name="Title 6"/>
          <p:cNvSpPr>
            <a:spLocks noGrp="1"/>
          </p:cNvSpPr>
          <p:nvPr>
            <p:ph type="title"/>
          </p:nvPr>
        </p:nvSpPr>
        <p:spPr>
          <a:xfrm>
            <a:off x="1485900" y="384546"/>
            <a:ext cx="6156000" cy="351000"/>
          </a:xfrm>
        </p:spPr>
        <p:txBody>
          <a:bodyPr/>
          <a:lstStyle/>
          <a:p>
            <a:r>
              <a:rPr lang="en-US">
                <a:latin typeface="Poppins" panose="00000500000000000000" pitchFamily="2" charset="0"/>
              </a:rPr>
              <a:t>How to improve people's experiences of waiting</a:t>
            </a:r>
            <a:br>
              <a:rPr lang="en-US">
                <a:solidFill>
                  <a:srgbClr val="00133F"/>
                </a:solidFill>
                <a:latin typeface="Poppins" panose="00000500000000000000" pitchFamily="2" charset="0"/>
              </a:rPr>
            </a:br>
            <a:endParaRPr lang="en-GB"/>
          </a:p>
        </p:txBody>
      </p:sp>
    </p:spTree>
    <p:extLst>
      <p:ext uri="{BB962C8B-B14F-4D97-AF65-F5344CB8AC3E}">
        <p14:creationId xmlns:p14="http://schemas.microsoft.com/office/powerpoint/2010/main" val="167296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602ABF-AB9A-F2CF-43A5-6BD1ACEAE25F}"/>
              </a:ext>
            </a:extLst>
          </p:cNvPr>
          <p:cNvSpPr txBox="1"/>
          <p:nvPr/>
        </p:nvSpPr>
        <p:spPr>
          <a:xfrm>
            <a:off x="277196" y="1381339"/>
            <a:ext cx="8739923" cy="1354217"/>
          </a:xfrm>
          <a:prstGeom prst="rect">
            <a:avLst/>
          </a:prstGeom>
          <a:noFill/>
        </p:spPr>
        <p:txBody>
          <a:bodyPr wrap="square" lIns="91440" tIns="45720" rIns="91440" bIns="45720" rtlCol="0" anchor="t">
            <a:spAutoFit/>
          </a:bodyPr>
          <a:lstStyle/>
          <a:p>
            <a:r>
              <a:rPr lang="en-GB" sz="5400" b="1">
                <a:solidFill>
                  <a:srgbClr val="FFFFFF"/>
                </a:solidFill>
              </a:rPr>
              <a:t>Reflections and Q&amp;A </a:t>
            </a:r>
          </a:p>
          <a:p>
            <a:endParaRPr lang="en-GB" sz="2800" b="1">
              <a:solidFill>
                <a:srgbClr val="FFFFFF"/>
              </a:solidFill>
            </a:endParaRPr>
          </a:p>
        </p:txBody>
      </p:sp>
    </p:spTree>
    <p:extLst>
      <p:ext uri="{BB962C8B-B14F-4D97-AF65-F5344CB8AC3E}">
        <p14:creationId xmlns:p14="http://schemas.microsoft.com/office/powerpoint/2010/main" val="244030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7390BBA-1F1D-8E46-8813-98392D43027F}"/>
              </a:ext>
            </a:extLst>
          </p:cNvPr>
          <p:cNvSpPr txBox="1">
            <a:spLocks/>
          </p:cNvSpPr>
          <p:nvPr/>
        </p:nvSpPr>
        <p:spPr>
          <a:xfrm>
            <a:off x="2829152" y="1066052"/>
            <a:ext cx="3335511" cy="451249"/>
          </a:xfrm>
          <a:prstGeom prst="rect">
            <a:avLst/>
          </a:prstGeom>
        </p:spPr>
        <p:txBody>
          <a:bodyPr vert="horz" lIns="0" tIns="0" rIns="91440" bIns="45720" rtlCol="0" anchor="t">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spc="-100">
                <a:solidFill>
                  <a:srgbClr val="29A29F"/>
                </a:solidFill>
              </a:rPr>
              <a:t>Tell us what you think</a:t>
            </a:r>
            <a:endParaRPr lang="en-US" sz="2000" b="1" spc="-100">
              <a:solidFill>
                <a:srgbClr val="29A29F"/>
              </a:solidFill>
            </a:endParaRPr>
          </a:p>
          <a:p>
            <a:pPr marL="0" indent="0">
              <a:buClr>
                <a:schemeClr val="accent5"/>
              </a:buClr>
              <a:buSzPct val="120000"/>
              <a:buNone/>
            </a:pPr>
            <a:endParaRPr lang="en-US" sz="1800" b="1">
              <a:cs typeface="Calibri"/>
            </a:endParaRPr>
          </a:p>
          <a:p>
            <a:pPr marL="0" indent="0">
              <a:buNone/>
            </a:pPr>
            <a:endParaRPr lang="en-US" sz="1800" b="1">
              <a:ea typeface="+mn-lt"/>
              <a:cs typeface="+mn-lt"/>
            </a:endParaRPr>
          </a:p>
          <a:p>
            <a:pPr marL="0" indent="0">
              <a:buNone/>
            </a:pPr>
            <a:endParaRPr lang="en-US" sz="1800" b="1">
              <a:ea typeface="+mn-lt"/>
              <a:cs typeface="+mn-lt"/>
            </a:endParaRPr>
          </a:p>
          <a:p>
            <a:pPr marL="0" indent="0">
              <a:buNone/>
            </a:pPr>
            <a:endParaRPr lang="en-US" sz="1800" b="1">
              <a:ea typeface="+mn-lt"/>
              <a:cs typeface="+mn-lt"/>
            </a:endParaRPr>
          </a:p>
          <a:p>
            <a:pPr marL="0" indent="0">
              <a:buNone/>
            </a:pPr>
            <a:endParaRPr lang="en-US" sz="1800" b="1">
              <a:ea typeface="+mn-lt"/>
              <a:cs typeface="+mn-lt"/>
            </a:endParaRPr>
          </a:p>
          <a:p>
            <a:pPr marL="0" indent="0">
              <a:buNone/>
            </a:pPr>
            <a:endParaRPr lang="en-US" sz="1800" b="1">
              <a:ea typeface="+mn-lt"/>
              <a:cs typeface="+mn-lt"/>
            </a:endParaRPr>
          </a:p>
          <a:p>
            <a:pPr marL="0" indent="0">
              <a:buNone/>
            </a:pPr>
            <a:endParaRPr lang="en-US" sz="1800" b="1">
              <a:ea typeface="+mn-lt"/>
              <a:cs typeface="+mn-lt"/>
            </a:endParaRPr>
          </a:p>
          <a:p>
            <a:pPr marL="0" indent="0">
              <a:buNone/>
            </a:pPr>
            <a:endParaRPr lang="en-US" sz="1800" b="1">
              <a:ea typeface="+mn-lt"/>
              <a:cs typeface="+mn-lt"/>
            </a:endParaRPr>
          </a:p>
          <a:p>
            <a:pPr marL="0" indent="0">
              <a:buNone/>
            </a:pPr>
            <a:r>
              <a:rPr lang="en-GB" sz="1600" b="1"/>
              <a:t>Scan here to access our evaluation or use the link in the chat</a:t>
            </a:r>
          </a:p>
          <a:p>
            <a:pPr marL="0" indent="0">
              <a:buNone/>
            </a:pPr>
            <a:endParaRPr lang="en-US" sz="1600" b="1">
              <a:ea typeface="+mn-lt"/>
              <a:cs typeface="+mn-lt"/>
            </a:endParaRPr>
          </a:p>
          <a:p>
            <a:pPr marL="0" indent="0">
              <a:buNone/>
            </a:pPr>
            <a:endParaRPr lang="en-US" b="1">
              <a:ea typeface="+mn-lt"/>
              <a:cs typeface="+mn-lt"/>
            </a:endParaRPr>
          </a:p>
          <a:p>
            <a:pPr marL="0" indent="0">
              <a:buClr>
                <a:srgbClr val="00A89C"/>
              </a:buClr>
              <a:buSzPct val="120000"/>
              <a:buNone/>
            </a:pPr>
            <a:endParaRPr lang="en-US" sz="1800" b="1">
              <a:ea typeface="+mn-lt"/>
              <a:cs typeface="+mn-lt"/>
            </a:endParaRPr>
          </a:p>
          <a:p>
            <a:pPr marL="197485" indent="-197485">
              <a:buClr>
                <a:srgbClr val="00A89C"/>
              </a:buClr>
              <a:buSzPct val="120000"/>
            </a:pPr>
            <a:endParaRPr lang="en-US" sz="1800" b="1">
              <a:cs typeface="Calibri"/>
            </a:endParaRPr>
          </a:p>
          <a:p>
            <a:pPr marL="197485" indent="-197485">
              <a:buClr>
                <a:schemeClr val="accent5"/>
              </a:buClr>
              <a:buSzPct val="120000"/>
            </a:pPr>
            <a:endParaRPr lang="en-US" sz="1800" b="1">
              <a:cs typeface="Calibri"/>
            </a:endParaRPr>
          </a:p>
        </p:txBody>
      </p:sp>
      <p:sp>
        <p:nvSpPr>
          <p:cNvPr id="2" name="Title 1">
            <a:extLst>
              <a:ext uri="{FF2B5EF4-FFF2-40B4-BE49-F238E27FC236}">
                <a16:creationId xmlns:a16="http://schemas.microsoft.com/office/drawing/2014/main" id="{3983DF67-5732-4499-2944-B7933958B9C5}"/>
              </a:ext>
            </a:extLst>
          </p:cNvPr>
          <p:cNvSpPr>
            <a:spLocks noGrp="1"/>
          </p:cNvSpPr>
          <p:nvPr>
            <p:ph type="ctrTitle"/>
          </p:nvPr>
        </p:nvSpPr>
        <p:spPr/>
        <p:txBody>
          <a:bodyPr/>
          <a:lstStyle/>
          <a:p>
            <a:r>
              <a:rPr lang="en-US" sz="2400" spc="-100">
                <a:solidFill>
                  <a:srgbClr val="D40E8C"/>
                </a:solidFill>
              </a:rPr>
              <a:t>Evaluation</a:t>
            </a:r>
            <a:endParaRPr lang="en-US"/>
          </a:p>
        </p:txBody>
      </p:sp>
      <p:pic>
        <p:nvPicPr>
          <p:cNvPr id="4" name="Picture 3">
            <a:extLst>
              <a:ext uri="{FF2B5EF4-FFF2-40B4-BE49-F238E27FC236}">
                <a16:creationId xmlns:a16="http://schemas.microsoft.com/office/drawing/2014/main" id="{F129E523-7854-91FB-069B-63A8784DAC47}"/>
              </a:ext>
            </a:extLst>
          </p:cNvPr>
          <p:cNvPicPr>
            <a:picLocks noChangeAspect="1"/>
          </p:cNvPicPr>
          <p:nvPr/>
        </p:nvPicPr>
        <p:blipFill>
          <a:blip r:embed="rId2"/>
          <a:stretch>
            <a:fillRect/>
          </a:stretch>
        </p:blipFill>
        <p:spPr>
          <a:xfrm>
            <a:off x="3413509" y="1619250"/>
            <a:ext cx="1905000" cy="1905000"/>
          </a:xfrm>
          <a:prstGeom prst="rect">
            <a:avLst/>
          </a:prstGeom>
        </p:spPr>
      </p:pic>
    </p:spTree>
    <p:extLst>
      <p:ext uri="{BB962C8B-B14F-4D97-AF65-F5344CB8AC3E}">
        <p14:creationId xmlns:p14="http://schemas.microsoft.com/office/powerpoint/2010/main" val="1066574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E1D-8474-A74F-610F-10326430020A}"/>
              </a:ext>
            </a:extLst>
          </p:cNvPr>
          <p:cNvSpPr>
            <a:spLocks noGrp="1"/>
          </p:cNvSpPr>
          <p:nvPr>
            <p:ph type="ctrTitle"/>
          </p:nvPr>
        </p:nvSpPr>
        <p:spPr/>
        <p:txBody>
          <a:bodyPr/>
          <a:lstStyle/>
          <a:p>
            <a:r>
              <a:rPr lang="en-GB"/>
              <a:t>Future events</a:t>
            </a:r>
          </a:p>
        </p:txBody>
      </p:sp>
      <p:sp>
        <p:nvSpPr>
          <p:cNvPr id="3" name="Content Placeholder 2">
            <a:extLst>
              <a:ext uri="{FF2B5EF4-FFF2-40B4-BE49-F238E27FC236}">
                <a16:creationId xmlns:a16="http://schemas.microsoft.com/office/drawing/2014/main" id="{68172EB6-C4CF-A796-66C1-AED57EBB24DF}"/>
              </a:ext>
            </a:extLst>
          </p:cNvPr>
          <p:cNvSpPr txBox="1">
            <a:spLocks/>
          </p:cNvSpPr>
          <p:nvPr/>
        </p:nvSpPr>
        <p:spPr>
          <a:xfrm>
            <a:off x="924650" y="1234682"/>
            <a:ext cx="6991624" cy="2030690"/>
          </a:xfrm>
          <a:prstGeom prst="rect">
            <a:avLst/>
          </a:prstGeom>
        </p:spPr>
        <p:txBody>
          <a:bodyPr vert="horz" lIns="0" tIns="0" rIns="91440" bIns="45720" rtlCol="0" anchor="t">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a:latin typeface="Calibri "/>
                <a:ea typeface="+mn-lt"/>
                <a:cs typeface="+mn-lt"/>
              </a:rPr>
              <a:t>Events will take place as part of our programme in February and March 2024, and you can access our events from webpage using the QR code below: </a:t>
            </a:r>
          </a:p>
          <a:p>
            <a:pPr>
              <a:buClr>
                <a:srgbClr val="00A89C"/>
              </a:buClr>
              <a:buSzPct val="120000"/>
            </a:pPr>
            <a:endParaRPr lang="en-US" sz="2000" b="1">
              <a:latin typeface="Calibri "/>
              <a:ea typeface="+mn-lt"/>
              <a:cs typeface="+mn-lt"/>
            </a:endParaRPr>
          </a:p>
          <a:p>
            <a:pPr marL="0" indent="0">
              <a:buClr>
                <a:srgbClr val="00A89C"/>
              </a:buClr>
              <a:buSzPct val="120000"/>
              <a:buNone/>
            </a:pPr>
            <a:endParaRPr lang="en-US" sz="1800">
              <a:ea typeface="+mn-lt"/>
              <a:cs typeface="+mn-lt"/>
            </a:endParaRPr>
          </a:p>
          <a:p>
            <a:pPr marL="0" indent="0">
              <a:buClr>
                <a:srgbClr val="00A89C"/>
              </a:buClr>
              <a:buSzPct val="120000"/>
              <a:buNone/>
            </a:pPr>
            <a:endParaRPr lang="en-US" sz="1800">
              <a:cs typeface="Calibri"/>
            </a:endParaRPr>
          </a:p>
          <a:p>
            <a:pPr marL="197485" indent="-197485">
              <a:buClr>
                <a:schemeClr val="accent5"/>
              </a:buClr>
              <a:buSzPct val="120000"/>
            </a:pPr>
            <a:endParaRPr lang="en-US" sz="1800">
              <a:cs typeface="Calibri"/>
            </a:endParaRPr>
          </a:p>
        </p:txBody>
      </p:sp>
      <p:sp>
        <p:nvSpPr>
          <p:cNvPr id="4" name="TextBox 3">
            <a:extLst>
              <a:ext uri="{FF2B5EF4-FFF2-40B4-BE49-F238E27FC236}">
                <a16:creationId xmlns:a16="http://schemas.microsoft.com/office/drawing/2014/main" id="{3DE7046D-19C9-0470-C2B8-12F0A7046CD1}"/>
              </a:ext>
            </a:extLst>
          </p:cNvPr>
          <p:cNvSpPr txBox="1"/>
          <p:nvPr/>
        </p:nvSpPr>
        <p:spPr>
          <a:xfrm>
            <a:off x="821001" y="671475"/>
            <a:ext cx="4572000" cy="461665"/>
          </a:xfrm>
          <a:prstGeom prst="rect">
            <a:avLst/>
          </a:prstGeom>
          <a:noFill/>
        </p:spPr>
        <p:txBody>
          <a:bodyPr wrap="square">
            <a:spAutoFit/>
          </a:bodyPr>
          <a:lstStyle/>
          <a:p>
            <a:pPr marL="0" indent="0">
              <a:buClr>
                <a:srgbClr val="00A89C"/>
              </a:buClr>
              <a:buSzPct val="120000"/>
              <a:buNone/>
            </a:pPr>
            <a:r>
              <a:rPr lang="en-US" sz="2400" b="1">
                <a:solidFill>
                  <a:srgbClr val="29A29F"/>
                </a:solidFill>
                <a:ea typeface="+mn-lt"/>
                <a:cs typeface="+mn-lt"/>
              </a:rPr>
              <a:t>Upcoming dates:</a:t>
            </a:r>
          </a:p>
        </p:txBody>
      </p:sp>
      <p:pic>
        <p:nvPicPr>
          <p:cNvPr id="5" name="Picture 4">
            <a:extLst>
              <a:ext uri="{FF2B5EF4-FFF2-40B4-BE49-F238E27FC236}">
                <a16:creationId xmlns:a16="http://schemas.microsoft.com/office/drawing/2014/main" id="{3DD036C0-8718-3327-0DB0-5F0B1853EB45}"/>
              </a:ext>
            </a:extLst>
          </p:cNvPr>
          <p:cNvPicPr>
            <a:picLocks noChangeAspect="1"/>
          </p:cNvPicPr>
          <p:nvPr/>
        </p:nvPicPr>
        <p:blipFill>
          <a:blip r:embed="rId2"/>
          <a:stretch>
            <a:fillRect/>
          </a:stretch>
        </p:blipFill>
        <p:spPr>
          <a:xfrm>
            <a:off x="924650" y="2526195"/>
            <a:ext cx="1585097" cy="1585097"/>
          </a:xfrm>
          <a:prstGeom prst="rect">
            <a:avLst/>
          </a:prstGeom>
        </p:spPr>
      </p:pic>
    </p:spTree>
    <p:extLst>
      <p:ext uri="{BB962C8B-B14F-4D97-AF65-F5344CB8AC3E}">
        <p14:creationId xmlns:p14="http://schemas.microsoft.com/office/powerpoint/2010/main" val="1192314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pink background with white text&#10;&#10;Description automatically generated">
            <a:extLst>
              <a:ext uri="{FF2B5EF4-FFF2-40B4-BE49-F238E27FC236}">
                <a16:creationId xmlns:a16="http://schemas.microsoft.com/office/drawing/2014/main" id="{99B0B4DC-C7A9-35F9-CC21-BB96E622A179}"/>
              </a:ext>
            </a:extLst>
          </p:cNvPr>
          <p:cNvPicPr>
            <a:picLocks noChangeAspect="1"/>
          </p:cNvPicPr>
          <p:nvPr/>
        </p:nvPicPr>
        <p:blipFill>
          <a:blip r:embed="rId3"/>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28640817-428B-8FA6-336F-AB10E6BE3C74}"/>
              </a:ext>
            </a:extLst>
          </p:cNvPr>
          <p:cNvSpPr txBox="1"/>
          <p:nvPr/>
        </p:nvSpPr>
        <p:spPr>
          <a:xfrm>
            <a:off x="467248" y="1689119"/>
            <a:ext cx="7681966" cy="1446550"/>
          </a:xfrm>
          <a:prstGeom prst="rect">
            <a:avLst/>
          </a:prstGeom>
          <a:noFill/>
        </p:spPr>
        <p:txBody>
          <a:bodyPr wrap="square" rtlCol="0">
            <a:spAutoFit/>
          </a:bodyPr>
          <a:lstStyle/>
          <a:p>
            <a:r>
              <a:rPr lang="en-GB" sz="4800" b="1">
                <a:solidFill>
                  <a:srgbClr val="29A29F"/>
                </a:solidFill>
              </a:rPr>
              <a:t>Thank you for attending </a:t>
            </a:r>
          </a:p>
          <a:p>
            <a:endParaRPr lang="en-GB" sz="4000" b="1">
              <a:solidFill>
                <a:srgbClr val="00A098"/>
              </a:solidFill>
            </a:endParaRPr>
          </a:p>
        </p:txBody>
      </p:sp>
      <p:pic>
        <p:nvPicPr>
          <p:cNvPr id="4" name="Picture 3">
            <a:extLst>
              <a:ext uri="{FF2B5EF4-FFF2-40B4-BE49-F238E27FC236}">
                <a16:creationId xmlns:a16="http://schemas.microsoft.com/office/drawing/2014/main" id="{BCD81D17-5E38-CB5B-FADB-59B0AB473652}"/>
              </a:ext>
            </a:extLst>
          </p:cNvPr>
          <p:cNvPicPr>
            <a:picLocks noChangeAspect="1"/>
          </p:cNvPicPr>
          <p:nvPr/>
        </p:nvPicPr>
        <p:blipFill rotWithShape="1">
          <a:blip r:embed="rId4"/>
          <a:srcRect l="12813" t="12319" r="11495" b="14099"/>
          <a:stretch/>
        </p:blipFill>
        <p:spPr>
          <a:xfrm>
            <a:off x="7305150" y="287374"/>
            <a:ext cx="1441939" cy="1401745"/>
          </a:xfrm>
          <a:prstGeom prst="rect">
            <a:avLst/>
          </a:prstGeom>
        </p:spPr>
      </p:pic>
    </p:spTree>
    <p:extLst>
      <p:ext uri="{BB962C8B-B14F-4D97-AF65-F5344CB8AC3E}">
        <p14:creationId xmlns:p14="http://schemas.microsoft.com/office/powerpoint/2010/main" val="90343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56B58E-A3A1-CF30-34C1-2E35B320DE9F}"/>
              </a:ext>
            </a:extLst>
          </p:cNvPr>
          <p:cNvSpPr txBox="1"/>
          <p:nvPr/>
        </p:nvSpPr>
        <p:spPr>
          <a:xfrm>
            <a:off x="363075" y="1418769"/>
            <a:ext cx="7738534" cy="1384995"/>
          </a:xfrm>
          <a:prstGeom prst="rect">
            <a:avLst/>
          </a:prstGeom>
          <a:noFill/>
        </p:spPr>
        <p:txBody>
          <a:bodyPr wrap="square" lIns="91440" tIns="45720" rIns="91440" bIns="45720" rtlCol="0" anchor="t">
            <a:spAutoFit/>
          </a:bodyPr>
          <a:lstStyle/>
          <a:p>
            <a:r>
              <a:rPr lang="en-GB" sz="2800" b="1">
                <a:solidFill>
                  <a:srgbClr val="FFFFFF"/>
                </a:solidFill>
              </a:rPr>
              <a:t>Presentation one:</a:t>
            </a:r>
          </a:p>
          <a:p>
            <a:pPr marL="457200" indent="-457200">
              <a:buFont typeface="Arial" panose="020B0604020202020204" pitchFamily="34" charset="0"/>
              <a:buChar char="•"/>
            </a:pPr>
            <a:r>
              <a:rPr lang="en-GB" sz="2800" b="1">
                <a:solidFill>
                  <a:srgbClr val="FFFFFF"/>
                </a:solidFill>
              </a:rPr>
              <a:t>Ruth Robertson, Senior Fellow, The King’s Fund</a:t>
            </a:r>
          </a:p>
          <a:p>
            <a:pPr marL="457200" indent="-457200">
              <a:buFont typeface="Arial" panose="020B0604020202020204" pitchFamily="34" charset="0"/>
              <a:buChar char="•"/>
            </a:pPr>
            <a:endParaRPr lang="en-GB" sz="2800" b="1">
              <a:solidFill>
                <a:srgbClr val="FFFFFF"/>
              </a:solidFill>
            </a:endParaRPr>
          </a:p>
        </p:txBody>
      </p:sp>
    </p:spTree>
    <p:extLst>
      <p:ext uri="{BB962C8B-B14F-4D97-AF65-F5344CB8AC3E}">
        <p14:creationId xmlns:p14="http://schemas.microsoft.com/office/powerpoint/2010/main" val="381040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Taking an inclusive approach to tackling the elective care backlog</a:t>
            </a:r>
          </a:p>
        </p:txBody>
      </p:sp>
      <p:sp>
        <p:nvSpPr>
          <p:cNvPr id="8" name="Text Placeholder 7"/>
          <p:cNvSpPr>
            <a:spLocks noGrp="1"/>
          </p:cNvSpPr>
          <p:nvPr>
            <p:ph type="body" sz="quarter" idx="13"/>
          </p:nvPr>
        </p:nvSpPr>
        <p:spPr>
          <a:xfrm>
            <a:off x="396577" y="2914915"/>
            <a:ext cx="4175423" cy="899490"/>
          </a:xfrm>
        </p:spPr>
        <p:txBody>
          <a:bodyPr/>
          <a:lstStyle/>
          <a:p>
            <a:r>
              <a:rPr lang="en-GB" b="1"/>
              <a:t>Ruth Robertson</a:t>
            </a:r>
          </a:p>
          <a:p>
            <a:r>
              <a:rPr lang="en-GB" b="1"/>
              <a:t>The King’s Fund</a:t>
            </a:r>
          </a:p>
          <a:p>
            <a:r>
              <a:rPr lang="en-GB" b="1"/>
              <a:t>@RuthRobbo</a:t>
            </a:r>
          </a:p>
          <a:p>
            <a:endParaRPr lang="en-GB" b="1"/>
          </a:p>
          <a:p>
            <a:endParaRPr lang="en-GB" b="1"/>
          </a:p>
        </p:txBody>
      </p:sp>
      <p:pic>
        <p:nvPicPr>
          <p:cNvPr id="13" name="Picture 12">
            <a:extLst>
              <a:ext uri="{FF2B5EF4-FFF2-40B4-BE49-F238E27FC236}">
                <a16:creationId xmlns:a16="http://schemas.microsoft.com/office/drawing/2014/main" id="{A3CBB9D0-465D-FA84-268A-908E9BFD4464}"/>
              </a:ext>
            </a:extLst>
          </p:cNvPr>
          <p:cNvPicPr>
            <a:picLocks noChangeAspect="1"/>
          </p:cNvPicPr>
          <p:nvPr/>
        </p:nvPicPr>
        <p:blipFill>
          <a:blip r:embed="rId3"/>
          <a:stretch>
            <a:fillRect/>
          </a:stretch>
        </p:blipFill>
        <p:spPr>
          <a:xfrm>
            <a:off x="6368608" y="4644330"/>
            <a:ext cx="877840" cy="431082"/>
          </a:xfrm>
          <a:prstGeom prst="rect">
            <a:avLst/>
          </a:prstGeom>
        </p:spPr>
      </p:pic>
      <p:sp>
        <p:nvSpPr>
          <p:cNvPr id="14" name="TextBox 13">
            <a:extLst>
              <a:ext uri="{FF2B5EF4-FFF2-40B4-BE49-F238E27FC236}">
                <a16:creationId xmlns:a16="http://schemas.microsoft.com/office/drawing/2014/main" id="{73EBEB78-5C7A-D3CA-A017-209901B6025D}"/>
              </a:ext>
            </a:extLst>
          </p:cNvPr>
          <p:cNvSpPr txBox="1"/>
          <p:nvPr/>
        </p:nvSpPr>
        <p:spPr>
          <a:xfrm>
            <a:off x="4758984" y="4697133"/>
            <a:ext cx="1609624" cy="307682"/>
          </a:xfrm>
          <a:prstGeom prst="rect">
            <a:avLst/>
          </a:prstGeom>
          <a:noFill/>
        </p:spPr>
        <p:txBody>
          <a:bodyPr wrap="none" rtlCol="0">
            <a:spAutoFit/>
          </a:bodyPr>
          <a:lstStyle/>
          <a:p>
            <a:pPr defTabSz="914126"/>
            <a:r>
              <a:rPr lang="en-GB" sz="1400">
                <a:solidFill>
                  <a:prstClr val="black"/>
                </a:solidFill>
                <a:latin typeface="Verdana"/>
              </a:rPr>
              <a:t>Work funded by</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ECCE-673D-E72B-E56C-2EF8F6142B6A}"/>
              </a:ext>
            </a:extLst>
          </p:cNvPr>
          <p:cNvSpPr>
            <a:spLocks noGrp="1"/>
          </p:cNvSpPr>
          <p:nvPr>
            <p:ph type="title"/>
          </p:nvPr>
        </p:nvSpPr>
        <p:spPr/>
        <p:txBody>
          <a:bodyPr/>
          <a:lstStyle/>
          <a:p>
            <a:r>
              <a:rPr lang="en-GB"/>
              <a:t>What has the NHS been asked to do?</a:t>
            </a:r>
          </a:p>
        </p:txBody>
      </p:sp>
      <p:pic>
        <p:nvPicPr>
          <p:cNvPr id="8" name="Picture 7">
            <a:extLst>
              <a:ext uri="{FF2B5EF4-FFF2-40B4-BE49-F238E27FC236}">
                <a16:creationId xmlns:a16="http://schemas.microsoft.com/office/drawing/2014/main" id="{98CD62B9-C715-B694-67F5-A4AB54473B34}"/>
              </a:ext>
            </a:extLst>
          </p:cNvPr>
          <p:cNvPicPr>
            <a:picLocks noChangeAspect="1"/>
          </p:cNvPicPr>
          <p:nvPr/>
        </p:nvPicPr>
        <p:blipFill>
          <a:blip r:embed="rId3"/>
          <a:stretch>
            <a:fillRect/>
          </a:stretch>
        </p:blipFill>
        <p:spPr>
          <a:xfrm>
            <a:off x="1810203" y="1925579"/>
            <a:ext cx="1532604" cy="1596463"/>
          </a:xfrm>
          <a:prstGeom prst="rect">
            <a:avLst/>
          </a:prstGeom>
        </p:spPr>
      </p:pic>
      <p:pic>
        <p:nvPicPr>
          <p:cNvPr id="10" name="Picture 9">
            <a:extLst>
              <a:ext uri="{FF2B5EF4-FFF2-40B4-BE49-F238E27FC236}">
                <a16:creationId xmlns:a16="http://schemas.microsoft.com/office/drawing/2014/main" id="{CC31A357-0DDA-AF08-0684-C08EB5D2B630}"/>
              </a:ext>
            </a:extLst>
          </p:cNvPr>
          <p:cNvPicPr>
            <a:picLocks noChangeAspect="1"/>
          </p:cNvPicPr>
          <p:nvPr/>
        </p:nvPicPr>
        <p:blipFill>
          <a:blip r:embed="rId4"/>
          <a:stretch>
            <a:fillRect/>
          </a:stretch>
        </p:blipFill>
        <p:spPr>
          <a:xfrm>
            <a:off x="5513764" y="1925579"/>
            <a:ext cx="1194537" cy="1479958"/>
          </a:xfrm>
          <a:prstGeom prst="rect">
            <a:avLst/>
          </a:prstGeom>
        </p:spPr>
      </p:pic>
      <p:sp>
        <p:nvSpPr>
          <p:cNvPr id="12" name="Oval 11">
            <a:extLst>
              <a:ext uri="{FF2B5EF4-FFF2-40B4-BE49-F238E27FC236}">
                <a16:creationId xmlns:a16="http://schemas.microsoft.com/office/drawing/2014/main" id="{B45FB86C-9661-152E-7BF5-27A397C830C2}"/>
              </a:ext>
            </a:extLst>
          </p:cNvPr>
          <p:cNvSpPr/>
          <p:nvPr/>
        </p:nvSpPr>
        <p:spPr>
          <a:xfrm>
            <a:off x="1422838" y="1102910"/>
            <a:ext cx="3665435" cy="3497163"/>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914126"/>
            <a:endParaRPr lang="en-GB" sz="1600" b="1" err="1">
              <a:solidFill>
                <a:prstClr val="black"/>
              </a:solidFill>
              <a:latin typeface="Verdana"/>
            </a:endParaRPr>
          </a:p>
        </p:txBody>
      </p:sp>
      <p:sp>
        <p:nvSpPr>
          <p:cNvPr id="13" name="Oval 12">
            <a:extLst>
              <a:ext uri="{FF2B5EF4-FFF2-40B4-BE49-F238E27FC236}">
                <a16:creationId xmlns:a16="http://schemas.microsoft.com/office/drawing/2014/main" id="{2A5BCBF6-5B5B-9390-CC50-81E30CD816DE}"/>
              </a:ext>
            </a:extLst>
          </p:cNvPr>
          <p:cNvSpPr/>
          <p:nvPr/>
        </p:nvSpPr>
        <p:spPr>
          <a:xfrm>
            <a:off x="3625551" y="1072171"/>
            <a:ext cx="3665435" cy="3497163"/>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914126"/>
            <a:endParaRPr lang="en-GB" sz="1600" b="1" err="1">
              <a:solidFill>
                <a:prstClr val="black"/>
              </a:solidFill>
              <a:latin typeface="Verdana"/>
            </a:endParaRPr>
          </a:p>
        </p:txBody>
      </p:sp>
      <p:sp>
        <p:nvSpPr>
          <p:cNvPr id="15" name="TextBox 14">
            <a:extLst>
              <a:ext uri="{FF2B5EF4-FFF2-40B4-BE49-F238E27FC236}">
                <a16:creationId xmlns:a16="http://schemas.microsoft.com/office/drawing/2014/main" id="{1D8032C3-39EC-AD48-D156-C5BAA0816377}"/>
              </a:ext>
            </a:extLst>
          </p:cNvPr>
          <p:cNvSpPr txBox="1"/>
          <p:nvPr/>
        </p:nvSpPr>
        <p:spPr>
          <a:xfrm>
            <a:off x="3705073" y="2528455"/>
            <a:ext cx="1275908" cy="584595"/>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126"/>
            <a:r>
              <a:rPr lang="en-GB" sz="1600" b="1">
                <a:solidFill>
                  <a:srgbClr val="404F24">
                    <a:lumMod val="75000"/>
                  </a:srgbClr>
                </a:solidFill>
                <a:latin typeface="Verdana"/>
              </a:rPr>
              <a:t>Inclusive recovery</a:t>
            </a:r>
          </a:p>
        </p:txBody>
      </p:sp>
    </p:spTree>
    <p:extLst>
      <p:ext uri="{BB962C8B-B14F-4D97-AF65-F5344CB8AC3E}">
        <p14:creationId xmlns:p14="http://schemas.microsoft.com/office/powerpoint/2010/main" val="269653949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C852-417B-D414-D373-B08125640CC5}"/>
              </a:ext>
            </a:extLst>
          </p:cNvPr>
          <p:cNvSpPr>
            <a:spLocks noGrp="1"/>
          </p:cNvSpPr>
          <p:nvPr>
            <p:ph type="title"/>
          </p:nvPr>
        </p:nvSpPr>
        <p:spPr/>
        <p:txBody>
          <a:bodyPr/>
          <a:lstStyle/>
          <a:p>
            <a:r>
              <a:rPr lang="en-GB"/>
              <a:t>What are inequalities on waiting lists?</a:t>
            </a:r>
          </a:p>
        </p:txBody>
      </p:sp>
      <p:pic>
        <p:nvPicPr>
          <p:cNvPr id="7" name="Picture 6" descr="A graph with green and white bars&#10;&#10;Description automatically generated">
            <a:extLst>
              <a:ext uri="{FF2B5EF4-FFF2-40B4-BE49-F238E27FC236}">
                <a16:creationId xmlns:a16="http://schemas.microsoft.com/office/drawing/2014/main" id="{A8C06CF5-0B8F-AFAA-E1AF-A40A1C7B2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37" y="1872701"/>
            <a:ext cx="4413807" cy="2753659"/>
          </a:xfrm>
          <a:prstGeom prst="rect">
            <a:avLst/>
          </a:prstGeom>
        </p:spPr>
      </p:pic>
      <p:sp>
        <p:nvSpPr>
          <p:cNvPr id="8" name="Title 1">
            <a:extLst>
              <a:ext uri="{FF2B5EF4-FFF2-40B4-BE49-F238E27FC236}">
                <a16:creationId xmlns:a16="http://schemas.microsoft.com/office/drawing/2014/main" id="{5314DF98-0734-89CC-5843-328BBC2FCB05}"/>
              </a:ext>
            </a:extLst>
          </p:cNvPr>
          <p:cNvSpPr txBox="1">
            <a:spLocks/>
          </p:cNvSpPr>
          <p:nvPr/>
        </p:nvSpPr>
        <p:spPr>
          <a:xfrm>
            <a:off x="309637" y="929005"/>
            <a:ext cx="4413807" cy="1228057"/>
          </a:xfrm>
          <a:prstGeom prst="rect">
            <a:avLst/>
          </a:prstGeom>
        </p:spPr>
        <p:txBody>
          <a:bodyPr vert="horz" lIns="0" tIns="0" rIns="0" bIns="0" rtlCol="0" anchor="t">
            <a:normAutofit fontScale="97500"/>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defTabSz="914126"/>
            <a:r>
              <a:rPr lang="en-GB" sz="1400" b="0">
                <a:solidFill>
                  <a:srgbClr val="404F24"/>
                </a:solidFill>
                <a:latin typeface="Verdana"/>
              </a:rPr>
              <a:t>People living in the most deprived areas of England are more than 2x as likely to wait &gt; a year for elective care than people in the least deprived areas, August 2022.</a:t>
            </a:r>
          </a:p>
        </p:txBody>
      </p:sp>
      <p:sp>
        <p:nvSpPr>
          <p:cNvPr id="9" name="TextBox 8">
            <a:extLst>
              <a:ext uri="{FF2B5EF4-FFF2-40B4-BE49-F238E27FC236}">
                <a16:creationId xmlns:a16="http://schemas.microsoft.com/office/drawing/2014/main" id="{7F80BF60-38C5-A372-628E-13581FF398B7}"/>
              </a:ext>
            </a:extLst>
          </p:cNvPr>
          <p:cNvSpPr txBox="1"/>
          <p:nvPr/>
        </p:nvSpPr>
        <p:spPr>
          <a:xfrm>
            <a:off x="5011135" y="866726"/>
            <a:ext cx="3925329" cy="4276774"/>
          </a:xfrm>
          <a:prstGeom prst="rect">
            <a:avLst/>
          </a:prstGeom>
          <a:noFill/>
        </p:spPr>
        <p:txBody>
          <a:bodyPr wrap="square" rtlCol="0">
            <a:spAutoFit/>
          </a:bodyPr>
          <a:lstStyle/>
          <a:p>
            <a:pPr defTabSz="914126"/>
            <a:r>
              <a:rPr lang="en-GB" sz="1999" b="1">
                <a:solidFill>
                  <a:srgbClr val="141414"/>
                </a:solidFill>
                <a:latin typeface="Verdana"/>
              </a:rPr>
              <a:t>Why?</a:t>
            </a:r>
          </a:p>
          <a:p>
            <a:pPr defTabSz="914126"/>
            <a:endParaRPr lang="en-GB" sz="600" b="1">
              <a:solidFill>
                <a:srgbClr val="141414"/>
              </a:solidFill>
              <a:latin typeface="Verdana"/>
            </a:endParaRPr>
          </a:p>
          <a:p>
            <a:pPr defTabSz="914126"/>
            <a:r>
              <a:rPr lang="en-GB" sz="1100">
                <a:solidFill>
                  <a:prstClr val="black"/>
                </a:solidFill>
                <a:latin typeface="Verdana"/>
              </a:rPr>
              <a:t>Social, economic and structural factors mean some people wait longer for treatment than others for non-clinical reasons or are more affected by the wait</a:t>
            </a:r>
            <a:r>
              <a:rPr lang="en-GB" sz="1200">
                <a:solidFill>
                  <a:prstClr val="black"/>
                </a:solidFill>
                <a:latin typeface="Verdana"/>
              </a:rPr>
              <a:t>. It might be more difficult for some people to:</a:t>
            </a:r>
          </a:p>
          <a:p>
            <a:pPr marL="171399" indent="-171399" defTabSz="914126">
              <a:buFont typeface="Arial" panose="020B0604020202020204" pitchFamily="34" charset="0"/>
              <a:buChar char="•"/>
            </a:pPr>
            <a:r>
              <a:rPr lang="en-GB" sz="1100" b="1">
                <a:solidFill>
                  <a:prstClr val="black"/>
                </a:solidFill>
                <a:latin typeface="Verdana"/>
              </a:rPr>
              <a:t>A</a:t>
            </a:r>
            <a:r>
              <a:rPr lang="en-GB" sz="1200" b="1">
                <a:solidFill>
                  <a:prstClr val="black"/>
                </a:solidFill>
                <a:latin typeface="Verdana"/>
              </a:rPr>
              <a:t>ttend appointments</a:t>
            </a:r>
            <a:r>
              <a:rPr lang="en-GB" sz="1100" b="1">
                <a:solidFill>
                  <a:prstClr val="black"/>
                </a:solidFill>
                <a:latin typeface="Verdana"/>
              </a:rPr>
              <a:t>:</a:t>
            </a:r>
            <a:r>
              <a:rPr lang="en-GB" sz="1200">
                <a:solidFill>
                  <a:prstClr val="black"/>
                </a:solidFill>
                <a:latin typeface="Verdana"/>
              </a:rPr>
              <a:t> offering, </a:t>
            </a:r>
            <a:r>
              <a:rPr lang="en-GB" sz="1200" err="1">
                <a:solidFill>
                  <a:prstClr val="black"/>
                </a:solidFill>
                <a:latin typeface="Verdana"/>
              </a:rPr>
              <a:t>eg</a:t>
            </a:r>
            <a:r>
              <a:rPr lang="en-GB" sz="1200">
                <a:solidFill>
                  <a:prstClr val="black"/>
                </a:solidFill>
                <a:latin typeface="Verdana"/>
              </a:rPr>
              <a:t>, support with transport costs </a:t>
            </a:r>
            <a:r>
              <a:rPr lang="en-GB" sz="1100">
                <a:solidFill>
                  <a:prstClr val="black"/>
                </a:solidFill>
                <a:latin typeface="Verdana"/>
              </a:rPr>
              <a:t>or evening appointments </a:t>
            </a:r>
            <a:r>
              <a:rPr lang="en-GB" sz="1200">
                <a:solidFill>
                  <a:prstClr val="black"/>
                </a:solidFill>
                <a:latin typeface="Verdana"/>
              </a:rPr>
              <a:t>might help</a:t>
            </a:r>
          </a:p>
          <a:p>
            <a:pPr marL="171399" indent="-171399" defTabSz="914126">
              <a:buFont typeface="Arial" panose="020B0604020202020204" pitchFamily="34" charset="0"/>
              <a:buChar char="•"/>
            </a:pPr>
            <a:r>
              <a:rPr lang="en-GB" sz="1100" b="1">
                <a:solidFill>
                  <a:prstClr val="black"/>
                </a:solidFill>
                <a:latin typeface="Verdana"/>
              </a:rPr>
              <a:t>N</a:t>
            </a:r>
            <a:r>
              <a:rPr lang="en-GB" sz="1200" b="1">
                <a:solidFill>
                  <a:prstClr val="black"/>
                </a:solidFill>
                <a:latin typeface="Verdana"/>
              </a:rPr>
              <a:t>avigate the system</a:t>
            </a:r>
            <a:r>
              <a:rPr lang="en-GB" sz="1100" b="1">
                <a:solidFill>
                  <a:prstClr val="black"/>
                </a:solidFill>
                <a:latin typeface="Verdana"/>
              </a:rPr>
              <a:t>: </a:t>
            </a:r>
            <a:r>
              <a:rPr lang="en-GB" sz="1100">
                <a:solidFill>
                  <a:prstClr val="black"/>
                </a:solidFill>
                <a:latin typeface="Verdana"/>
              </a:rPr>
              <a:t>offering, </a:t>
            </a:r>
            <a:r>
              <a:rPr lang="en-GB" sz="1100" err="1">
                <a:solidFill>
                  <a:prstClr val="black"/>
                </a:solidFill>
                <a:latin typeface="Verdana"/>
              </a:rPr>
              <a:t>eg</a:t>
            </a:r>
            <a:r>
              <a:rPr lang="en-GB" sz="1100">
                <a:solidFill>
                  <a:prstClr val="black"/>
                </a:solidFill>
                <a:latin typeface="Verdana"/>
              </a:rPr>
              <a:t>, </a:t>
            </a:r>
            <a:r>
              <a:rPr lang="en-GB" sz="1200">
                <a:solidFill>
                  <a:prstClr val="black"/>
                </a:solidFill>
                <a:latin typeface="Verdana"/>
              </a:rPr>
              <a:t>longer appointments or </a:t>
            </a:r>
            <a:r>
              <a:rPr lang="en-GB" sz="1100">
                <a:solidFill>
                  <a:prstClr val="black"/>
                </a:solidFill>
                <a:latin typeface="Verdana"/>
              </a:rPr>
              <a:t>support articulating health issues and advocating for treatment </a:t>
            </a:r>
            <a:r>
              <a:rPr lang="en-GB" sz="1200">
                <a:solidFill>
                  <a:prstClr val="black"/>
                </a:solidFill>
                <a:latin typeface="Verdana"/>
              </a:rPr>
              <a:t>might help</a:t>
            </a:r>
          </a:p>
          <a:p>
            <a:pPr marL="171399" indent="-171399" defTabSz="914126">
              <a:buFont typeface="Arial" panose="020B0604020202020204" pitchFamily="34" charset="0"/>
              <a:buChar char="•"/>
            </a:pPr>
            <a:r>
              <a:rPr lang="en-GB" sz="1100" b="1">
                <a:solidFill>
                  <a:prstClr val="black"/>
                </a:solidFill>
                <a:latin typeface="Verdana"/>
              </a:rPr>
              <a:t>M</a:t>
            </a:r>
            <a:r>
              <a:rPr lang="en-GB" sz="1200" b="1">
                <a:solidFill>
                  <a:prstClr val="black"/>
                </a:solidFill>
                <a:latin typeface="Verdana"/>
              </a:rPr>
              <a:t>aintain their health while on the waiting list</a:t>
            </a:r>
            <a:r>
              <a:rPr lang="en-GB" sz="1200">
                <a:solidFill>
                  <a:prstClr val="black"/>
                </a:solidFill>
                <a:latin typeface="Verdana"/>
              </a:rPr>
              <a:t>, offering, </a:t>
            </a:r>
            <a:r>
              <a:rPr lang="en-GB" sz="1200" err="1">
                <a:solidFill>
                  <a:prstClr val="black"/>
                </a:solidFill>
                <a:latin typeface="Verdana"/>
              </a:rPr>
              <a:t>eg</a:t>
            </a:r>
            <a:r>
              <a:rPr lang="en-GB" sz="1200">
                <a:solidFill>
                  <a:prstClr val="black"/>
                </a:solidFill>
                <a:latin typeface="Verdana"/>
              </a:rPr>
              <a:t>, pre-</a:t>
            </a:r>
            <a:r>
              <a:rPr lang="en-GB" sz="1200" err="1">
                <a:solidFill>
                  <a:prstClr val="black"/>
                </a:solidFill>
                <a:latin typeface="Verdana"/>
              </a:rPr>
              <a:t>habilitation</a:t>
            </a:r>
            <a:r>
              <a:rPr lang="en-GB" sz="1200">
                <a:solidFill>
                  <a:prstClr val="black"/>
                </a:solidFill>
                <a:latin typeface="Verdana"/>
              </a:rPr>
              <a:t> to support people to get the best outcomes from treatment when they reach the top of the list might help</a:t>
            </a:r>
          </a:p>
          <a:p>
            <a:pPr marL="171399" indent="-171399" defTabSz="914126">
              <a:buFont typeface="Arial" panose="020B0604020202020204" pitchFamily="34" charset="0"/>
              <a:buChar char="•"/>
            </a:pPr>
            <a:r>
              <a:rPr lang="en-GB" sz="1100" b="1">
                <a:solidFill>
                  <a:prstClr val="black"/>
                </a:solidFill>
                <a:latin typeface="Verdana"/>
              </a:rPr>
              <a:t>C</a:t>
            </a:r>
            <a:r>
              <a:rPr lang="en-GB" sz="1200" b="1">
                <a:solidFill>
                  <a:prstClr val="black"/>
                </a:solidFill>
                <a:latin typeface="Verdana"/>
              </a:rPr>
              <a:t>ontinue their daily activities while they wai</a:t>
            </a:r>
            <a:r>
              <a:rPr lang="en-GB" sz="1100" b="1">
                <a:solidFill>
                  <a:prstClr val="black"/>
                </a:solidFill>
                <a:latin typeface="Verdana"/>
              </a:rPr>
              <a:t>t: </a:t>
            </a:r>
            <a:r>
              <a:rPr lang="en-GB" sz="1100">
                <a:solidFill>
                  <a:prstClr val="black"/>
                </a:solidFill>
                <a:latin typeface="Verdana"/>
              </a:rPr>
              <a:t>considering</a:t>
            </a:r>
            <a:r>
              <a:rPr lang="en-GB" sz="1100" b="1">
                <a:solidFill>
                  <a:prstClr val="black"/>
                </a:solidFill>
                <a:latin typeface="Verdana"/>
              </a:rPr>
              <a:t> </a:t>
            </a:r>
            <a:r>
              <a:rPr lang="en-GB" sz="1100">
                <a:solidFill>
                  <a:prstClr val="black"/>
                </a:solidFill>
                <a:latin typeface="Verdana"/>
              </a:rPr>
              <a:t>someone’s job or caring responsibilities as part of the decision to treat might help.</a:t>
            </a:r>
            <a:endParaRPr lang="en-GB" sz="1200">
              <a:solidFill>
                <a:prstClr val="black"/>
              </a:solidFill>
              <a:latin typeface="Verdana"/>
            </a:endParaRPr>
          </a:p>
          <a:p>
            <a:pPr defTabSz="914126"/>
            <a:endParaRPr lang="en-GB" sz="1200" err="1">
              <a:solidFill>
                <a:prstClr val="black"/>
              </a:solidFill>
              <a:latin typeface="Verdana"/>
            </a:endParaRPr>
          </a:p>
        </p:txBody>
      </p:sp>
    </p:spTree>
    <p:extLst>
      <p:ext uri="{BB962C8B-B14F-4D97-AF65-F5344CB8AC3E}">
        <p14:creationId xmlns:p14="http://schemas.microsoft.com/office/powerpoint/2010/main" val="40743058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666-43EE-2288-F141-73D2BC323787}"/>
              </a:ext>
            </a:extLst>
          </p:cNvPr>
          <p:cNvSpPr>
            <a:spLocks noGrp="1"/>
          </p:cNvSpPr>
          <p:nvPr>
            <p:ph type="title"/>
          </p:nvPr>
        </p:nvSpPr>
        <p:spPr/>
        <p:txBody>
          <a:bodyPr/>
          <a:lstStyle/>
          <a:p>
            <a:r>
              <a:rPr lang="en-GB"/>
              <a:t>What we found</a:t>
            </a:r>
          </a:p>
        </p:txBody>
      </p:sp>
      <p:sp>
        <p:nvSpPr>
          <p:cNvPr id="3" name="Text Placeholder 2">
            <a:extLst>
              <a:ext uri="{FF2B5EF4-FFF2-40B4-BE49-F238E27FC236}">
                <a16:creationId xmlns:a16="http://schemas.microsoft.com/office/drawing/2014/main" id="{865E3F53-5441-FFBC-8646-3C3BAB2A76D2}"/>
              </a:ext>
            </a:extLst>
          </p:cNvPr>
          <p:cNvSpPr>
            <a:spLocks noGrp="1"/>
          </p:cNvSpPr>
          <p:nvPr>
            <p:ph type="body" sz="quarter" idx="13"/>
          </p:nvPr>
        </p:nvSpPr>
        <p:spPr>
          <a:xfrm>
            <a:off x="3111204" y="1133650"/>
            <a:ext cx="5502631" cy="3307379"/>
          </a:xfrm>
        </p:spPr>
        <p:txBody>
          <a:bodyPr/>
          <a:lstStyle/>
          <a:p>
            <a:pPr marL="285664" indent="-285664">
              <a:buFont typeface="Arial" panose="020B0604020202020204" pitchFamily="34" charset="0"/>
              <a:buChar char="•"/>
            </a:pPr>
            <a:r>
              <a:rPr lang="en-GB" sz="1200" b="1"/>
              <a:t>Method: </a:t>
            </a:r>
            <a:r>
              <a:rPr lang="en-GB" sz="1200"/>
              <a:t>Case studies in three trusts/ICBs and AI (n=39, Dec 2022 – June 2023), board paper review, data analysis, lit review</a:t>
            </a:r>
          </a:p>
          <a:p>
            <a:pPr marL="285664" indent="-285664">
              <a:buFont typeface="Arial" panose="020B0604020202020204" pitchFamily="34" charset="0"/>
              <a:buChar char="•"/>
            </a:pPr>
            <a:r>
              <a:rPr lang="en-GB" sz="1200"/>
              <a:t>Found that this </a:t>
            </a:r>
            <a:r>
              <a:rPr lang="en-GB" sz="1200" b="1"/>
              <a:t>work is at an early stage</a:t>
            </a:r>
            <a:r>
              <a:rPr lang="en-GB" sz="1200"/>
              <a:t> – most trusts and ICBs they looked at were yet to disaggregate their data. </a:t>
            </a:r>
          </a:p>
          <a:p>
            <a:pPr marL="285664" indent="-285664">
              <a:buFont typeface="Arial" panose="020B0604020202020204" pitchFamily="34" charset="0"/>
              <a:buChar char="•"/>
            </a:pPr>
            <a:r>
              <a:rPr lang="en-GB" sz="1200"/>
              <a:t>There are </a:t>
            </a:r>
            <a:r>
              <a:rPr lang="en-GB" sz="1200" b="1"/>
              <a:t>examples of targeted access and prioritisation interventions </a:t>
            </a:r>
            <a:r>
              <a:rPr lang="en-GB" sz="1200"/>
              <a:t>that are reducing inequalities on waiting lists, but these tend to be about stopping people falling down the list rather than pushing people up.</a:t>
            </a:r>
          </a:p>
          <a:p>
            <a:pPr marL="285664" indent="-285664">
              <a:buFont typeface="Arial" panose="020B0604020202020204" pitchFamily="34" charset="0"/>
              <a:buChar char="•"/>
            </a:pPr>
            <a:r>
              <a:rPr lang="en-GB" sz="1200" b="1"/>
              <a:t>Reasons for a lack of progress </a:t>
            </a:r>
            <a:r>
              <a:rPr lang="en-GB" sz="1200"/>
              <a:t>include:</a:t>
            </a:r>
          </a:p>
          <a:p>
            <a:pPr marL="555583" lvl="1" indent="-285664">
              <a:buFont typeface="Arial" panose="020B0604020202020204" pitchFamily="34" charset="0"/>
              <a:buChar char="•"/>
            </a:pPr>
            <a:r>
              <a:rPr lang="en-GB" sz="1200"/>
              <a:t>a lack of analytical capability and good-quality data</a:t>
            </a:r>
          </a:p>
          <a:p>
            <a:pPr marL="555583" lvl="1" indent="-285664">
              <a:buFont typeface="Arial" panose="020B0604020202020204" pitchFamily="34" charset="0"/>
              <a:buChar char="•"/>
            </a:pPr>
            <a:r>
              <a:rPr lang="en-GB" sz="1200"/>
              <a:t>the need to engage clinicians and other staff more effectively in new approaches </a:t>
            </a:r>
          </a:p>
          <a:p>
            <a:pPr marL="555583" lvl="1" indent="-285664">
              <a:buFont typeface="Arial" panose="020B0604020202020204" pitchFamily="34" charset="0"/>
              <a:buChar char="•"/>
            </a:pPr>
            <a:r>
              <a:rPr lang="en-GB" sz="1200"/>
              <a:t>NHS organisations not being held to account for this work; their focus is on reducing long waits</a:t>
            </a:r>
          </a:p>
          <a:p>
            <a:pPr marL="555583" lvl="1" indent="-285664">
              <a:buFont typeface="Arial" panose="020B0604020202020204" pitchFamily="34" charset="0"/>
              <a:buChar char="•"/>
            </a:pPr>
            <a:r>
              <a:rPr lang="en-GB" sz="1200"/>
              <a:t>a lack of clear vision on why inclusive recovery is important to delivering better and fairer services. </a:t>
            </a:r>
          </a:p>
          <a:p>
            <a:pPr marL="285664" indent="-285664">
              <a:buFont typeface="Arial" panose="020B0604020202020204" pitchFamily="34" charset="0"/>
              <a:buChar char="•"/>
            </a:pPr>
            <a:endParaRPr lang="en-GB"/>
          </a:p>
        </p:txBody>
      </p:sp>
      <p:pic>
        <p:nvPicPr>
          <p:cNvPr id="8" name="Picture 7">
            <a:extLst>
              <a:ext uri="{FF2B5EF4-FFF2-40B4-BE49-F238E27FC236}">
                <a16:creationId xmlns:a16="http://schemas.microsoft.com/office/drawing/2014/main" id="{0C0C02B1-F595-797C-9E39-77AADA76A242}"/>
              </a:ext>
            </a:extLst>
          </p:cNvPr>
          <p:cNvPicPr>
            <a:picLocks noChangeAspect="1"/>
          </p:cNvPicPr>
          <p:nvPr/>
        </p:nvPicPr>
        <p:blipFill>
          <a:blip r:embed="rId2"/>
          <a:stretch>
            <a:fillRect/>
          </a:stretch>
        </p:blipFill>
        <p:spPr>
          <a:xfrm>
            <a:off x="395860" y="1107032"/>
            <a:ext cx="2312724" cy="3333997"/>
          </a:xfrm>
          <a:prstGeom prst="rect">
            <a:avLst/>
          </a:prstGeom>
        </p:spPr>
      </p:pic>
    </p:spTree>
    <p:extLst>
      <p:ext uri="{BB962C8B-B14F-4D97-AF65-F5344CB8AC3E}">
        <p14:creationId xmlns:p14="http://schemas.microsoft.com/office/powerpoint/2010/main" val="1823809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heme/theme1.xml><?xml version="1.0" encoding="utf-8"?>
<a:theme xmlns:a="http://schemas.openxmlformats.org/drawingml/2006/main" name="NHSP theme 1a">
  <a:themeElements>
    <a:clrScheme name="Custom 8">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00633F"/>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ings Fund Green Palette">
  <a:themeElements>
    <a:clrScheme name="Kings Fund Green">
      <a:dk1>
        <a:sysClr val="windowText" lastClr="000000"/>
      </a:dk1>
      <a:lt1>
        <a:sysClr val="window" lastClr="FFFFFF"/>
      </a:lt1>
      <a:dk2>
        <a:srgbClr val="404F24"/>
      </a:dk2>
      <a:lt2>
        <a:srgbClr val="FFFFFF"/>
      </a:lt2>
      <a:accent1>
        <a:srgbClr val="404F24"/>
      </a:accent1>
      <a:accent2>
        <a:srgbClr val="388437"/>
      </a:accent2>
      <a:accent3>
        <a:srgbClr val="9FAA00"/>
      </a:accent3>
      <a:accent4>
        <a:srgbClr val="D3E13C"/>
      </a:accent4>
      <a:accent5>
        <a:srgbClr val="404F24"/>
      </a:accent5>
      <a:accent6>
        <a:srgbClr val="388437"/>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presentation_2022" id="{0C27F6BF-5679-45FC-B162-8F86D6C2DBF3}" vid="{0C6799B5-6012-4D65-AB7B-47B6AFC09C28}"/>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7" ma:contentTypeDescription="Create a new document." ma:contentTypeScope="" ma:versionID="f901db54bb13095120feb0375381ddc7">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ccbdc23c9b6847b596135635c0f30772"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SharedWithUsers xmlns="91879da0-9969-4788-bbb1-7f1899c198fe">
      <UserInfo>
        <DisplayName>Jenny Reindorp</DisplayName>
        <AccountId>73</AccountId>
        <AccountType/>
      </UserInfo>
      <UserInfo>
        <DisplayName>Alexina Weekes</DisplayName>
        <AccountId>3971</AccountId>
        <AccountType/>
      </UserInfo>
      <UserInfo>
        <DisplayName>Katie Crooks</DisplayName>
        <AccountId>3962</AccountId>
        <AccountType/>
      </UserInfo>
    </SharedWithUsers>
  </documentManagement>
</p:properties>
</file>

<file path=customXml/itemProps1.xml><?xml version="1.0" encoding="utf-8"?>
<ds:datastoreItem xmlns:ds="http://schemas.openxmlformats.org/officeDocument/2006/customXml" ds:itemID="{91D52493-1EA6-49B1-976B-CE178DE391A2}">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17FA6F-A1D8-4DEF-9AA6-4B43C3A4BF23}">
  <ds:schemaRefs>
    <ds:schemaRef ds:uri="http://schemas.microsoft.com/sharepoint/v3/contenttype/forms"/>
  </ds:schemaRefs>
</ds:datastoreItem>
</file>

<file path=customXml/itemProps3.xml><?xml version="1.0" encoding="utf-8"?>
<ds:datastoreItem xmlns:ds="http://schemas.openxmlformats.org/officeDocument/2006/customXml" ds:itemID="{39E5567D-C3CB-4B67-BF48-4AE6F4A135D9}">
  <ds:schemaRefs>
    <ds:schemaRef ds:uri="47dd78af-cfc5-4e7a-8799-591ad7ced2cf"/>
    <ds:schemaRef ds:uri="91879da0-9969-4788-bbb1-7f1899c198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NHSP theme 1a.thmx</Template>
  <Application>Microsoft Office PowerPoint</Application>
  <PresentationFormat>On-screen Show (16:9)</PresentationFormat>
  <Slides>46</Slides>
  <Notes>10</Notes>
  <HiddenSlides>1</HiddenSlide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NHSP theme 1a</vt:lpstr>
      <vt:lpstr>Healthwatch Theme 2021</vt:lpstr>
      <vt:lpstr>Kings Fund Green Palette</vt:lpstr>
      <vt:lpstr>1_Office Theme</vt:lpstr>
      <vt:lpstr>PowerPoint Presentation</vt:lpstr>
      <vt:lpstr>Agenda</vt:lpstr>
      <vt:lpstr>Reflections – fill in this slide to help you reflect on the event and consider your next steps</vt:lpstr>
      <vt:lpstr>Housekeeping</vt:lpstr>
      <vt:lpstr>PowerPoint Presentation</vt:lpstr>
      <vt:lpstr>Taking an inclusive approach to tackling the elective care backlog</vt:lpstr>
      <vt:lpstr>What has the NHS been asked to do?</vt:lpstr>
      <vt:lpstr>What are inequalities on waiting lists?</vt:lpstr>
      <vt:lpstr>What we found</vt:lpstr>
      <vt:lpstr>There are opportunities to take an inclusive approach at various stages of the patient journey</vt:lpstr>
      <vt:lpstr>Recommendations for integrated care boards </vt:lpstr>
      <vt:lpstr>Recommendations for NHS trusts  </vt:lpstr>
      <vt:lpstr>Questions for ICB and NHS trusts</vt:lpstr>
      <vt:lpstr>The team</vt:lpstr>
      <vt:lpstr>PowerPoint Presentation</vt:lpstr>
      <vt:lpstr>PowerPoint Presentation</vt:lpstr>
      <vt:lpstr>Improving Waiting Lists Equitably</vt:lpstr>
      <vt:lpstr>What is WYAAT and why does it exist?</vt:lpstr>
      <vt:lpstr>Elective Coordination Group</vt:lpstr>
      <vt:lpstr>PowerPoint Presentation</vt:lpstr>
      <vt:lpstr>PowerPoint Presentation</vt:lpstr>
      <vt:lpstr>What have we achieved?</vt:lpstr>
      <vt:lpstr>PowerPoint Presentation</vt:lpstr>
      <vt:lpstr>PowerPoint Presentation</vt:lpstr>
      <vt:lpstr>65-week cohort</vt:lpstr>
      <vt:lpstr>Improving Waiting Lists Equitably</vt:lpstr>
      <vt:lpstr>Access Policy</vt:lpstr>
      <vt:lpstr>PowerPoint Presentation</vt:lpstr>
      <vt:lpstr>Access Policy</vt:lpstr>
      <vt:lpstr>PowerPoint Presentation</vt:lpstr>
      <vt:lpstr>Learning Disabilities</vt:lpstr>
      <vt:lpstr>Any Questions</vt:lpstr>
      <vt:lpstr>PowerPoint Presentation</vt:lpstr>
      <vt:lpstr>The impact of waiting</vt:lpstr>
      <vt:lpstr>England’s health and social care champion</vt:lpstr>
      <vt:lpstr>The impact of waiting:  behind the numbers</vt:lpstr>
      <vt:lpstr>Getting a referral</vt:lpstr>
      <vt:lpstr>Getting diagnosed </vt:lpstr>
      <vt:lpstr>Getting treatment</vt:lpstr>
      <vt:lpstr>Getting treatment</vt:lpstr>
      <vt:lpstr>Inequalities</vt:lpstr>
      <vt:lpstr>How to improve people's experiences of waiting </vt:lpstr>
      <vt:lpstr>PowerPoint Presentation</vt:lpstr>
      <vt:lpstr>Evaluation</vt:lpstr>
      <vt:lpstr>Future events</vt:lpstr>
      <vt:lpstr>PowerPoint Presentation</vt:lpstr>
    </vt:vector>
  </TitlesOfParts>
  <Company>Jimage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Crooks</dc:creator>
  <cp:revision>1</cp:revision>
  <cp:lastPrinted>2023-07-26T09:07:22Z</cp:lastPrinted>
  <dcterms:created xsi:type="dcterms:W3CDTF">2014-12-03T15:59:55Z</dcterms:created>
  <dcterms:modified xsi:type="dcterms:W3CDTF">2023-12-05T13:23:06Z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MediaServiceImageTags">
    <vt:lpwstr/>
  </property>
</Properties>
</file>