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</p:sldMasterIdLst>
  <p:notesMasterIdLst>
    <p:notesMasterId r:id="rId17"/>
  </p:notesMasterIdLst>
  <p:sldIdLst>
    <p:sldId id="1580" r:id="rId7"/>
    <p:sldId id="1588" r:id="rId8"/>
    <p:sldId id="489" r:id="rId9"/>
    <p:sldId id="2147374478" r:id="rId10"/>
    <p:sldId id="2147374388" r:id="rId11"/>
    <p:sldId id="6818" r:id="rId12"/>
    <p:sldId id="297" r:id="rId13"/>
    <p:sldId id="2147374483" r:id="rId14"/>
    <p:sldId id="1593" r:id="rId15"/>
    <p:sldId id="1589" r:id="rId1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BFF"/>
    <a:srgbClr val="EDE7FF"/>
    <a:srgbClr val="E7E7FF"/>
    <a:srgbClr val="CCCCFF"/>
    <a:srgbClr val="005EB8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>
      <p:cViewPr varScale="1">
        <p:scale>
          <a:sx n="79" d="100"/>
          <a:sy n="79" d="100"/>
        </p:scale>
        <p:origin x="147" y="54"/>
      </p:cViewPr>
      <p:guideLst>
        <p:guide orient="horz" pos="2112"/>
        <p:guide pos="691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8102D-C028-48EF-894F-26E28BEF0976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F52F0F8-E567-4F51-A3FF-5E129EA650BA}">
      <dgm:prSet phldrT="[Text]"/>
      <dgm:spPr/>
      <dgm:t>
        <a:bodyPr/>
        <a:lstStyle/>
        <a:p>
          <a:r>
            <a:rPr lang="en-GB" dirty="0">
              <a:effectLst/>
              <a:latin typeface="Franklin Gothic" panose="020B0604020202020204" charset="0"/>
              <a:ea typeface="+mn-ea"/>
              <a:cs typeface="Franklin Gothic" panose="020B0604020202020204" charset="0"/>
            </a:rPr>
            <a:t>Increase Capacity</a:t>
          </a:r>
          <a:endParaRPr lang="en-GB" dirty="0"/>
        </a:p>
      </dgm:t>
    </dgm:pt>
    <dgm:pt modelId="{234AF468-9FC4-40CA-BA55-474473D54434}" type="parTrans" cxnId="{BDB98FB7-E052-4DC7-9560-18E2E364D868}">
      <dgm:prSet/>
      <dgm:spPr/>
      <dgm:t>
        <a:bodyPr/>
        <a:lstStyle/>
        <a:p>
          <a:endParaRPr lang="en-GB"/>
        </a:p>
      </dgm:t>
    </dgm:pt>
    <dgm:pt modelId="{045A6B8A-9F48-48A6-AB6B-C3081B7E7033}" type="sibTrans" cxnId="{BDB98FB7-E052-4DC7-9560-18E2E364D868}">
      <dgm:prSet/>
      <dgm:spPr/>
      <dgm:t>
        <a:bodyPr/>
        <a:lstStyle/>
        <a:p>
          <a:endParaRPr lang="en-GB"/>
        </a:p>
      </dgm:t>
    </dgm:pt>
    <dgm:pt modelId="{7609A49E-55AC-49F8-B20C-C532FA755199}">
      <dgm:prSet phldrT="[Text]"/>
      <dgm:spPr/>
      <dgm:t>
        <a:bodyPr/>
        <a:lstStyle/>
        <a:p>
          <a:r>
            <a:rPr lang="en-GB" dirty="0">
              <a:effectLst/>
              <a:latin typeface="Franklin Gothic" panose="020B0604020202020204" charset="0"/>
              <a:ea typeface="+mn-ea"/>
              <a:cs typeface="Franklin Gothic" panose="020B0604020202020204" charset="0"/>
            </a:rPr>
            <a:t>Standardise Pathways </a:t>
          </a:r>
          <a:endParaRPr lang="en-GB" dirty="0"/>
        </a:p>
      </dgm:t>
    </dgm:pt>
    <dgm:pt modelId="{12941DEE-FAC8-4721-9682-CEE1EC9FBC82}" type="parTrans" cxnId="{C1DEE980-A0CB-43C6-A2FB-C1B6EC01D0F1}">
      <dgm:prSet/>
      <dgm:spPr/>
      <dgm:t>
        <a:bodyPr/>
        <a:lstStyle/>
        <a:p>
          <a:endParaRPr lang="en-GB"/>
        </a:p>
      </dgm:t>
    </dgm:pt>
    <dgm:pt modelId="{927B70A0-81CE-4470-B4F7-30BFDB0446EA}" type="sibTrans" cxnId="{C1DEE980-A0CB-43C6-A2FB-C1B6EC01D0F1}">
      <dgm:prSet/>
      <dgm:spPr/>
      <dgm:t>
        <a:bodyPr/>
        <a:lstStyle/>
        <a:p>
          <a:endParaRPr lang="en-GB"/>
        </a:p>
      </dgm:t>
    </dgm:pt>
    <dgm:pt modelId="{D2C08EDB-9C7B-4050-93D5-E5C76784DD97}">
      <dgm:prSet phldrT="[Text]"/>
      <dgm:spPr/>
      <dgm:t>
        <a:bodyPr/>
        <a:lstStyle/>
        <a:p>
          <a:r>
            <a:rPr lang="en-GB" dirty="0"/>
            <a:t>Reduce Demand </a:t>
          </a:r>
        </a:p>
      </dgm:t>
    </dgm:pt>
    <dgm:pt modelId="{752EB3B7-36BA-497D-B48D-B92DF3244E10}" type="parTrans" cxnId="{6BF07CEE-830A-4D1D-9D56-C5C8A7A064C4}">
      <dgm:prSet/>
      <dgm:spPr/>
      <dgm:t>
        <a:bodyPr/>
        <a:lstStyle/>
        <a:p>
          <a:endParaRPr lang="en-GB"/>
        </a:p>
      </dgm:t>
    </dgm:pt>
    <dgm:pt modelId="{F6D59321-632E-4918-90DB-E46FD18E63F2}" type="sibTrans" cxnId="{6BF07CEE-830A-4D1D-9D56-C5C8A7A064C4}">
      <dgm:prSet/>
      <dgm:spPr/>
      <dgm:t>
        <a:bodyPr/>
        <a:lstStyle/>
        <a:p>
          <a:endParaRPr lang="en-GB"/>
        </a:p>
      </dgm:t>
    </dgm:pt>
    <dgm:pt modelId="{0B796651-4BB3-4D68-8488-58EAD9CAE3F5}">
      <dgm:prSet phldrT="[Text]"/>
      <dgm:spPr/>
      <dgm:t>
        <a:bodyPr/>
        <a:lstStyle/>
        <a:p>
          <a:r>
            <a:rPr lang="en-GB" dirty="0"/>
            <a:t>Maximise Productivity </a:t>
          </a:r>
        </a:p>
      </dgm:t>
    </dgm:pt>
    <dgm:pt modelId="{66BD8E30-72F0-4BF6-8451-4A4D8DA60A0A}" type="parTrans" cxnId="{BE723F67-DD20-41DF-91F1-2B9EBD4288DB}">
      <dgm:prSet/>
      <dgm:spPr/>
      <dgm:t>
        <a:bodyPr/>
        <a:lstStyle/>
        <a:p>
          <a:endParaRPr lang="en-GB"/>
        </a:p>
      </dgm:t>
    </dgm:pt>
    <dgm:pt modelId="{88C69ED6-5FDA-4804-A9C3-44E09D64AE72}" type="sibTrans" cxnId="{BE723F67-DD20-41DF-91F1-2B9EBD4288DB}">
      <dgm:prSet/>
      <dgm:spPr/>
      <dgm:t>
        <a:bodyPr/>
        <a:lstStyle/>
        <a:p>
          <a:endParaRPr lang="en-GB"/>
        </a:p>
      </dgm:t>
    </dgm:pt>
    <dgm:pt modelId="{192AA4DA-7BD6-44F0-8F0A-A3B9F99F6632}">
      <dgm:prSet phldrT="[Text]"/>
      <dgm:spPr/>
      <dgm:t>
        <a:bodyPr/>
        <a:lstStyle/>
        <a:p>
          <a:r>
            <a:rPr lang="en-GB" dirty="0">
              <a:effectLst/>
              <a:latin typeface="Franklin Gothic" panose="020B0604020202020204" charset="0"/>
              <a:ea typeface="+mn-ea"/>
              <a:cs typeface="Franklin Gothic" panose="020B0604020202020204" charset="0"/>
            </a:rPr>
            <a:t>Digitalise &amp; Innovate </a:t>
          </a:r>
          <a:endParaRPr lang="en-GB" dirty="0"/>
        </a:p>
      </dgm:t>
    </dgm:pt>
    <dgm:pt modelId="{CBA4E9B9-A490-4591-BC54-157DA822D7E6}" type="parTrans" cxnId="{5050DF63-43AF-4684-BE28-0E74D8C76C3E}">
      <dgm:prSet/>
      <dgm:spPr/>
      <dgm:t>
        <a:bodyPr/>
        <a:lstStyle/>
        <a:p>
          <a:endParaRPr lang="en-GB"/>
        </a:p>
      </dgm:t>
    </dgm:pt>
    <dgm:pt modelId="{7FAF6CD8-62F1-436C-B39F-03FEDCB5DA6F}" type="sibTrans" cxnId="{5050DF63-43AF-4684-BE28-0E74D8C76C3E}">
      <dgm:prSet/>
      <dgm:spPr/>
      <dgm:t>
        <a:bodyPr/>
        <a:lstStyle/>
        <a:p>
          <a:endParaRPr lang="en-GB"/>
        </a:p>
      </dgm:t>
    </dgm:pt>
    <dgm:pt modelId="{DAE52F6D-64B7-4524-849A-F0B9A892DE06}" type="pres">
      <dgm:prSet presAssocID="{9558102D-C028-48EF-894F-26E28BEF0976}" presName="compositeShape" presStyleCnt="0">
        <dgm:presLayoutVars>
          <dgm:chMax val="7"/>
          <dgm:dir/>
          <dgm:resizeHandles val="exact"/>
        </dgm:presLayoutVars>
      </dgm:prSet>
      <dgm:spPr/>
    </dgm:pt>
    <dgm:pt modelId="{15C8017D-130A-4C20-9730-CC0DD60971B1}" type="pres">
      <dgm:prSet presAssocID="{9558102D-C028-48EF-894F-26E28BEF0976}" presName="wedge1" presStyleLbl="node1" presStyleIdx="0" presStyleCnt="5"/>
      <dgm:spPr/>
    </dgm:pt>
    <dgm:pt modelId="{AA1FC589-18BE-4A9D-8DE3-EC505D0A063E}" type="pres">
      <dgm:prSet presAssocID="{9558102D-C028-48EF-894F-26E28BEF0976}" presName="dummy1a" presStyleCnt="0"/>
      <dgm:spPr/>
    </dgm:pt>
    <dgm:pt modelId="{F852287E-7010-41A8-ACE7-ABC303DBE40C}" type="pres">
      <dgm:prSet presAssocID="{9558102D-C028-48EF-894F-26E28BEF0976}" presName="dummy1b" presStyleCnt="0"/>
      <dgm:spPr/>
    </dgm:pt>
    <dgm:pt modelId="{EFD017AD-3379-4A52-BDB2-F306F0D2E7A1}" type="pres">
      <dgm:prSet presAssocID="{9558102D-C028-48EF-894F-26E28BEF097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E1BB34D-3073-49C9-82EE-DECE7FD46B01}" type="pres">
      <dgm:prSet presAssocID="{9558102D-C028-48EF-894F-26E28BEF0976}" presName="wedge2" presStyleLbl="node1" presStyleIdx="1" presStyleCnt="5"/>
      <dgm:spPr/>
    </dgm:pt>
    <dgm:pt modelId="{21F3A925-39F9-4F0B-A015-5ED4BE25655E}" type="pres">
      <dgm:prSet presAssocID="{9558102D-C028-48EF-894F-26E28BEF0976}" presName="dummy2a" presStyleCnt="0"/>
      <dgm:spPr/>
    </dgm:pt>
    <dgm:pt modelId="{AD8F5EE2-DBA0-4454-9B7F-861343B268B2}" type="pres">
      <dgm:prSet presAssocID="{9558102D-C028-48EF-894F-26E28BEF0976}" presName="dummy2b" presStyleCnt="0"/>
      <dgm:spPr/>
    </dgm:pt>
    <dgm:pt modelId="{D1E2B2A7-C66E-4953-9841-88A5F86892AA}" type="pres">
      <dgm:prSet presAssocID="{9558102D-C028-48EF-894F-26E28BEF097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0E85C78-C349-4684-B827-21845431A593}" type="pres">
      <dgm:prSet presAssocID="{9558102D-C028-48EF-894F-26E28BEF0976}" presName="wedge3" presStyleLbl="node1" presStyleIdx="2" presStyleCnt="5"/>
      <dgm:spPr/>
    </dgm:pt>
    <dgm:pt modelId="{AEEF79E1-64BB-487D-9FE3-3DDCB0E30C65}" type="pres">
      <dgm:prSet presAssocID="{9558102D-C028-48EF-894F-26E28BEF0976}" presName="dummy3a" presStyleCnt="0"/>
      <dgm:spPr/>
    </dgm:pt>
    <dgm:pt modelId="{7A05C3F4-FF42-4065-BD6B-4139B8D3473D}" type="pres">
      <dgm:prSet presAssocID="{9558102D-C028-48EF-894F-26E28BEF0976}" presName="dummy3b" presStyleCnt="0"/>
      <dgm:spPr/>
    </dgm:pt>
    <dgm:pt modelId="{67EA65E9-3118-40E0-BFF9-7070263F979E}" type="pres">
      <dgm:prSet presAssocID="{9558102D-C028-48EF-894F-26E28BEF097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1CBE319-A988-4A11-80D6-349AFC90A385}" type="pres">
      <dgm:prSet presAssocID="{9558102D-C028-48EF-894F-26E28BEF0976}" presName="wedge4" presStyleLbl="node1" presStyleIdx="3" presStyleCnt="5" custScaleX="100111" custScaleY="96767"/>
      <dgm:spPr/>
    </dgm:pt>
    <dgm:pt modelId="{C2B4BFE0-7F80-47CE-8548-90A670F56CA6}" type="pres">
      <dgm:prSet presAssocID="{9558102D-C028-48EF-894F-26E28BEF0976}" presName="dummy4a" presStyleCnt="0"/>
      <dgm:spPr/>
    </dgm:pt>
    <dgm:pt modelId="{F8FE9098-FA19-43BF-A84F-BA69F9854BC8}" type="pres">
      <dgm:prSet presAssocID="{9558102D-C028-48EF-894F-26E28BEF0976}" presName="dummy4b" presStyleCnt="0"/>
      <dgm:spPr/>
    </dgm:pt>
    <dgm:pt modelId="{43FE703C-F3B9-45BA-8E09-CB78BD1E3890}" type="pres">
      <dgm:prSet presAssocID="{9558102D-C028-48EF-894F-26E28BEF097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3B61068-1374-411F-BBF5-D69CCE0CD51C}" type="pres">
      <dgm:prSet presAssocID="{9558102D-C028-48EF-894F-26E28BEF0976}" presName="wedge5" presStyleLbl="node1" presStyleIdx="4" presStyleCnt="5"/>
      <dgm:spPr/>
    </dgm:pt>
    <dgm:pt modelId="{F313A8B6-2F74-41EF-8A3F-CB246430670D}" type="pres">
      <dgm:prSet presAssocID="{9558102D-C028-48EF-894F-26E28BEF0976}" presName="dummy5a" presStyleCnt="0"/>
      <dgm:spPr/>
    </dgm:pt>
    <dgm:pt modelId="{DF9741FD-846D-4072-B021-E5A50D4960D5}" type="pres">
      <dgm:prSet presAssocID="{9558102D-C028-48EF-894F-26E28BEF0976}" presName="dummy5b" presStyleCnt="0"/>
      <dgm:spPr/>
    </dgm:pt>
    <dgm:pt modelId="{F69EAF17-0B77-4883-A49F-63C7D2D8124C}" type="pres">
      <dgm:prSet presAssocID="{9558102D-C028-48EF-894F-26E28BEF097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7CB4044F-A41B-4D74-A31B-365A5A4011B6}" type="pres">
      <dgm:prSet presAssocID="{045A6B8A-9F48-48A6-AB6B-C3081B7E7033}" presName="arrowWedge1" presStyleLbl="fgSibTrans2D1" presStyleIdx="0" presStyleCnt="5"/>
      <dgm:spPr/>
    </dgm:pt>
    <dgm:pt modelId="{0CE810E5-4238-41C8-9CDD-2A3CDFF5A5BB}" type="pres">
      <dgm:prSet presAssocID="{927B70A0-81CE-4470-B4F7-30BFDB0446EA}" presName="arrowWedge2" presStyleLbl="fgSibTrans2D1" presStyleIdx="1" presStyleCnt="5"/>
      <dgm:spPr/>
    </dgm:pt>
    <dgm:pt modelId="{87B34491-1E5D-4E8F-8C72-4CE9FFB9A7C4}" type="pres">
      <dgm:prSet presAssocID="{88C69ED6-5FDA-4804-A9C3-44E09D64AE72}" presName="arrowWedge3" presStyleLbl="fgSibTrans2D1" presStyleIdx="2" presStyleCnt="5"/>
      <dgm:spPr/>
    </dgm:pt>
    <dgm:pt modelId="{EFA00CF2-40CC-47D2-ADD5-26E1ACDF9760}" type="pres">
      <dgm:prSet presAssocID="{F6D59321-632E-4918-90DB-E46FD18E63F2}" presName="arrowWedge4" presStyleLbl="fgSibTrans2D1" presStyleIdx="3" presStyleCnt="5"/>
      <dgm:spPr/>
    </dgm:pt>
    <dgm:pt modelId="{49519383-36FF-46B0-9EF1-7179806A8825}" type="pres">
      <dgm:prSet presAssocID="{7FAF6CD8-62F1-436C-B39F-03FEDCB5DA6F}" presName="arrowWedge5" presStyleLbl="fgSibTrans2D1" presStyleIdx="4" presStyleCnt="5" custLinFactNeighborX="-1745" custLinFactNeighborY="-175"/>
      <dgm:spPr/>
    </dgm:pt>
  </dgm:ptLst>
  <dgm:cxnLst>
    <dgm:cxn modelId="{4608A30B-34B2-4CAD-B11F-336AD5A2503F}" type="presOf" srcId="{7609A49E-55AC-49F8-B20C-C532FA755199}" destId="{D1E2B2A7-C66E-4953-9841-88A5F86892AA}" srcOrd="1" destOrd="0" presId="urn:microsoft.com/office/officeart/2005/8/layout/cycle8"/>
    <dgm:cxn modelId="{414D5827-D3BB-46BA-80CA-CB2170CDB730}" type="presOf" srcId="{8F52F0F8-E567-4F51-A3FF-5E129EA650BA}" destId="{15C8017D-130A-4C20-9730-CC0DD60971B1}" srcOrd="0" destOrd="0" presId="urn:microsoft.com/office/officeart/2005/8/layout/cycle8"/>
    <dgm:cxn modelId="{5050DF63-43AF-4684-BE28-0E74D8C76C3E}" srcId="{9558102D-C028-48EF-894F-26E28BEF0976}" destId="{192AA4DA-7BD6-44F0-8F0A-A3B9F99F6632}" srcOrd="4" destOrd="0" parTransId="{CBA4E9B9-A490-4591-BC54-157DA822D7E6}" sibTransId="{7FAF6CD8-62F1-436C-B39F-03FEDCB5DA6F}"/>
    <dgm:cxn modelId="{BE723F67-DD20-41DF-91F1-2B9EBD4288DB}" srcId="{9558102D-C028-48EF-894F-26E28BEF0976}" destId="{0B796651-4BB3-4D68-8488-58EAD9CAE3F5}" srcOrd="2" destOrd="0" parTransId="{66BD8E30-72F0-4BF6-8451-4A4D8DA60A0A}" sibTransId="{88C69ED6-5FDA-4804-A9C3-44E09D64AE72}"/>
    <dgm:cxn modelId="{C99C684B-F613-4861-A9EE-4C117216DF02}" type="presOf" srcId="{192AA4DA-7BD6-44F0-8F0A-A3B9F99F6632}" destId="{93B61068-1374-411F-BBF5-D69CCE0CD51C}" srcOrd="0" destOrd="0" presId="urn:microsoft.com/office/officeart/2005/8/layout/cycle8"/>
    <dgm:cxn modelId="{C5D33B71-A233-4F1F-B637-560A0557DB23}" type="presOf" srcId="{0B796651-4BB3-4D68-8488-58EAD9CAE3F5}" destId="{67EA65E9-3118-40E0-BFF9-7070263F979E}" srcOrd="1" destOrd="0" presId="urn:microsoft.com/office/officeart/2005/8/layout/cycle8"/>
    <dgm:cxn modelId="{418A6953-7434-41EF-A6F7-91966421EC07}" type="presOf" srcId="{8F52F0F8-E567-4F51-A3FF-5E129EA650BA}" destId="{EFD017AD-3379-4A52-BDB2-F306F0D2E7A1}" srcOrd="1" destOrd="0" presId="urn:microsoft.com/office/officeart/2005/8/layout/cycle8"/>
    <dgm:cxn modelId="{3F7F7255-F0D5-4880-B995-C94A2D0E51D6}" type="presOf" srcId="{192AA4DA-7BD6-44F0-8F0A-A3B9F99F6632}" destId="{F69EAF17-0B77-4883-A49F-63C7D2D8124C}" srcOrd="1" destOrd="0" presId="urn:microsoft.com/office/officeart/2005/8/layout/cycle8"/>
    <dgm:cxn modelId="{C1DEE980-A0CB-43C6-A2FB-C1B6EC01D0F1}" srcId="{9558102D-C028-48EF-894F-26E28BEF0976}" destId="{7609A49E-55AC-49F8-B20C-C532FA755199}" srcOrd="1" destOrd="0" parTransId="{12941DEE-FAC8-4721-9682-CEE1EC9FBC82}" sibTransId="{927B70A0-81CE-4470-B4F7-30BFDB0446EA}"/>
    <dgm:cxn modelId="{00C1E593-E78D-4865-BEBF-DFCA13A539F4}" type="presOf" srcId="{D2C08EDB-9C7B-4050-93D5-E5C76784DD97}" destId="{61CBE319-A988-4A11-80D6-349AFC90A385}" srcOrd="0" destOrd="0" presId="urn:microsoft.com/office/officeart/2005/8/layout/cycle8"/>
    <dgm:cxn modelId="{BDB98FB7-E052-4DC7-9560-18E2E364D868}" srcId="{9558102D-C028-48EF-894F-26E28BEF0976}" destId="{8F52F0F8-E567-4F51-A3FF-5E129EA650BA}" srcOrd="0" destOrd="0" parTransId="{234AF468-9FC4-40CA-BA55-474473D54434}" sibTransId="{045A6B8A-9F48-48A6-AB6B-C3081B7E7033}"/>
    <dgm:cxn modelId="{52839FCB-5080-4E4F-9F53-9EA71B131F35}" type="presOf" srcId="{9558102D-C028-48EF-894F-26E28BEF0976}" destId="{DAE52F6D-64B7-4524-849A-F0B9A892DE06}" srcOrd="0" destOrd="0" presId="urn:microsoft.com/office/officeart/2005/8/layout/cycle8"/>
    <dgm:cxn modelId="{506DC1DB-D7C4-462B-92D5-462979370693}" type="presOf" srcId="{D2C08EDB-9C7B-4050-93D5-E5C76784DD97}" destId="{43FE703C-F3B9-45BA-8E09-CB78BD1E3890}" srcOrd="1" destOrd="0" presId="urn:microsoft.com/office/officeart/2005/8/layout/cycle8"/>
    <dgm:cxn modelId="{A76612DD-296D-4BF6-B889-FF4C525D44CC}" type="presOf" srcId="{0B796651-4BB3-4D68-8488-58EAD9CAE3F5}" destId="{50E85C78-C349-4684-B827-21845431A593}" srcOrd="0" destOrd="0" presId="urn:microsoft.com/office/officeart/2005/8/layout/cycle8"/>
    <dgm:cxn modelId="{C4D1DAE4-D32D-4842-91AA-739DD325F200}" type="presOf" srcId="{7609A49E-55AC-49F8-B20C-C532FA755199}" destId="{3E1BB34D-3073-49C9-82EE-DECE7FD46B01}" srcOrd="0" destOrd="0" presId="urn:microsoft.com/office/officeart/2005/8/layout/cycle8"/>
    <dgm:cxn modelId="{6BF07CEE-830A-4D1D-9D56-C5C8A7A064C4}" srcId="{9558102D-C028-48EF-894F-26E28BEF0976}" destId="{D2C08EDB-9C7B-4050-93D5-E5C76784DD97}" srcOrd="3" destOrd="0" parTransId="{752EB3B7-36BA-497D-B48D-B92DF3244E10}" sibTransId="{F6D59321-632E-4918-90DB-E46FD18E63F2}"/>
    <dgm:cxn modelId="{E7A006F9-9D07-4318-9CB9-502544407AE6}" type="presParOf" srcId="{DAE52F6D-64B7-4524-849A-F0B9A892DE06}" destId="{15C8017D-130A-4C20-9730-CC0DD60971B1}" srcOrd="0" destOrd="0" presId="urn:microsoft.com/office/officeart/2005/8/layout/cycle8"/>
    <dgm:cxn modelId="{41FBE0CF-980E-4B53-BF71-08478FDD8600}" type="presParOf" srcId="{DAE52F6D-64B7-4524-849A-F0B9A892DE06}" destId="{AA1FC589-18BE-4A9D-8DE3-EC505D0A063E}" srcOrd="1" destOrd="0" presId="urn:microsoft.com/office/officeart/2005/8/layout/cycle8"/>
    <dgm:cxn modelId="{26C78616-EC3E-43C6-AA8D-256CB422D070}" type="presParOf" srcId="{DAE52F6D-64B7-4524-849A-F0B9A892DE06}" destId="{F852287E-7010-41A8-ACE7-ABC303DBE40C}" srcOrd="2" destOrd="0" presId="urn:microsoft.com/office/officeart/2005/8/layout/cycle8"/>
    <dgm:cxn modelId="{ACC44345-54D0-428D-A212-A1D54665F6C5}" type="presParOf" srcId="{DAE52F6D-64B7-4524-849A-F0B9A892DE06}" destId="{EFD017AD-3379-4A52-BDB2-F306F0D2E7A1}" srcOrd="3" destOrd="0" presId="urn:microsoft.com/office/officeart/2005/8/layout/cycle8"/>
    <dgm:cxn modelId="{3D67FDDF-AAE2-4D27-96E4-2BFEF1504ED2}" type="presParOf" srcId="{DAE52F6D-64B7-4524-849A-F0B9A892DE06}" destId="{3E1BB34D-3073-49C9-82EE-DECE7FD46B01}" srcOrd="4" destOrd="0" presId="urn:microsoft.com/office/officeart/2005/8/layout/cycle8"/>
    <dgm:cxn modelId="{8E005697-D6F4-4C68-A10F-205517F692DC}" type="presParOf" srcId="{DAE52F6D-64B7-4524-849A-F0B9A892DE06}" destId="{21F3A925-39F9-4F0B-A015-5ED4BE25655E}" srcOrd="5" destOrd="0" presId="urn:microsoft.com/office/officeart/2005/8/layout/cycle8"/>
    <dgm:cxn modelId="{52841B4E-C209-4585-A293-DFD84F2763D6}" type="presParOf" srcId="{DAE52F6D-64B7-4524-849A-F0B9A892DE06}" destId="{AD8F5EE2-DBA0-4454-9B7F-861343B268B2}" srcOrd="6" destOrd="0" presId="urn:microsoft.com/office/officeart/2005/8/layout/cycle8"/>
    <dgm:cxn modelId="{F317CFE3-9B7C-4E3F-8F0B-C9AA051DC10B}" type="presParOf" srcId="{DAE52F6D-64B7-4524-849A-F0B9A892DE06}" destId="{D1E2B2A7-C66E-4953-9841-88A5F86892AA}" srcOrd="7" destOrd="0" presId="urn:microsoft.com/office/officeart/2005/8/layout/cycle8"/>
    <dgm:cxn modelId="{16CCC29C-BFC1-4BDD-BA27-BB9C5F59CF86}" type="presParOf" srcId="{DAE52F6D-64B7-4524-849A-F0B9A892DE06}" destId="{50E85C78-C349-4684-B827-21845431A593}" srcOrd="8" destOrd="0" presId="urn:microsoft.com/office/officeart/2005/8/layout/cycle8"/>
    <dgm:cxn modelId="{07BB6E3A-DA7B-41E6-B702-9494B07ECE17}" type="presParOf" srcId="{DAE52F6D-64B7-4524-849A-F0B9A892DE06}" destId="{AEEF79E1-64BB-487D-9FE3-3DDCB0E30C65}" srcOrd="9" destOrd="0" presId="urn:microsoft.com/office/officeart/2005/8/layout/cycle8"/>
    <dgm:cxn modelId="{3A64C932-BBE7-4654-B9B9-E554E9F81531}" type="presParOf" srcId="{DAE52F6D-64B7-4524-849A-F0B9A892DE06}" destId="{7A05C3F4-FF42-4065-BD6B-4139B8D3473D}" srcOrd="10" destOrd="0" presId="urn:microsoft.com/office/officeart/2005/8/layout/cycle8"/>
    <dgm:cxn modelId="{A4998200-4D38-4B30-9EE6-DAEC2CF0DD6E}" type="presParOf" srcId="{DAE52F6D-64B7-4524-849A-F0B9A892DE06}" destId="{67EA65E9-3118-40E0-BFF9-7070263F979E}" srcOrd="11" destOrd="0" presId="urn:microsoft.com/office/officeart/2005/8/layout/cycle8"/>
    <dgm:cxn modelId="{8DFB8D3A-659B-4E6C-87DF-D94712581363}" type="presParOf" srcId="{DAE52F6D-64B7-4524-849A-F0B9A892DE06}" destId="{61CBE319-A988-4A11-80D6-349AFC90A385}" srcOrd="12" destOrd="0" presId="urn:microsoft.com/office/officeart/2005/8/layout/cycle8"/>
    <dgm:cxn modelId="{22D6895C-8370-4DE2-AE53-5B78561A5B07}" type="presParOf" srcId="{DAE52F6D-64B7-4524-849A-F0B9A892DE06}" destId="{C2B4BFE0-7F80-47CE-8548-90A670F56CA6}" srcOrd="13" destOrd="0" presId="urn:microsoft.com/office/officeart/2005/8/layout/cycle8"/>
    <dgm:cxn modelId="{1970AE97-C960-40BE-A529-2FD1875E39A3}" type="presParOf" srcId="{DAE52F6D-64B7-4524-849A-F0B9A892DE06}" destId="{F8FE9098-FA19-43BF-A84F-BA69F9854BC8}" srcOrd="14" destOrd="0" presId="urn:microsoft.com/office/officeart/2005/8/layout/cycle8"/>
    <dgm:cxn modelId="{D9823536-EE72-478C-A162-C924B19848D9}" type="presParOf" srcId="{DAE52F6D-64B7-4524-849A-F0B9A892DE06}" destId="{43FE703C-F3B9-45BA-8E09-CB78BD1E3890}" srcOrd="15" destOrd="0" presId="urn:microsoft.com/office/officeart/2005/8/layout/cycle8"/>
    <dgm:cxn modelId="{20FBB971-9DCE-4505-93F4-A9C1FB503B04}" type="presParOf" srcId="{DAE52F6D-64B7-4524-849A-F0B9A892DE06}" destId="{93B61068-1374-411F-BBF5-D69CCE0CD51C}" srcOrd="16" destOrd="0" presId="urn:microsoft.com/office/officeart/2005/8/layout/cycle8"/>
    <dgm:cxn modelId="{87878562-24B6-490C-8AE3-A5668A6C5E00}" type="presParOf" srcId="{DAE52F6D-64B7-4524-849A-F0B9A892DE06}" destId="{F313A8B6-2F74-41EF-8A3F-CB246430670D}" srcOrd="17" destOrd="0" presId="urn:microsoft.com/office/officeart/2005/8/layout/cycle8"/>
    <dgm:cxn modelId="{66840F4A-A295-42C2-A48A-C3C7DCFBEE05}" type="presParOf" srcId="{DAE52F6D-64B7-4524-849A-F0B9A892DE06}" destId="{DF9741FD-846D-4072-B021-E5A50D4960D5}" srcOrd="18" destOrd="0" presId="urn:microsoft.com/office/officeart/2005/8/layout/cycle8"/>
    <dgm:cxn modelId="{DBF401F0-43AA-443E-A616-5274E7D4F458}" type="presParOf" srcId="{DAE52F6D-64B7-4524-849A-F0B9A892DE06}" destId="{F69EAF17-0B77-4883-A49F-63C7D2D8124C}" srcOrd="19" destOrd="0" presId="urn:microsoft.com/office/officeart/2005/8/layout/cycle8"/>
    <dgm:cxn modelId="{A070EE27-ADEE-4863-8B7D-479E745D2CD5}" type="presParOf" srcId="{DAE52F6D-64B7-4524-849A-F0B9A892DE06}" destId="{7CB4044F-A41B-4D74-A31B-365A5A4011B6}" srcOrd="20" destOrd="0" presId="urn:microsoft.com/office/officeart/2005/8/layout/cycle8"/>
    <dgm:cxn modelId="{38E7D75B-817B-47A0-95BA-218BD142C616}" type="presParOf" srcId="{DAE52F6D-64B7-4524-849A-F0B9A892DE06}" destId="{0CE810E5-4238-41C8-9CDD-2A3CDFF5A5BB}" srcOrd="21" destOrd="0" presId="urn:microsoft.com/office/officeart/2005/8/layout/cycle8"/>
    <dgm:cxn modelId="{A31C8104-674E-4E8B-BB2A-82DD7AFF4960}" type="presParOf" srcId="{DAE52F6D-64B7-4524-849A-F0B9A892DE06}" destId="{87B34491-1E5D-4E8F-8C72-4CE9FFB9A7C4}" srcOrd="22" destOrd="0" presId="urn:microsoft.com/office/officeart/2005/8/layout/cycle8"/>
    <dgm:cxn modelId="{72C47714-FD7D-4A16-94A8-8998F95F2099}" type="presParOf" srcId="{DAE52F6D-64B7-4524-849A-F0B9A892DE06}" destId="{EFA00CF2-40CC-47D2-ADD5-26E1ACDF9760}" srcOrd="23" destOrd="0" presId="urn:microsoft.com/office/officeart/2005/8/layout/cycle8"/>
    <dgm:cxn modelId="{ED18A61D-25CF-4F26-A31E-1CB1FB6D6FF8}" type="presParOf" srcId="{DAE52F6D-64B7-4524-849A-F0B9A892DE06}" destId="{49519383-36FF-46B0-9EF1-7179806A8825}" srcOrd="24" destOrd="0" presId="urn:microsoft.com/office/officeart/2005/8/layout/cycle8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4F4BC-943E-4D12-8B9D-4EC5C3AC714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F8DACE-3B2A-407E-A716-016D4A82FA8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Elective Recovery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/>
            <a:t>and Transformation</a:t>
          </a:r>
        </a:p>
      </dgm:t>
    </dgm:pt>
    <dgm:pt modelId="{6D66C3F5-D2DA-48CE-B5C7-3A428BC1B891}" type="parTrans" cxnId="{95181E3A-32E5-4470-A15E-E329DC254E5A}">
      <dgm:prSet/>
      <dgm:spPr/>
      <dgm:t>
        <a:bodyPr/>
        <a:lstStyle/>
        <a:p>
          <a:endParaRPr lang="en-GB"/>
        </a:p>
      </dgm:t>
    </dgm:pt>
    <dgm:pt modelId="{C75A89CB-1AA2-440D-A75E-5786C9672352}" type="sibTrans" cxnId="{95181E3A-32E5-4470-A15E-E329DC254E5A}">
      <dgm:prSet/>
      <dgm:spPr/>
      <dgm:t>
        <a:bodyPr/>
        <a:lstStyle/>
        <a:p>
          <a:endParaRPr lang="en-GB"/>
        </a:p>
      </dgm:t>
    </dgm:pt>
    <dgm:pt modelId="{1DF5DA64-82DD-434B-86BC-DD3C481A330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700" dirty="0"/>
            <a:t>Finance, Efficiency and Value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400" dirty="0"/>
            <a:t>Includes: Efficiency at scale with includes back office opportunities   </a:t>
          </a:r>
        </a:p>
      </dgm:t>
    </dgm:pt>
    <dgm:pt modelId="{8CC4786C-B7E2-478C-A4F7-CC3E70EC0DE1}" type="parTrans" cxnId="{DB2B18B1-2B03-4488-8222-37B42F2E8591}">
      <dgm:prSet/>
      <dgm:spPr/>
      <dgm:t>
        <a:bodyPr/>
        <a:lstStyle/>
        <a:p>
          <a:endParaRPr lang="en-GB"/>
        </a:p>
      </dgm:t>
    </dgm:pt>
    <dgm:pt modelId="{8CB47651-98E6-4DFC-8C78-2181F9C9B677}" type="sibTrans" cxnId="{DB2B18B1-2B03-4488-8222-37B42F2E8591}">
      <dgm:prSet/>
      <dgm:spPr/>
      <dgm:t>
        <a:bodyPr/>
        <a:lstStyle/>
        <a:p>
          <a:endParaRPr lang="en-GB"/>
        </a:p>
      </dgm:t>
    </dgm:pt>
    <dgm:pt modelId="{D3D2EC40-2B69-42B8-A060-9FF4403F3DD7}">
      <dgm:prSet phldrT="[Text]" custT="1"/>
      <dgm:spPr/>
      <dgm:t>
        <a:bodyPr/>
        <a:lstStyle/>
        <a:p>
          <a:r>
            <a:rPr lang="en-GB" sz="2200" dirty="0"/>
            <a:t>Workforce </a:t>
          </a:r>
        </a:p>
      </dgm:t>
    </dgm:pt>
    <dgm:pt modelId="{A1D9904B-BD22-44B1-89A2-4EA82180A644}" type="parTrans" cxnId="{53A7E299-F4E5-4A39-AD21-FD6A1738AF9B}">
      <dgm:prSet/>
      <dgm:spPr/>
      <dgm:t>
        <a:bodyPr/>
        <a:lstStyle/>
        <a:p>
          <a:endParaRPr lang="en-GB"/>
        </a:p>
      </dgm:t>
    </dgm:pt>
    <dgm:pt modelId="{C01BAA25-5651-41AC-ABFE-75C1498D4E75}" type="sibTrans" cxnId="{53A7E299-F4E5-4A39-AD21-FD6A1738AF9B}">
      <dgm:prSet/>
      <dgm:spPr/>
      <dgm:t>
        <a:bodyPr/>
        <a:lstStyle/>
        <a:p>
          <a:endParaRPr lang="en-GB"/>
        </a:p>
      </dgm:t>
    </dgm:pt>
    <dgm:pt modelId="{C14133E7-DDEB-4940-AD5D-487E669F033E}">
      <dgm:prSet phldrT="[Text]" custT="1"/>
      <dgm:spPr/>
      <dgm:t>
        <a:bodyPr/>
        <a:lstStyle/>
        <a:p>
          <a:r>
            <a:rPr lang="en-GB" sz="1800" dirty="0"/>
            <a:t>Clinical Pathways</a:t>
          </a:r>
          <a:r>
            <a:rPr lang="en-GB" sz="1200" dirty="0"/>
            <a:t> </a:t>
          </a:r>
        </a:p>
      </dgm:t>
    </dgm:pt>
    <dgm:pt modelId="{35CA17E2-7589-4B98-8C9F-58D0B233C8DA}" type="parTrans" cxnId="{96AABCEE-748F-49CF-9738-B56312F301E3}">
      <dgm:prSet/>
      <dgm:spPr/>
      <dgm:t>
        <a:bodyPr/>
        <a:lstStyle/>
        <a:p>
          <a:endParaRPr lang="en-GB"/>
        </a:p>
      </dgm:t>
    </dgm:pt>
    <dgm:pt modelId="{04150FBA-8B83-475B-9C53-CD4D5488FA8D}" type="sibTrans" cxnId="{96AABCEE-748F-49CF-9738-B56312F301E3}">
      <dgm:prSet/>
      <dgm:spPr/>
      <dgm:t>
        <a:bodyPr/>
        <a:lstStyle/>
        <a:p>
          <a:endParaRPr lang="en-GB"/>
        </a:p>
      </dgm:t>
    </dgm:pt>
    <dgm:pt modelId="{E4314025-1D2B-4A84-AC8C-E52BEB295508}">
      <dgm:prSet phldrT="[Text]" custT="1"/>
      <dgm:spPr/>
      <dgm:t>
        <a:bodyPr/>
        <a:lstStyle/>
        <a:p>
          <a:r>
            <a:rPr lang="en-GB" sz="1800" dirty="0"/>
            <a:t>Diagnostics</a:t>
          </a:r>
        </a:p>
      </dgm:t>
    </dgm:pt>
    <dgm:pt modelId="{1DE5E1DA-1D3D-4C3D-B1AB-4975E7D937D4}" type="parTrans" cxnId="{B8CB965E-B539-4933-9918-0F31FB2BDA07}">
      <dgm:prSet/>
      <dgm:spPr/>
      <dgm:t>
        <a:bodyPr/>
        <a:lstStyle/>
        <a:p>
          <a:endParaRPr lang="en-GB"/>
        </a:p>
      </dgm:t>
    </dgm:pt>
    <dgm:pt modelId="{5B0546A8-059C-471E-AB76-427B1127E675}" type="sibTrans" cxnId="{B8CB965E-B539-4933-9918-0F31FB2BDA07}">
      <dgm:prSet/>
      <dgm:spPr/>
      <dgm:t>
        <a:bodyPr/>
        <a:lstStyle/>
        <a:p>
          <a:endParaRPr lang="en-GB"/>
        </a:p>
      </dgm:t>
    </dgm:pt>
    <dgm:pt modelId="{446E938E-F1D8-4183-B634-70B7ADD39629}" type="pres">
      <dgm:prSet presAssocID="{9064F4BC-943E-4D12-8B9D-4EC5C3AC714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E3A2036-F093-4170-90EB-EC00BA5DDC0A}" type="pres">
      <dgm:prSet presAssocID="{14F8DACE-3B2A-407E-A716-016D4A82FA8B}" presName="root" presStyleCnt="0">
        <dgm:presLayoutVars>
          <dgm:chMax/>
          <dgm:chPref val="4"/>
        </dgm:presLayoutVars>
      </dgm:prSet>
      <dgm:spPr/>
    </dgm:pt>
    <dgm:pt modelId="{789881EB-1C11-4C35-A244-A653B253E3D7}" type="pres">
      <dgm:prSet presAssocID="{14F8DACE-3B2A-407E-A716-016D4A82FA8B}" presName="rootComposite" presStyleCnt="0">
        <dgm:presLayoutVars/>
      </dgm:prSet>
      <dgm:spPr/>
    </dgm:pt>
    <dgm:pt modelId="{E24B2589-3C1A-49C2-8E6C-928B8FE224A1}" type="pres">
      <dgm:prSet presAssocID="{14F8DACE-3B2A-407E-A716-016D4A82FA8B}" presName="rootText" presStyleLbl="node0" presStyleIdx="0" presStyleCnt="3" custScaleX="50238" custScaleY="291022" custLinFactNeighborX="-27131" custLinFactNeighborY="10747">
        <dgm:presLayoutVars>
          <dgm:chMax/>
          <dgm:chPref val="4"/>
        </dgm:presLayoutVars>
      </dgm:prSet>
      <dgm:spPr/>
    </dgm:pt>
    <dgm:pt modelId="{678EDF9A-74AE-4836-9D8C-7085992D3F8F}" type="pres">
      <dgm:prSet presAssocID="{14F8DACE-3B2A-407E-A716-016D4A82FA8B}" presName="childShape" presStyleCnt="0">
        <dgm:presLayoutVars>
          <dgm:chMax val="0"/>
          <dgm:chPref val="0"/>
        </dgm:presLayoutVars>
      </dgm:prSet>
      <dgm:spPr/>
    </dgm:pt>
    <dgm:pt modelId="{D2CC0190-EB94-4311-A76D-78C5B4B8BD4F}" type="pres">
      <dgm:prSet presAssocID="{1DF5DA64-82DD-434B-86BC-DD3C481A3309}" presName="childComposite" presStyleCnt="0">
        <dgm:presLayoutVars>
          <dgm:chMax val="0"/>
          <dgm:chPref val="0"/>
        </dgm:presLayoutVars>
      </dgm:prSet>
      <dgm:spPr/>
    </dgm:pt>
    <dgm:pt modelId="{7A7BB29D-06AD-4724-BE92-4EDACFFA0976}" type="pres">
      <dgm:prSet presAssocID="{1DF5DA64-82DD-434B-86BC-DD3C481A3309}" presName="Image" presStyleLbl="node1" presStyleIdx="0" presStyleCnt="2" custScaleX="188301" custLinFactNeighborX="-89968" custLinFactNeighborY="96619"/>
      <dgm:spPr>
        <a:solidFill>
          <a:schemeClr val="bg1"/>
        </a:solidFill>
        <a:ln>
          <a:noFill/>
        </a:ln>
      </dgm:spPr>
    </dgm:pt>
    <dgm:pt modelId="{B84500B6-B1DD-47A4-9B30-3CB65BE6FAB1}" type="pres">
      <dgm:prSet presAssocID="{1DF5DA64-82DD-434B-86BC-DD3C481A3309}" presName="childText" presStyleLbl="lnNode1" presStyleIdx="0" presStyleCnt="2" custScaleX="153841" custScaleY="107437" custLinFactNeighborX="30956" custLinFactNeighborY="72349">
        <dgm:presLayoutVars>
          <dgm:chMax val="0"/>
          <dgm:chPref val="0"/>
          <dgm:bulletEnabled val="1"/>
        </dgm:presLayoutVars>
      </dgm:prSet>
      <dgm:spPr/>
    </dgm:pt>
    <dgm:pt modelId="{8DE8649A-5896-4F7B-A490-60B2D6BC444E}" type="pres">
      <dgm:prSet presAssocID="{D3D2EC40-2B69-42B8-A060-9FF4403F3DD7}" presName="childComposite" presStyleCnt="0">
        <dgm:presLayoutVars>
          <dgm:chMax val="0"/>
          <dgm:chPref val="0"/>
        </dgm:presLayoutVars>
      </dgm:prSet>
      <dgm:spPr/>
    </dgm:pt>
    <dgm:pt modelId="{54A4B919-86A2-49EB-B0D5-C978D7CF3CF5}" type="pres">
      <dgm:prSet presAssocID="{D3D2EC40-2B69-42B8-A060-9FF4403F3DD7}" presName="Image" presStyleLbl="node1" presStyleIdx="1" presStyleCnt="2" custLinFactX="300000" custLinFactY="-100000" custLinFactNeighborX="334156" custLinFactNeighborY="-125847"/>
      <dgm:spPr>
        <a:noFill/>
        <a:ln>
          <a:noFill/>
        </a:ln>
      </dgm:spPr>
    </dgm:pt>
    <dgm:pt modelId="{195270F3-8B9B-40C1-B806-84C5B5711AC5}" type="pres">
      <dgm:prSet presAssocID="{D3D2EC40-2B69-42B8-A060-9FF4403F3DD7}" presName="childText" presStyleLbl="lnNode1" presStyleIdx="1" presStyleCnt="2" custScaleX="152833" custScaleY="87891" custLinFactNeighborX="30273" custLinFactNeighborY="76417">
        <dgm:presLayoutVars>
          <dgm:chMax val="0"/>
          <dgm:chPref val="0"/>
          <dgm:bulletEnabled val="1"/>
        </dgm:presLayoutVars>
      </dgm:prSet>
      <dgm:spPr/>
    </dgm:pt>
    <dgm:pt modelId="{E832DC4D-D123-43F8-BD52-6F716C01ED48}" type="pres">
      <dgm:prSet presAssocID="{C14133E7-DDEB-4940-AD5D-487E669F033E}" presName="root" presStyleCnt="0">
        <dgm:presLayoutVars>
          <dgm:chMax/>
          <dgm:chPref val="4"/>
        </dgm:presLayoutVars>
      </dgm:prSet>
      <dgm:spPr/>
    </dgm:pt>
    <dgm:pt modelId="{920374A9-A35B-4ADC-8A54-42E600C5D31E}" type="pres">
      <dgm:prSet presAssocID="{C14133E7-DDEB-4940-AD5D-487E669F033E}" presName="rootComposite" presStyleCnt="0">
        <dgm:presLayoutVars/>
      </dgm:prSet>
      <dgm:spPr/>
    </dgm:pt>
    <dgm:pt modelId="{FC6AE2FF-6088-4479-9917-3CF36E63B789}" type="pres">
      <dgm:prSet presAssocID="{C14133E7-DDEB-4940-AD5D-487E669F033E}" presName="rootText" presStyleLbl="node0" presStyleIdx="1" presStyleCnt="3" custScaleX="50257" custScaleY="291022" custLinFactNeighborX="-29317" custLinFactNeighborY="9577">
        <dgm:presLayoutVars>
          <dgm:chMax/>
          <dgm:chPref val="4"/>
        </dgm:presLayoutVars>
      </dgm:prSet>
      <dgm:spPr/>
    </dgm:pt>
    <dgm:pt modelId="{99B4D225-6641-4172-962F-C65DB97C3FA7}" type="pres">
      <dgm:prSet presAssocID="{C14133E7-DDEB-4940-AD5D-487E669F033E}" presName="childShape" presStyleCnt="0">
        <dgm:presLayoutVars>
          <dgm:chMax val="0"/>
          <dgm:chPref val="0"/>
        </dgm:presLayoutVars>
      </dgm:prSet>
      <dgm:spPr/>
    </dgm:pt>
    <dgm:pt modelId="{2CBD8470-CE77-4B81-8201-D98FDA1B982F}" type="pres">
      <dgm:prSet presAssocID="{E4314025-1D2B-4A84-AC8C-E52BEB295508}" presName="root" presStyleCnt="0">
        <dgm:presLayoutVars>
          <dgm:chMax/>
          <dgm:chPref val="4"/>
        </dgm:presLayoutVars>
      </dgm:prSet>
      <dgm:spPr/>
    </dgm:pt>
    <dgm:pt modelId="{184FA031-AC21-4C17-804E-7505D1C42718}" type="pres">
      <dgm:prSet presAssocID="{E4314025-1D2B-4A84-AC8C-E52BEB295508}" presName="rootComposite" presStyleCnt="0">
        <dgm:presLayoutVars/>
      </dgm:prSet>
      <dgm:spPr/>
    </dgm:pt>
    <dgm:pt modelId="{36003173-1892-4EE1-99B1-955AA1CDAA08}" type="pres">
      <dgm:prSet presAssocID="{E4314025-1D2B-4A84-AC8C-E52BEB295508}" presName="rootText" presStyleLbl="node0" presStyleIdx="2" presStyleCnt="3" custScaleX="50230" custScaleY="291022" custLinFactNeighborX="-31574" custLinFactNeighborY="9816">
        <dgm:presLayoutVars>
          <dgm:chMax/>
          <dgm:chPref val="4"/>
        </dgm:presLayoutVars>
      </dgm:prSet>
      <dgm:spPr/>
    </dgm:pt>
    <dgm:pt modelId="{A08231D8-8F8B-4393-9E94-D71970E2BBA4}" type="pres">
      <dgm:prSet presAssocID="{E4314025-1D2B-4A84-AC8C-E52BEB295508}" presName="childShape" presStyleCnt="0">
        <dgm:presLayoutVars>
          <dgm:chMax val="0"/>
          <dgm:chPref val="0"/>
        </dgm:presLayoutVars>
      </dgm:prSet>
      <dgm:spPr/>
    </dgm:pt>
  </dgm:ptLst>
  <dgm:cxnLst>
    <dgm:cxn modelId="{908F6317-207F-4CEB-BA0F-66145DDD360F}" type="presOf" srcId="{1DF5DA64-82DD-434B-86BC-DD3C481A3309}" destId="{B84500B6-B1DD-47A4-9B30-3CB65BE6FAB1}" srcOrd="0" destOrd="0" presId="urn:microsoft.com/office/officeart/2008/layout/PictureAccentList"/>
    <dgm:cxn modelId="{95181E3A-32E5-4470-A15E-E329DC254E5A}" srcId="{9064F4BC-943E-4D12-8B9D-4EC5C3AC7144}" destId="{14F8DACE-3B2A-407E-A716-016D4A82FA8B}" srcOrd="0" destOrd="0" parTransId="{6D66C3F5-D2DA-48CE-B5C7-3A428BC1B891}" sibTransId="{C75A89CB-1AA2-440D-A75E-5786C9672352}"/>
    <dgm:cxn modelId="{BDBC6D5B-5AC3-42D8-864C-4E4DDEA2A55D}" type="presOf" srcId="{E4314025-1D2B-4A84-AC8C-E52BEB295508}" destId="{36003173-1892-4EE1-99B1-955AA1CDAA08}" srcOrd="0" destOrd="0" presId="urn:microsoft.com/office/officeart/2008/layout/PictureAccentList"/>
    <dgm:cxn modelId="{B8CB965E-B539-4933-9918-0F31FB2BDA07}" srcId="{9064F4BC-943E-4D12-8B9D-4EC5C3AC7144}" destId="{E4314025-1D2B-4A84-AC8C-E52BEB295508}" srcOrd="2" destOrd="0" parTransId="{1DE5E1DA-1D3D-4C3D-B1AB-4975E7D937D4}" sibTransId="{5B0546A8-059C-471E-AB76-427B1127E675}"/>
    <dgm:cxn modelId="{B767145F-F013-4A60-8545-B2B006364CBB}" type="presOf" srcId="{C14133E7-DDEB-4940-AD5D-487E669F033E}" destId="{FC6AE2FF-6088-4479-9917-3CF36E63B789}" srcOrd="0" destOrd="0" presId="urn:microsoft.com/office/officeart/2008/layout/PictureAccentList"/>
    <dgm:cxn modelId="{5E400057-B8AD-479D-9046-0FE6AA469D72}" type="presOf" srcId="{D3D2EC40-2B69-42B8-A060-9FF4403F3DD7}" destId="{195270F3-8B9B-40C1-B806-84C5B5711AC5}" srcOrd="0" destOrd="0" presId="urn:microsoft.com/office/officeart/2008/layout/PictureAccentList"/>
    <dgm:cxn modelId="{D78E687F-5F65-4C06-BC5E-0DB8EDEB76AD}" type="presOf" srcId="{9064F4BC-943E-4D12-8B9D-4EC5C3AC7144}" destId="{446E938E-F1D8-4183-B634-70B7ADD39629}" srcOrd="0" destOrd="0" presId="urn:microsoft.com/office/officeart/2008/layout/PictureAccentList"/>
    <dgm:cxn modelId="{705EBE91-6844-4466-B248-25EBDF5B92BB}" type="presOf" srcId="{14F8DACE-3B2A-407E-A716-016D4A82FA8B}" destId="{E24B2589-3C1A-49C2-8E6C-928B8FE224A1}" srcOrd="0" destOrd="0" presId="urn:microsoft.com/office/officeart/2008/layout/PictureAccentList"/>
    <dgm:cxn modelId="{53A7E299-F4E5-4A39-AD21-FD6A1738AF9B}" srcId="{14F8DACE-3B2A-407E-A716-016D4A82FA8B}" destId="{D3D2EC40-2B69-42B8-A060-9FF4403F3DD7}" srcOrd="1" destOrd="0" parTransId="{A1D9904B-BD22-44B1-89A2-4EA82180A644}" sibTransId="{C01BAA25-5651-41AC-ABFE-75C1498D4E75}"/>
    <dgm:cxn modelId="{DB2B18B1-2B03-4488-8222-37B42F2E8591}" srcId="{14F8DACE-3B2A-407E-A716-016D4A82FA8B}" destId="{1DF5DA64-82DD-434B-86BC-DD3C481A3309}" srcOrd="0" destOrd="0" parTransId="{8CC4786C-B7E2-478C-A4F7-CC3E70EC0DE1}" sibTransId="{8CB47651-98E6-4DFC-8C78-2181F9C9B677}"/>
    <dgm:cxn modelId="{96AABCEE-748F-49CF-9738-B56312F301E3}" srcId="{9064F4BC-943E-4D12-8B9D-4EC5C3AC7144}" destId="{C14133E7-DDEB-4940-AD5D-487E669F033E}" srcOrd="1" destOrd="0" parTransId="{35CA17E2-7589-4B98-8C9F-58D0B233C8DA}" sibTransId="{04150FBA-8B83-475B-9C53-CD4D5488FA8D}"/>
    <dgm:cxn modelId="{FDAFCEB5-E611-4F2D-BF99-33B56F689F86}" type="presParOf" srcId="{446E938E-F1D8-4183-B634-70B7ADD39629}" destId="{FE3A2036-F093-4170-90EB-EC00BA5DDC0A}" srcOrd="0" destOrd="0" presId="urn:microsoft.com/office/officeart/2008/layout/PictureAccentList"/>
    <dgm:cxn modelId="{DB58B121-2D9A-496A-8FFF-FB45C504EDBF}" type="presParOf" srcId="{FE3A2036-F093-4170-90EB-EC00BA5DDC0A}" destId="{789881EB-1C11-4C35-A244-A653B253E3D7}" srcOrd="0" destOrd="0" presId="urn:microsoft.com/office/officeart/2008/layout/PictureAccentList"/>
    <dgm:cxn modelId="{E10C7D65-3E1F-4C84-B715-289C2B22EFD9}" type="presParOf" srcId="{789881EB-1C11-4C35-A244-A653B253E3D7}" destId="{E24B2589-3C1A-49C2-8E6C-928B8FE224A1}" srcOrd="0" destOrd="0" presId="urn:microsoft.com/office/officeart/2008/layout/PictureAccentList"/>
    <dgm:cxn modelId="{29CD5CB0-5176-49A8-94DB-8218C623BFD7}" type="presParOf" srcId="{FE3A2036-F093-4170-90EB-EC00BA5DDC0A}" destId="{678EDF9A-74AE-4836-9D8C-7085992D3F8F}" srcOrd="1" destOrd="0" presId="urn:microsoft.com/office/officeart/2008/layout/PictureAccentList"/>
    <dgm:cxn modelId="{8E2C4675-6FF8-497A-AB5C-CBD23852BF4F}" type="presParOf" srcId="{678EDF9A-74AE-4836-9D8C-7085992D3F8F}" destId="{D2CC0190-EB94-4311-A76D-78C5B4B8BD4F}" srcOrd="0" destOrd="0" presId="urn:microsoft.com/office/officeart/2008/layout/PictureAccentList"/>
    <dgm:cxn modelId="{D9E8715F-502B-4D1E-BBED-309D37B25507}" type="presParOf" srcId="{D2CC0190-EB94-4311-A76D-78C5B4B8BD4F}" destId="{7A7BB29D-06AD-4724-BE92-4EDACFFA0976}" srcOrd="0" destOrd="0" presId="urn:microsoft.com/office/officeart/2008/layout/PictureAccentList"/>
    <dgm:cxn modelId="{C3B7FCEC-004E-40D2-AE0D-F14631667A9E}" type="presParOf" srcId="{D2CC0190-EB94-4311-A76D-78C5B4B8BD4F}" destId="{B84500B6-B1DD-47A4-9B30-3CB65BE6FAB1}" srcOrd="1" destOrd="0" presId="urn:microsoft.com/office/officeart/2008/layout/PictureAccentList"/>
    <dgm:cxn modelId="{5250CF27-3BF1-495C-9822-168CC31F25EE}" type="presParOf" srcId="{678EDF9A-74AE-4836-9D8C-7085992D3F8F}" destId="{8DE8649A-5896-4F7B-A490-60B2D6BC444E}" srcOrd="1" destOrd="0" presId="urn:microsoft.com/office/officeart/2008/layout/PictureAccentList"/>
    <dgm:cxn modelId="{81227CD7-02EE-49EE-8A1D-8C665AE35B4D}" type="presParOf" srcId="{8DE8649A-5896-4F7B-A490-60B2D6BC444E}" destId="{54A4B919-86A2-49EB-B0D5-C978D7CF3CF5}" srcOrd="0" destOrd="0" presId="urn:microsoft.com/office/officeart/2008/layout/PictureAccentList"/>
    <dgm:cxn modelId="{ED388237-82FD-4DBE-9A12-650B0760CA2A}" type="presParOf" srcId="{8DE8649A-5896-4F7B-A490-60B2D6BC444E}" destId="{195270F3-8B9B-40C1-B806-84C5B5711AC5}" srcOrd="1" destOrd="0" presId="urn:microsoft.com/office/officeart/2008/layout/PictureAccentList"/>
    <dgm:cxn modelId="{0D0BDFA3-4030-459D-9172-9E2B310A2C95}" type="presParOf" srcId="{446E938E-F1D8-4183-B634-70B7ADD39629}" destId="{E832DC4D-D123-43F8-BD52-6F716C01ED48}" srcOrd="1" destOrd="0" presId="urn:microsoft.com/office/officeart/2008/layout/PictureAccentList"/>
    <dgm:cxn modelId="{68A47EDE-C44F-4794-9846-3BE44D3D00A4}" type="presParOf" srcId="{E832DC4D-D123-43F8-BD52-6F716C01ED48}" destId="{920374A9-A35B-4ADC-8A54-42E600C5D31E}" srcOrd="0" destOrd="0" presId="urn:microsoft.com/office/officeart/2008/layout/PictureAccentList"/>
    <dgm:cxn modelId="{59814B32-8C94-4F4C-8049-DB4AA770D405}" type="presParOf" srcId="{920374A9-A35B-4ADC-8A54-42E600C5D31E}" destId="{FC6AE2FF-6088-4479-9917-3CF36E63B789}" srcOrd="0" destOrd="0" presId="urn:microsoft.com/office/officeart/2008/layout/PictureAccentList"/>
    <dgm:cxn modelId="{94EBCE4C-0AF0-4A7B-A156-6C3784CCD2FD}" type="presParOf" srcId="{E832DC4D-D123-43F8-BD52-6F716C01ED48}" destId="{99B4D225-6641-4172-962F-C65DB97C3FA7}" srcOrd="1" destOrd="0" presId="urn:microsoft.com/office/officeart/2008/layout/PictureAccentList"/>
    <dgm:cxn modelId="{683972C8-70B3-4428-A520-EB89E716BE6E}" type="presParOf" srcId="{446E938E-F1D8-4183-B634-70B7ADD39629}" destId="{2CBD8470-CE77-4B81-8201-D98FDA1B982F}" srcOrd="2" destOrd="0" presId="urn:microsoft.com/office/officeart/2008/layout/PictureAccentList"/>
    <dgm:cxn modelId="{2B73769D-FE75-4EEE-9D13-C08BE8BE8432}" type="presParOf" srcId="{2CBD8470-CE77-4B81-8201-D98FDA1B982F}" destId="{184FA031-AC21-4C17-804E-7505D1C42718}" srcOrd="0" destOrd="0" presId="urn:microsoft.com/office/officeart/2008/layout/PictureAccentList"/>
    <dgm:cxn modelId="{C60118A4-EF7F-4EED-8519-FA17D1703535}" type="presParOf" srcId="{184FA031-AC21-4C17-804E-7505D1C42718}" destId="{36003173-1892-4EE1-99B1-955AA1CDAA08}" srcOrd="0" destOrd="0" presId="urn:microsoft.com/office/officeart/2008/layout/PictureAccentList"/>
    <dgm:cxn modelId="{42F04AF6-AD80-416F-9538-AF2A77A0A2DE}" type="presParOf" srcId="{2CBD8470-CE77-4B81-8201-D98FDA1B982F}" destId="{A08231D8-8F8B-4393-9E94-D71970E2BBA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4F4BC-943E-4D12-8B9D-4EC5C3AC714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F8DACE-3B2A-407E-A716-016D4A82FA8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Elective Recovery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and Transformation</a:t>
          </a:r>
        </a:p>
      </dgm:t>
    </dgm:pt>
    <dgm:pt modelId="{6D66C3F5-D2DA-48CE-B5C7-3A428BC1B891}" type="parTrans" cxnId="{95181E3A-32E5-4470-A15E-E329DC254E5A}">
      <dgm:prSet/>
      <dgm:spPr/>
      <dgm:t>
        <a:bodyPr/>
        <a:lstStyle/>
        <a:p>
          <a:endParaRPr lang="en-GB"/>
        </a:p>
      </dgm:t>
    </dgm:pt>
    <dgm:pt modelId="{C75A89CB-1AA2-440D-A75E-5786C9672352}" type="sibTrans" cxnId="{95181E3A-32E5-4470-A15E-E329DC254E5A}">
      <dgm:prSet/>
      <dgm:spPr/>
      <dgm:t>
        <a:bodyPr/>
        <a:lstStyle/>
        <a:p>
          <a:endParaRPr lang="en-GB"/>
        </a:p>
      </dgm:t>
    </dgm:pt>
    <dgm:pt modelId="{1DF5DA64-82DD-434B-86BC-DD3C481A330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Finance, Efficiency and Value </a:t>
          </a:r>
        </a:p>
      </dgm:t>
    </dgm:pt>
    <dgm:pt modelId="{8CC4786C-B7E2-478C-A4F7-CC3E70EC0DE1}" type="parTrans" cxnId="{DB2B18B1-2B03-4488-8222-37B42F2E8591}">
      <dgm:prSet/>
      <dgm:spPr/>
      <dgm:t>
        <a:bodyPr/>
        <a:lstStyle/>
        <a:p>
          <a:endParaRPr lang="en-GB"/>
        </a:p>
      </dgm:t>
    </dgm:pt>
    <dgm:pt modelId="{8CB47651-98E6-4DFC-8C78-2181F9C9B677}" type="sibTrans" cxnId="{DB2B18B1-2B03-4488-8222-37B42F2E8591}">
      <dgm:prSet/>
      <dgm:spPr/>
      <dgm:t>
        <a:bodyPr/>
        <a:lstStyle/>
        <a:p>
          <a:endParaRPr lang="en-GB"/>
        </a:p>
      </dgm:t>
    </dgm:pt>
    <dgm:pt modelId="{D3D2EC40-2B69-42B8-A060-9FF4403F3DD7}">
      <dgm:prSet phldrT="[Text]"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Workforce</a:t>
          </a:r>
          <a:r>
            <a:rPr lang="en-GB" sz="2200" dirty="0"/>
            <a:t> </a:t>
          </a:r>
        </a:p>
      </dgm:t>
    </dgm:pt>
    <dgm:pt modelId="{A1D9904B-BD22-44B1-89A2-4EA82180A644}" type="parTrans" cxnId="{53A7E299-F4E5-4A39-AD21-FD6A1738AF9B}">
      <dgm:prSet/>
      <dgm:spPr/>
      <dgm:t>
        <a:bodyPr/>
        <a:lstStyle/>
        <a:p>
          <a:endParaRPr lang="en-GB"/>
        </a:p>
      </dgm:t>
    </dgm:pt>
    <dgm:pt modelId="{C01BAA25-5651-41AC-ABFE-75C1498D4E75}" type="sibTrans" cxnId="{53A7E299-F4E5-4A39-AD21-FD6A1738AF9B}">
      <dgm:prSet/>
      <dgm:spPr/>
      <dgm:t>
        <a:bodyPr/>
        <a:lstStyle/>
        <a:p>
          <a:endParaRPr lang="en-GB"/>
        </a:p>
      </dgm:t>
    </dgm:pt>
    <dgm:pt modelId="{C14133E7-DDEB-4940-AD5D-487E669F033E}">
      <dgm:prSet phldrT="[Text]" custT="1"/>
      <dgm:spPr/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Clinical Pathways</a:t>
          </a:r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35CA17E2-7589-4B98-8C9F-58D0B233C8DA}" type="parTrans" cxnId="{96AABCEE-748F-49CF-9738-B56312F301E3}">
      <dgm:prSet/>
      <dgm:spPr/>
      <dgm:t>
        <a:bodyPr/>
        <a:lstStyle/>
        <a:p>
          <a:endParaRPr lang="en-GB"/>
        </a:p>
      </dgm:t>
    </dgm:pt>
    <dgm:pt modelId="{04150FBA-8B83-475B-9C53-CD4D5488FA8D}" type="sibTrans" cxnId="{96AABCEE-748F-49CF-9738-B56312F301E3}">
      <dgm:prSet/>
      <dgm:spPr/>
      <dgm:t>
        <a:bodyPr/>
        <a:lstStyle/>
        <a:p>
          <a:endParaRPr lang="en-GB"/>
        </a:p>
      </dgm:t>
    </dgm:pt>
    <dgm:pt modelId="{E4314025-1D2B-4A84-AC8C-E52BEB295508}">
      <dgm:prSet phldrT="[Text]" custT="1"/>
      <dgm:spPr/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Diagnostics</a:t>
          </a:r>
        </a:p>
      </dgm:t>
    </dgm:pt>
    <dgm:pt modelId="{1DE5E1DA-1D3D-4C3D-B1AB-4975E7D937D4}" type="parTrans" cxnId="{B8CB965E-B539-4933-9918-0F31FB2BDA07}">
      <dgm:prSet/>
      <dgm:spPr/>
      <dgm:t>
        <a:bodyPr/>
        <a:lstStyle/>
        <a:p>
          <a:endParaRPr lang="en-GB"/>
        </a:p>
      </dgm:t>
    </dgm:pt>
    <dgm:pt modelId="{5B0546A8-059C-471E-AB76-427B1127E675}" type="sibTrans" cxnId="{B8CB965E-B539-4933-9918-0F31FB2BDA07}">
      <dgm:prSet/>
      <dgm:spPr/>
      <dgm:t>
        <a:bodyPr/>
        <a:lstStyle/>
        <a:p>
          <a:endParaRPr lang="en-GB"/>
        </a:p>
      </dgm:t>
    </dgm:pt>
    <dgm:pt modelId="{60F01E48-92E6-4A99-8D5D-AC2246DBDCCA}">
      <dgm:prSet phldrT="[Text]" custT="1"/>
      <dgm:spPr/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Efficiency @ Scale </a:t>
          </a:r>
        </a:p>
      </dgm:t>
    </dgm:pt>
    <dgm:pt modelId="{9E8ADF5C-2FD3-4393-9AAC-4E5D2FD3B751}" type="parTrans" cxnId="{17ADA121-D7A5-4FE4-8606-B13913EB6FAD}">
      <dgm:prSet/>
      <dgm:spPr/>
      <dgm:t>
        <a:bodyPr/>
        <a:lstStyle/>
        <a:p>
          <a:endParaRPr lang="en-GB"/>
        </a:p>
      </dgm:t>
    </dgm:pt>
    <dgm:pt modelId="{C08DE15C-34A4-415B-9412-4DF9AF470B91}" type="sibTrans" cxnId="{17ADA121-D7A5-4FE4-8606-B13913EB6FAD}">
      <dgm:prSet/>
      <dgm:spPr/>
      <dgm:t>
        <a:bodyPr/>
        <a:lstStyle/>
        <a:p>
          <a:endParaRPr lang="en-GB"/>
        </a:p>
      </dgm:t>
    </dgm:pt>
    <dgm:pt modelId="{39D71785-9583-40BC-9A8B-150551D215FC}">
      <dgm:prSet phldrT="[Text]"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Digital  </a:t>
          </a:r>
        </a:p>
      </dgm:t>
    </dgm:pt>
    <dgm:pt modelId="{DF36E1E4-FC8D-4D7A-9FBD-9FFB6FA349C3}" type="parTrans" cxnId="{D674D487-1E10-48D7-92D7-36EB37BB72C3}">
      <dgm:prSet/>
      <dgm:spPr/>
      <dgm:t>
        <a:bodyPr/>
        <a:lstStyle/>
        <a:p>
          <a:endParaRPr lang="en-GB"/>
        </a:p>
      </dgm:t>
    </dgm:pt>
    <dgm:pt modelId="{27F165E8-DBE9-4562-8A9D-4987BA6EDF7E}" type="sibTrans" cxnId="{D674D487-1E10-48D7-92D7-36EB37BB72C3}">
      <dgm:prSet/>
      <dgm:spPr/>
      <dgm:t>
        <a:bodyPr/>
        <a:lstStyle/>
        <a:p>
          <a:endParaRPr lang="en-GB"/>
        </a:p>
      </dgm:t>
    </dgm:pt>
    <dgm:pt modelId="{446E938E-F1D8-4183-B634-70B7ADD39629}" type="pres">
      <dgm:prSet presAssocID="{9064F4BC-943E-4D12-8B9D-4EC5C3AC714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E3A2036-F093-4170-90EB-EC00BA5DDC0A}" type="pres">
      <dgm:prSet presAssocID="{14F8DACE-3B2A-407E-A716-016D4A82FA8B}" presName="root" presStyleCnt="0">
        <dgm:presLayoutVars>
          <dgm:chMax/>
          <dgm:chPref val="4"/>
        </dgm:presLayoutVars>
      </dgm:prSet>
      <dgm:spPr/>
    </dgm:pt>
    <dgm:pt modelId="{789881EB-1C11-4C35-A244-A653B253E3D7}" type="pres">
      <dgm:prSet presAssocID="{14F8DACE-3B2A-407E-A716-016D4A82FA8B}" presName="rootComposite" presStyleCnt="0">
        <dgm:presLayoutVars/>
      </dgm:prSet>
      <dgm:spPr/>
    </dgm:pt>
    <dgm:pt modelId="{E24B2589-3C1A-49C2-8E6C-928B8FE224A1}" type="pres">
      <dgm:prSet presAssocID="{14F8DACE-3B2A-407E-A716-016D4A82FA8B}" presName="rootText" presStyleLbl="node0" presStyleIdx="0" presStyleCnt="4" custScaleX="50238" custScaleY="291022" custLinFactNeighborX="-27131" custLinFactNeighborY="17617">
        <dgm:presLayoutVars>
          <dgm:chMax/>
          <dgm:chPref val="4"/>
        </dgm:presLayoutVars>
      </dgm:prSet>
      <dgm:spPr/>
    </dgm:pt>
    <dgm:pt modelId="{678EDF9A-74AE-4836-9D8C-7085992D3F8F}" type="pres">
      <dgm:prSet presAssocID="{14F8DACE-3B2A-407E-A716-016D4A82FA8B}" presName="childShape" presStyleCnt="0">
        <dgm:presLayoutVars>
          <dgm:chMax val="0"/>
          <dgm:chPref val="0"/>
        </dgm:presLayoutVars>
      </dgm:prSet>
      <dgm:spPr/>
    </dgm:pt>
    <dgm:pt modelId="{D2CC0190-EB94-4311-A76D-78C5B4B8BD4F}" type="pres">
      <dgm:prSet presAssocID="{1DF5DA64-82DD-434B-86BC-DD3C481A3309}" presName="childComposite" presStyleCnt="0">
        <dgm:presLayoutVars>
          <dgm:chMax val="0"/>
          <dgm:chPref val="0"/>
        </dgm:presLayoutVars>
      </dgm:prSet>
      <dgm:spPr/>
    </dgm:pt>
    <dgm:pt modelId="{7A7BB29D-06AD-4724-BE92-4EDACFFA0976}" type="pres">
      <dgm:prSet presAssocID="{1DF5DA64-82DD-434B-86BC-DD3C481A3309}" presName="Image" presStyleLbl="node1" presStyleIdx="0" presStyleCnt="3" custScaleX="188301" custLinFactNeighborX="-89968" custLinFactNeighborY="96619"/>
      <dgm:spPr>
        <a:solidFill>
          <a:schemeClr val="bg1"/>
        </a:solidFill>
        <a:ln>
          <a:noFill/>
        </a:ln>
      </dgm:spPr>
    </dgm:pt>
    <dgm:pt modelId="{B84500B6-B1DD-47A4-9B30-3CB65BE6FAB1}" type="pres">
      <dgm:prSet presAssocID="{1DF5DA64-82DD-434B-86BC-DD3C481A3309}" presName="childText" presStyleLbl="lnNode1" presStyleIdx="0" presStyleCnt="3" custScaleX="153841" custScaleY="107437" custLinFactNeighborX="30956" custLinFactNeighborY="72349">
        <dgm:presLayoutVars>
          <dgm:chMax val="0"/>
          <dgm:chPref val="0"/>
          <dgm:bulletEnabled val="1"/>
        </dgm:presLayoutVars>
      </dgm:prSet>
      <dgm:spPr/>
    </dgm:pt>
    <dgm:pt modelId="{8DE8649A-5896-4F7B-A490-60B2D6BC444E}" type="pres">
      <dgm:prSet presAssocID="{D3D2EC40-2B69-42B8-A060-9FF4403F3DD7}" presName="childComposite" presStyleCnt="0">
        <dgm:presLayoutVars>
          <dgm:chMax val="0"/>
          <dgm:chPref val="0"/>
        </dgm:presLayoutVars>
      </dgm:prSet>
      <dgm:spPr/>
    </dgm:pt>
    <dgm:pt modelId="{54A4B919-86A2-49EB-B0D5-C978D7CF3CF5}" type="pres">
      <dgm:prSet presAssocID="{D3D2EC40-2B69-42B8-A060-9FF4403F3DD7}" presName="Image" presStyleLbl="node1" presStyleIdx="1" presStyleCnt="3" custLinFactX="300000" custLinFactY="-100000" custLinFactNeighborX="334156" custLinFactNeighborY="-125847"/>
      <dgm:spPr>
        <a:noFill/>
        <a:ln>
          <a:noFill/>
        </a:ln>
      </dgm:spPr>
    </dgm:pt>
    <dgm:pt modelId="{195270F3-8B9B-40C1-B806-84C5B5711AC5}" type="pres">
      <dgm:prSet presAssocID="{D3D2EC40-2B69-42B8-A060-9FF4403F3DD7}" presName="childText" presStyleLbl="lnNode1" presStyleIdx="1" presStyleCnt="3" custScaleX="152833" custScaleY="87891" custLinFactNeighborX="30273" custLinFactNeighborY="76417">
        <dgm:presLayoutVars>
          <dgm:chMax val="0"/>
          <dgm:chPref val="0"/>
          <dgm:bulletEnabled val="1"/>
        </dgm:presLayoutVars>
      </dgm:prSet>
      <dgm:spPr/>
    </dgm:pt>
    <dgm:pt modelId="{D3EBB5FA-555A-4F91-A913-BF615598DE9E}" type="pres">
      <dgm:prSet presAssocID="{39D71785-9583-40BC-9A8B-150551D215FC}" presName="childComposite" presStyleCnt="0">
        <dgm:presLayoutVars>
          <dgm:chMax val="0"/>
          <dgm:chPref val="0"/>
        </dgm:presLayoutVars>
      </dgm:prSet>
      <dgm:spPr/>
    </dgm:pt>
    <dgm:pt modelId="{2819DC87-C7C3-4ABD-B97D-1406E5AB4259}" type="pres">
      <dgm:prSet presAssocID="{39D71785-9583-40BC-9A8B-150551D215FC}" presName="Image" presStyleLbl="node1" presStyleIdx="2" presStyleCnt="3"/>
      <dgm:spPr/>
    </dgm:pt>
    <dgm:pt modelId="{AC6389C4-ED03-44A6-98A7-6E5254A54799}" type="pres">
      <dgm:prSet presAssocID="{39D71785-9583-40BC-9A8B-150551D215FC}" presName="childText" presStyleLbl="lnNode1" presStyleIdx="2" presStyleCnt="3" custScaleX="152833" custScaleY="87891" custLinFactNeighborX="30273" custLinFactNeighborY="76417">
        <dgm:presLayoutVars>
          <dgm:chMax val="0"/>
          <dgm:chPref val="0"/>
          <dgm:bulletEnabled val="1"/>
        </dgm:presLayoutVars>
      </dgm:prSet>
      <dgm:spPr/>
    </dgm:pt>
    <dgm:pt modelId="{E832DC4D-D123-43F8-BD52-6F716C01ED48}" type="pres">
      <dgm:prSet presAssocID="{C14133E7-DDEB-4940-AD5D-487E669F033E}" presName="root" presStyleCnt="0">
        <dgm:presLayoutVars>
          <dgm:chMax/>
          <dgm:chPref val="4"/>
        </dgm:presLayoutVars>
      </dgm:prSet>
      <dgm:spPr/>
    </dgm:pt>
    <dgm:pt modelId="{920374A9-A35B-4ADC-8A54-42E600C5D31E}" type="pres">
      <dgm:prSet presAssocID="{C14133E7-DDEB-4940-AD5D-487E669F033E}" presName="rootComposite" presStyleCnt="0">
        <dgm:presLayoutVars/>
      </dgm:prSet>
      <dgm:spPr/>
    </dgm:pt>
    <dgm:pt modelId="{FC6AE2FF-6088-4479-9917-3CF36E63B789}" type="pres">
      <dgm:prSet presAssocID="{C14133E7-DDEB-4940-AD5D-487E669F033E}" presName="rootText" presStyleLbl="node0" presStyleIdx="1" presStyleCnt="4" custScaleX="50257" custScaleY="291022" custLinFactNeighborX="-32355" custLinFactNeighborY="17822">
        <dgm:presLayoutVars>
          <dgm:chMax/>
          <dgm:chPref val="4"/>
        </dgm:presLayoutVars>
      </dgm:prSet>
      <dgm:spPr/>
    </dgm:pt>
    <dgm:pt modelId="{99B4D225-6641-4172-962F-C65DB97C3FA7}" type="pres">
      <dgm:prSet presAssocID="{C14133E7-DDEB-4940-AD5D-487E669F033E}" presName="childShape" presStyleCnt="0">
        <dgm:presLayoutVars>
          <dgm:chMax val="0"/>
          <dgm:chPref val="0"/>
        </dgm:presLayoutVars>
      </dgm:prSet>
      <dgm:spPr/>
    </dgm:pt>
    <dgm:pt modelId="{2CBD8470-CE77-4B81-8201-D98FDA1B982F}" type="pres">
      <dgm:prSet presAssocID="{E4314025-1D2B-4A84-AC8C-E52BEB295508}" presName="root" presStyleCnt="0">
        <dgm:presLayoutVars>
          <dgm:chMax/>
          <dgm:chPref val="4"/>
        </dgm:presLayoutVars>
      </dgm:prSet>
      <dgm:spPr/>
    </dgm:pt>
    <dgm:pt modelId="{184FA031-AC21-4C17-804E-7505D1C42718}" type="pres">
      <dgm:prSet presAssocID="{E4314025-1D2B-4A84-AC8C-E52BEB295508}" presName="rootComposite" presStyleCnt="0">
        <dgm:presLayoutVars/>
      </dgm:prSet>
      <dgm:spPr/>
    </dgm:pt>
    <dgm:pt modelId="{36003173-1892-4EE1-99B1-955AA1CDAA08}" type="pres">
      <dgm:prSet presAssocID="{E4314025-1D2B-4A84-AC8C-E52BEB295508}" presName="rootText" presStyleLbl="node0" presStyleIdx="2" presStyleCnt="4" custScaleX="50230" custScaleY="291022" custLinFactNeighborX="-37505" custLinFactNeighborY="18062">
        <dgm:presLayoutVars>
          <dgm:chMax/>
          <dgm:chPref val="4"/>
        </dgm:presLayoutVars>
      </dgm:prSet>
      <dgm:spPr/>
    </dgm:pt>
    <dgm:pt modelId="{A08231D8-8F8B-4393-9E94-D71970E2BBA4}" type="pres">
      <dgm:prSet presAssocID="{E4314025-1D2B-4A84-AC8C-E52BEB295508}" presName="childShape" presStyleCnt="0">
        <dgm:presLayoutVars>
          <dgm:chMax val="0"/>
          <dgm:chPref val="0"/>
        </dgm:presLayoutVars>
      </dgm:prSet>
      <dgm:spPr/>
    </dgm:pt>
    <dgm:pt modelId="{557CE46A-F7FA-406D-B98D-66C4A150C062}" type="pres">
      <dgm:prSet presAssocID="{60F01E48-92E6-4A99-8D5D-AC2246DBDCCA}" presName="root" presStyleCnt="0">
        <dgm:presLayoutVars>
          <dgm:chMax/>
          <dgm:chPref val="4"/>
        </dgm:presLayoutVars>
      </dgm:prSet>
      <dgm:spPr/>
    </dgm:pt>
    <dgm:pt modelId="{28C2B96D-B784-48B3-A6E1-55ECAFDB8A39}" type="pres">
      <dgm:prSet presAssocID="{60F01E48-92E6-4A99-8D5D-AC2246DBDCCA}" presName="rootComposite" presStyleCnt="0">
        <dgm:presLayoutVars/>
      </dgm:prSet>
      <dgm:spPr/>
    </dgm:pt>
    <dgm:pt modelId="{0E6E8C5A-87B6-4FDF-9D94-2C273C18A5BF}" type="pres">
      <dgm:prSet presAssocID="{60F01E48-92E6-4A99-8D5D-AC2246DBDCCA}" presName="rootText" presStyleLbl="node0" presStyleIdx="3" presStyleCnt="4" custScaleX="50230" custScaleY="291022" custLinFactNeighborX="-43209" custLinFactNeighborY="19436">
        <dgm:presLayoutVars>
          <dgm:chMax/>
          <dgm:chPref val="4"/>
        </dgm:presLayoutVars>
      </dgm:prSet>
      <dgm:spPr/>
    </dgm:pt>
    <dgm:pt modelId="{3EF68C86-DA91-4756-B6FE-C1E3F26B67D5}" type="pres">
      <dgm:prSet presAssocID="{60F01E48-92E6-4A99-8D5D-AC2246DBDCCA}" presName="childShape" presStyleCnt="0">
        <dgm:presLayoutVars>
          <dgm:chMax val="0"/>
          <dgm:chPref val="0"/>
        </dgm:presLayoutVars>
      </dgm:prSet>
      <dgm:spPr/>
    </dgm:pt>
  </dgm:ptLst>
  <dgm:cxnLst>
    <dgm:cxn modelId="{908F6317-207F-4CEB-BA0F-66145DDD360F}" type="presOf" srcId="{1DF5DA64-82DD-434B-86BC-DD3C481A3309}" destId="{B84500B6-B1DD-47A4-9B30-3CB65BE6FAB1}" srcOrd="0" destOrd="0" presId="urn:microsoft.com/office/officeart/2008/layout/PictureAccentList"/>
    <dgm:cxn modelId="{17ADA121-D7A5-4FE4-8606-B13913EB6FAD}" srcId="{9064F4BC-943E-4D12-8B9D-4EC5C3AC7144}" destId="{60F01E48-92E6-4A99-8D5D-AC2246DBDCCA}" srcOrd="3" destOrd="0" parTransId="{9E8ADF5C-2FD3-4393-9AAC-4E5D2FD3B751}" sibTransId="{C08DE15C-34A4-415B-9412-4DF9AF470B91}"/>
    <dgm:cxn modelId="{42D1F938-2FA3-4A80-A3D8-2D00EF28BF0F}" type="presOf" srcId="{39D71785-9583-40BC-9A8B-150551D215FC}" destId="{AC6389C4-ED03-44A6-98A7-6E5254A54799}" srcOrd="0" destOrd="0" presId="urn:microsoft.com/office/officeart/2008/layout/PictureAccentList"/>
    <dgm:cxn modelId="{95181E3A-32E5-4470-A15E-E329DC254E5A}" srcId="{9064F4BC-943E-4D12-8B9D-4EC5C3AC7144}" destId="{14F8DACE-3B2A-407E-A716-016D4A82FA8B}" srcOrd="0" destOrd="0" parTransId="{6D66C3F5-D2DA-48CE-B5C7-3A428BC1B891}" sibTransId="{C75A89CB-1AA2-440D-A75E-5786C9672352}"/>
    <dgm:cxn modelId="{BDBC6D5B-5AC3-42D8-864C-4E4DDEA2A55D}" type="presOf" srcId="{E4314025-1D2B-4A84-AC8C-E52BEB295508}" destId="{36003173-1892-4EE1-99B1-955AA1CDAA08}" srcOrd="0" destOrd="0" presId="urn:microsoft.com/office/officeart/2008/layout/PictureAccentList"/>
    <dgm:cxn modelId="{B8CB965E-B539-4933-9918-0F31FB2BDA07}" srcId="{9064F4BC-943E-4D12-8B9D-4EC5C3AC7144}" destId="{E4314025-1D2B-4A84-AC8C-E52BEB295508}" srcOrd="2" destOrd="0" parTransId="{1DE5E1DA-1D3D-4C3D-B1AB-4975E7D937D4}" sibTransId="{5B0546A8-059C-471E-AB76-427B1127E675}"/>
    <dgm:cxn modelId="{B767145F-F013-4A60-8545-B2B006364CBB}" type="presOf" srcId="{C14133E7-DDEB-4940-AD5D-487E669F033E}" destId="{FC6AE2FF-6088-4479-9917-3CF36E63B789}" srcOrd="0" destOrd="0" presId="urn:microsoft.com/office/officeart/2008/layout/PictureAccentList"/>
    <dgm:cxn modelId="{5E400057-B8AD-479D-9046-0FE6AA469D72}" type="presOf" srcId="{D3D2EC40-2B69-42B8-A060-9FF4403F3DD7}" destId="{195270F3-8B9B-40C1-B806-84C5B5711AC5}" srcOrd="0" destOrd="0" presId="urn:microsoft.com/office/officeart/2008/layout/PictureAccentList"/>
    <dgm:cxn modelId="{D78E687F-5F65-4C06-BC5E-0DB8EDEB76AD}" type="presOf" srcId="{9064F4BC-943E-4D12-8B9D-4EC5C3AC7144}" destId="{446E938E-F1D8-4183-B634-70B7ADD39629}" srcOrd="0" destOrd="0" presId="urn:microsoft.com/office/officeart/2008/layout/PictureAccentList"/>
    <dgm:cxn modelId="{D674D487-1E10-48D7-92D7-36EB37BB72C3}" srcId="{14F8DACE-3B2A-407E-A716-016D4A82FA8B}" destId="{39D71785-9583-40BC-9A8B-150551D215FC}" srcOrd="2" destOrd="0" parTransId="{DF36E1E4-FC8D-4D7A-9FBD-9FFB6FA349C3}" sibTransId="{27F165E8-DBE9-4562-8A9D-4987BA6EDF7E}"/>
    <dgm:cxn modelId="{705EBE91-6844-4466-B248-25EBDF5B92BB}" type="presOf" srcId="{14F8DACE-3B2A-407E-A716-016D4A82FA8B}" destId="{E24B2589-3C1A-49C2-8E6C-928B8FE224A1}" srcOrd="0" destOrd="0" presId="urn:microsoft.com/office/officeart/2008/layout/PictureAccentList"/>
    <dgm:cxn modelId="{53A7E299-F4E5-4A39-AD21-FD6A1738AF9B}" srcId="{14F8DACE-3B2A-407E-A716-016D4A82FA8B}" destId="{D3D2EC40-2B69-42B8-A060-9FF4403F3DD7}" srcOrd="1" destOrd="0" parTransId="{A1D9904B-BD22-44B1-89A2-4EA82180A644}" sibTransId="{C01BAA25-5651-41AC-ABFE-75C1498D4E75}"/>
    <dgm:cxn modelId="{DB2B18B1-2B03-4488-8222-37B42F2E8591}" srcId="{14F8DACE-3B2A-407E-A716-016D4A82FA8B}" destId="{1DF5DA64-82DD-434B-86BC-DD3C481A3309}" srcOrd="0" destOrd="0" parTransId="{8CC4786C-B7E2-478C-A4F7-CC3E70EC0DE1}" sibTransId="{8CB47651-98E6-4DFC-8C78-2181F9C9B677}"/>
    <dgm:cxn modelId="{12C0AFD6-F69C-4E88-A2B9-719970FCBBA2}" type="presOf" srcId="{60F01E48-92E6-4A99-8D5D-AC2246DBDCCA}" destId="{0E6E8C5A-87B6-4FDF-9D94-2C273C18A5BF}" srcOrd="0" destOrd="0" presId="urn:microsoft.com/office/officeart/2008/layout/PictureAccentList"/>
    <dgm:cxn modelId="{96AABCEE-748F-49CF-9738-B56312F301E3}" srcId="{9064F4BC-943E-4D12-8B9D-4EC5C3AC7144}" destId="{C14133E7-DDEB-4940-AD5D-487E669F033E}" srcOrd="1" destOrd="0" parTransId="{35CA17E2-7589-4B98-8C9F-58D0B233C8DA}" sibTransId="{04150FBA-8B83-475B-9C53-CD4D5488FA8D}"/>
    <dgm:cxn modelId="{FDAFCEB5-E611-4F2D-BF99-33B56F689F86}" type="presParOf" srcId="{446E938E-F1D8-4183-B634-70B7ADD39629}" destId="{FE3A2036-F093-4170-90EB-EC00BA5DDC0A}" srcOrd="0" destOrd="0" presId="urn:microsoft.com/office/officeart/2008/layout/PictureAccentList"/>
    <dgm:cxn modelId="{DB58B121-2D9A-496A-8FFF-FB45C504EDBF}" type="presParOf" srcId="{FE3A2036-F093-4170-90EB-EC00BA5DDC0A}" destId="{789881EB-1C11-4C35-A244-A653B253E3D7}" srcOrd="0" destOrd="0" presId="urn:microsoft.com/office/officeart/2008/layout/PictureAccentList"/>
    <dgm:cxn modelId="{E10C7D65-3E1F-4C84-B715-289C2B22EFD9}" type="presParOf" srcId="{789881EB-1C11-4C35-A244-A653B253E3D7}" destId="{E24B2589-3C1A-49C2-8E6C-928B8FE224A1}" srcOrd="0" destOrd="0" presId="urn:microsoft.com/office/officeart/2008/layout/PictureAccentList"/>
    <dgm:cxn modelId="{29CD5CB0-5176-49A8-94DB-8218C623BFD7}" type="presParOf" srcId="{FE3A2036-F093-4170-90EB-EC00BA5DDC0A}" destId="{678EDF9A-74AE-4836-9D8C-7085992D3F8F}" srcOrd="1" destOrd="0" presId="urn:microsoft.com/office/officeart/2008/layout/PictureAccentList"/>
    <dgm:cxn modelId="{8E2C4675-6FF8-497A-AB5C-CBD23852BF4F}" type="presParOf" srcId="{678EDF9A-74AE-4836-9D8C-7085992D3F8F}" destId="{D2CC0190-EB94-4311-A76D-78C5B4B8BD4F}" srcOrd="0" destOrd="0" presId="urn:microsoft.com/office/officeart/2008/layout/PictureAccentList"/>
    <dgm:cxn modelId="{D9E8715F-502B-4D1E-BBED-309D37B25507}" type="presParOf" srcId="{D2CC0190-EB94-4311-A76D-78C5B4B8BD4F}" destId="{7A7BB29D-06AD-4724-BE92-4EDACFFA0976}" srcOrd="0" destOrd="0" presId="urn:microsoft.com/office/officeart/2008/layout/PictureAccentList"/>
    <dgm:cxn modelId="{C3B7FCEC-004E-40D2-AE0D-F14631667A9E}" type="presParOf" srcId="{D2CC0190-EB94-4311-A76D-78C5B4B8BD4F}" destId="{B84500B6-B1DD-47A4-9B30-3CB65BE6FAB1}" srcOrd="1" destOrd="0" presId="urn:microsoft.com/office/officeart/2008/layout/PictureAccentList"/>
    <dgm:cxn modelId="{5250CF27-3BF1-495C-9822-168CC31F25EE}" type="presParOf" srcId="{678EDF9A-74AE-4836-9D8C-7085992D3F8F}" destId="{8DE8649A-5896-4F7B-A490-60B2D6BC444E}" srcOrd="1" destOrd="0" presId="urn:microsoft.com/office/officeart/2008/layout/PictureAccentList"/>
    <dgm:cxn modelId="{81227CD7-02EE-49EE-8A1D-8C665AE35B4D}" type="presParOf" srcId="{8DE8649A-5896-4F7B-A490-60B2D6BC444E}" destId="{54A4B919-86A2-49EB-B0D5-C978D7CF3CF5}" srcOrd="0" destOrd="0" presId="urn:microsoft.com/office/officeart/2008/layout/PictureAccentList"/>
    <dgm:cxn modelId="{ED388237-82FD-4DBE-9A12-650B0760CA2A}" type="presParOf" srcId="{8DE8649A-5896-4F7B-A490-60B2D6BC444E}" destId="{195270F3-8B9B-40C1-B806-84C5B5711AC5}" srcOrd="1" destOrd="0" presId="urn:microsoft.com/office/officeart/2008/layout/PictureAccentList"/>
    <dgm:cxn modelId="{BC2281AC-34F4-46C5-B48B-6D6A07172301}" type="presParOf" srcId="{678EDF9A-74AE-4836-9D8C-7085992D3F8F}" destId="{D3EBB5FA-555A-4F91-A913-BF615598DE9E}" srcOrd="2" destOrd="0" presId="urn:microsoft.com/office/officeart/2008/layout/PictureAccentList"/>
    <dgm:cxn modelId="{11294517-DBC7-4F2D-968E-5ECD1F1BCA79}" type="presParOf" srcId="{D3EBB5FA-555A-4F91-A913-BF615598DE9E}" destId="{2819DC87-C7C3-4ABD-B97D-1406E5AB4259}" srcOrd="0" destOrd="0" presId="urn:microsoft.com/office/officeart/2008/layout/PictureAccentList"/>
    <dgm:cxn modelId="{002225B5-20A7-4E44-947C-D58AE08F32B0}" type="presParOf" srcId="{D3EBB5FA-555A-4F91-A913-BF615598DE9E}" destId="{AC6389C4-ED03-44A6-98A7-6E5254A54799}" srcOrd="1" destOrd="0" presId="urn:microsoft.com/office/officeart/2008/layout/PictureAccentList"/>
    <dgm:cxn modelId="{0D0BDFA3-4030-459D-9172-9E2B310A2C95}" type="presParOf" srcId="{446E938E-F1D8-4183-B634-70B7ADD39629}" destId="{E832DC4D-D123-43F8-BD52-6F716C01ED48}" srcOrd="1" destOrd="0" presId="urn:microsoft.com/office/officeart/2008/layout/PictureAccentList"/>
    <dgm:cxn modelId="{68A47EDE-C44F-4794-9846-3BE44D3D00A4}" type="presParOf" srcId="{E832DC4D-D123-43F8-BD52-6F716C01ED48}" destId="{920374A9-A35B-4ADC-8A54-42E600C5D31E}" srcOrd="0" destOrd="0" presId="urn:microsoft.com/office/officeart/2008/layout/PictureAccentList"/>
    <dgm:cxn modelId="{59814B32-8C94-4F4C-8049-DB4AA770D405}" type="presParOf" srcId="{920374A9-A35B-4ADC-8A54-42E600C5D31E}" destId="{FC6AE2FF-6088-4479-9917-3CF36E63B789}" srcOrd="0" destOrd="0" presId="urn:microsoft.com/office/officeart/2008/layout/PictureAccentList"/>
    <dgm:cxn modelId="{94EBCE4C-0AF0-4A7B-A156-6C3784CCD2FD}" type="presParOf" srcId="{E832DC4D-D123-43F8-BD52-6F716C01ED48}" destId="{99B4D225-6641-4172-962F-C65DB97C3FA7}" srcOrd="1" destOrd="0" presId="urn:microsoft.com/office/officeart/2008/layout/PictureAccentList"/>
    <dgm:cxn modelId="{683972C8-70B3-4428-A520-EB89E716BE6E}" type="presParOf" srcId="{446E938E-F1D8-4183-B634-70B7ADD39629}" destId="{2CBD8470-CE77-4B81-8201-D98FDA1B982F}" srcOrd="2" destOrd="0" presId="urn:microsoft.com/office/officeart/2008/layout/PictureAccentList"/>
    <dgm:cxn modelId="{2B73769D-FE75-4EEE-9D13-C08BE8BE8432}" type="presParOf" srcId="{2CBD8470-CE77-4B81-8201-D98FDA1B982F}" destId="{184FA031-AC21-4C17-804E-7505D1C42718}" srcOrd="0" destOrd="0" presId="urn:microsoft.com/office/officeart/2008/layout/PictureAccentList"/>
    <dgm:cxn modelId="{C60118A4-EF7F-4EED-8519-FA17D1703535}" type="presParOf" srcId="{184FA031-AC21-4C17-804E-7505D1C42718}" destId="{36003173-1892-4EE1-99B1-955AA1CDAA08}" srcOrd="0" destOrd="0" presId="urn:microsoft.com/office/officeart/2008/layout/PictureAccentList"/>
    <dgm:cxn modelId="{42F04AF6-AD80-416F-9538-AF2A77A0A2DE}" type="presParOf" srcId="{2CBD8470-CE77-4B81-8201-D98FDA1B982F}" destId="{A08231D8-8F8B-4393-9E94-D71970E2BBA4}" srcOrd="1" destOrd="0" presId="urn:microsoft.com/office/officeart/2008/layout/PictureAccentList"/>
    <dgm:cxn modelId="{C8E4A1E3-FDE2-45B1-BBE7-1FFE3BD1987B}" type="presParOf" srcId="{446E938E-F1D8-4183-B634-70B7ADD39629}" destId="{557CE46A-F7FA-406D-B98D-66C4A150C062}" srcOrd="3" destOrd="0" presId="urn:microsoft.com/office/officeart/2008/layout/PictureAccentList"/>
    <dgm:cxn modelId="{94E52F63-B9E6-4300-B17A-6C29ADC003CB}" type="presParOf" srcId="{557CE46A-F7FA-406D-B98D-66C4A150C062}" destId="{28C2B96D-B784-48B3-A6E1-55ECAFDB8A39}" srcOrd="0" destOrd="0" presId="urn:microsoft.com/office/officeart/2008/layout/PictureAccentList"/>
    <dgm:cxn modelId="{8B22EF41-2E92-432C-86E7-290A12ED3966}" type="presParOf" srcId="{28C2B96D-B784-48B3-A6E1-55ECAFDB8A39}" destId="{0E6E8C5A-87B6-4FDF-9D94-2C273C18A5BF}" srcOrd="0" destOrd="0" presId="urn:microsoft.com/office/officeart/2008/layout/PictureAccentList"/>
    <dgm:cxn modelId="{DC629552-F3E4-42B6-A7A5-89E8B23C524A}" type="presParOf" srcId="{557CE46A-F7FA-406D-B98D-66C4A150C062}" destId="{3EF68C86-DA91-4756-B6FE-C1E3F26B67D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8017D-130A-4C20-9730-CC0DD60971B1}">
      <dsp:nvSpPr>
        <dsp:cNvPr id="0" name=""/>
        <dsp:cNvSpPr/>
      </dsp:nvSpPr>
      <dsp:spPr>
        <a:xfrm>
          <a:off x="301898" y="1294250"/>
          <a:ext cx="2755472" cy="2755472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  <a:latin typeface="Franklin Gothic" panose="020B0604020202020204" charset="0"/>
              <a:ea typeface="+mn-ea"/>
              <a:cs typeface="Franklin Gothic" panose="020B0604020202020204" charset="0"/>
            </a:rPr>
            <a:t>Increase Capacity</a:t>
          </a:r>
          <a:endParaRPr lang="en-GB" sz="1200" kern="1200" dirty="0"/>
        </a:p>
      </dsp:txBody>
      <dsp:txXfrm>
        <a:off x="1739336" y="1757431"/>
        <a:ext cx="885687" cy="590458"/>
      </dsp:txXfrm>
    </dsp:sp>
    <dsp:sp modelId="{3E1BB34D-3073-49C9-82EE-DECE7FD46B01}">
      <dsp:nvSpPr>
        <dsp:cNvPr id="0" name=""/>
        <dsp:cNvSpPr/>
      </dsp:nvSpPr>
      <dsp:spPr>
        <a:xfrm>
          <a:off x="325516" y="1367729"/>
          <a:ext cx="2755472" cy="2755472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  <a:latin typeface="Franklin Gothic" panose="020B0604020202020204" charset="0"/>
              <a:ea typeface="+mn-ea"/>
              <a:cs typeface="Franklin Gothic" panose="020B0604020202020204" charset="0"/>
            </a:rPr>
            <a:t>Standardise Pathways </a:t>
          </a:r>
          <a:endParaRPr lang="en-GB" sz="1200" kern="1200" dirty="0"/>
        </a:p>
      </dsp:txBody>
      <dsp:txXfrm>
        <a:off x="2100172" y="2626717"/>
        <a:ext cx="820081" cy="656064"/>
      </dsp:txXfrm>
    </dsp:sp>
    <dsp:sp modelId="{50E85C78-C349-4684-B827-21845431A593}">
      <dsp:nvSpPr>
        <dsp:cNvPr id="0" name=""/>
        <dsp:cNvSpPr/>
      </dsp:nvSpPr>
      <dsp:spPr>
        <a:xfrm>
          <a:off x="263190" y="1412997"/>
          <a:ext cx="2755472" cy="2755472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Maximise Productivity </a:t>
          </a:r>
        </a:p>
      </dsp:txBody>
      <dsp:txXfrm>
        <a:off x="1247287" y="3348388"/>
        <a:ext cx="787277" cy="721671"/>
      </dsp:txXfrm>
    </dsp:sp>
    <dsp:sp modelId="{61CBE319-A988-4A11-80D6-349AFC90A385}">
      <dsp:nvSpPr>
        <dsp:cNvPr id="0" name=""/>
        <dsp:cNvSpPr/>
      </dsp:nvSpPr>
      <dsp:spPr>
        <a:xfrm>
          <a:off x="199335" y="1412271"/>
          <a:ext cx="2758530" cy="2666387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Reduce Demand </a:t>
          </a:r>
        </a:p>
      </dsp:txBody>
      <dsp:txXfrm>
        <a:off x="360249" y="2630556"/>
        <a:ext cx="820991" cy="634854"/>
      </dsp:txXfrm>
    </dsp:sp>
    <dsp:sp modelId="{93B61068-1374-411F-BBF5-D69CCE0CD51C}">
      <dsp:nvSpPr>
        <dsp:cNvPr id="0" name=""/>
        <dsp:cNvSpPr/>
      </dsp:nvSpPr>
      <dsp:spPr>
        <a:xfrm>
          <a:off x="224482" y="1294250"/>
          <a:ext cx="2755472" cy="2755472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  <a:latin typeface="Franklin Gothic" panose="020B0604020202020204" charset="0"/>
              <a:ea typeface="+mn-ea"/>
              <a:cs typeface="Franklin Gothic" panose="020B0604020202020204" charset="0"/>
            </a:rPr>
            <a:t>Digitalise &amp; Innovate </a:t>
          </a:r>
          <a:endParaRPr lang="en-GB" sz="1200" kern="1200" dirty="0"/>
        </a:p>
      </dsp:txBody>
      <dsp:txXfrm>
        <a:off x="656829" y="1757431"/>
        <a:ext cx="885687" cy="590458"/>
      </dsp:txXfrm>
    </dsp:sp>
    <dsp:sp modelId="{7CB4044F-A41B-4D74-A31B-365A5A4011B6}">
      <dsp:nvSpPr>
        <dsp:cNvPr id="0" name=""/>
        <dsp:cNvSpPr/>
      </dsp:nvSpPr>
      <dsp:spPr>
        <a:xfrm>
          <a:off x="131191" y="1123673"/>
          <a:ext cx="3096625" cy="309662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810E5-4238-41C8-9CDD-2A3CDFF5A5BB}">
      <dsp:nvSpPr>
        <dsp:cNvPr id="0" name=""/>
        <dsp:cNvSpPr/>
      </dsp:nvSpPr>
      <dsp:spPr>
        <a:xfrm>
          <a:off x="155130" y="1197128"/>
          <a:ext cx="3096625" cy="309662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34491-1E5D-4E8F-8C72-4CE9FFB9A7C4}">
      <dsp:nvSpPr>
        <dsp:cNvPr id="0" name=""/>
        <dsp:cNvSpPr/>
      </dsp:nvSpPr>
      <dsp:spPr>
        <a:xfrm>
          <a:off x="92613" y="1242535"/>
          <a:ext cx="3096625" cy="309662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00CF2-40CC-47D2-ADD5-26E1ACDF9760}">
      <dsp:nvSpPr>
        <dsp:cNvPr id="0" name=""/>
        <dsp:cNvSpPr/>
      </dsp:nvSpPr>
      <dsp:spPr>
        <a:xfrm>
          <a:off x="30077" y="1197710"/>
          <a:ext cx="3096625" cy="309662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19383-36FF-46B0-9EF1-7179806A8825}">
      <dsp:nvSpPr>
        <dsp:cNvPr id="0" name=""/>
        <dsp:cNvSpPr/>
      </dsp:nvSpPr>
      <dsp:spPr>
        <a:xfrm>
          <a:off x="0" y="1118254"/>
          <a:ext cx="3096625" cy="309662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B2589-3C1A-49C2-8E6C-928B8FE224A1}">
      <dsp:nvSpPr>
        <dsp:cNvPr id="0" name=""/>
        <dsp:cNvSpPr/>
      </dsp:nvSpPr>
      <dsp:spPr>
        <a:xfrm>
          <a:off x="865422" y="986604"/>
          <a:ext cx="2697694" cy="1645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/>
            <a:t>Elective Recovery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/>
            <a:t>and Transformation</a:t>
          </a:r>
        </a:p>
      </dsp:txBody>
      <dsp:txXfrm>
        <a:off x="913608" y="1034790"/>
        <a:ext cx="2601322" cy="1548830"/>
      </dsp:txXfrm>
    </dsp:sp>
    <dsp:sp modelId="{7A7BB29D-06AD-4724-BE92-4EDACFFA0976}">
      <dsp:nvSpPr>
        <dsp:cNvPr id="0" name=""/>
        <dsp:cNvSpPr/>
      </dsp:nvSpPr>
      <dsp:spPr>
        <a:xfrm>
          <a:off x="0" y="3240035"/>
          <a:ext cx="1064501" cy="565318"/>
        </a:xfrm>
        <a:prstGeom prst="roundRect">
          <a:avLst>
            <a:gd name="adj" fmla="val 1667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500B6-B1DD-47A4-9B30-3CB65BE6FAB1}">
      <dsp:nvSpPr>
        <dsp:cNvPr id="0" name=""/>
        <dsp:cNvSpPr/>
      </dsp:nvSpPr>
      <dsp:spPr>
        <a:xfrm>
          <a:off x="1478379" y="3081811"/>
          <a:ext cx="7339124" cy="60736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700" kern="1200" dirty="0"/>
            <a:t>Finance, Efficiency and Value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 dirty="0"/>
            <a:t>Includes: Efficiency at scale with includes back office opportunities   </a:t>
          </a:r>
        </a:p>
      </dsp:txBody>
      <dsp:txXfrm>
        <a:off x="1508033" y="3111465"/>
        <a:ext cx="7279816" cy="548053"/>
      </dsp:txXfrm>
    </dsp:sp>
    <dsp:sp modelId="{54A4B919-86A2-49EB-B0D5-C978D7CF3CF5}">
      <dsp:nvSpPr>
        <dsp:cNvPr id="0" name=""/>
        <dsp:cNvSpPr/>
      </dsp:nvSpPr>
      <dsp:spPr>
        <a:xfrm>
          <a:off x="4295671" y="2071253"/>
          <a:ext cx="565318" cy="565318"/>
        </a:xfrm>
        <a:prstGeom prst="roundRect">
          <a:avLst>
            <a:gd name="adj" fmla="val 166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270F3-8B9B-40C1-B806-84C5B5711AC5}">
      <dsp:nvSpPr>
        <dsp:cNvPr id="0" name=""/>
        <dsp:cNvSpPr/>
      </dsp:nvSpPr>
      <dsp:spPr>
        <a:xfrm>
          <a:off x="1493883" y="3814235"/>
          <a:ext cx="7291037" cy="4968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Workforce </a:t>
          </a:r>
        </a:p>
      </dsp:txBody>
      <dsp:txXfrm>
        <a:off x="1518142" y="3838494"/>
        <a:ext cx="7242519" cy="448346"/>
      </dsp:txXfrm>
    </dsp:sp>
    <dsp:sp modelId="{FC6AE2FF-6088-4479-9917-3CF36E63B789}">
      <dsp:nvSpPr>
        <dsp:cNvPr id="0" name=""/>
        <dsp:cNvSpPr/>
      </dsp:nvSpPr>
      <dsp:spPr>
        <a:xfrm>
          <a:off x="3982715" y="979989"/>
          <a:ext cx="2698714" cy="1645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Clinical Pathways</a:t>
          </a:r>
          <a:r>
            <a:rPr lang="en-GB" sz="1200" kern="1200" dirty="0"/>
            <a:t> </a:t>
          </a:r>
        </a:p>
      </dsp:txBody>
      <dsp:txXfrm>
        <a:off x="4030901" y="1028175"/>
        <a:ext cx="2602342" cy="1548830"/>
      </dsp:txXfrm>
    </dsp:sp>
    <dsp:sp modelId="{36003173-1892-4EE1-99B1-955AA1CDAA08}">
      <dsp:nvSpPr>
        <dsp:cNvPr id="0" name=""/>
        <dsp:cNvSpPr/>
      </dsp:nvSpPr>
      <dsp:spPr>
        <a:xfrm>
          <a:off x="7097215" y="981340"/>
          <a:ext cx="2697265" cy="1645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Diagnostics</a:t>
          </a:r>
        </a:p>
      </dsp:txBody>
      <dsp:txXfrm>
        <a:off x="7145401" y="1029526"/>
        <a:ext cx="2600893" cy="1548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B2589-3C1A-49C2-8E6C-928B8FE224A1}">
      <dsp:nvSpPr>
        <dsp:cNvPr id="0" name=""/>
        <dsp:cNvSpPr/>
      </dsp:nvSpPr>
      <dsp:spPr>
        <a:xfrm>
          <a:off x="680865" y="1086044"/>
          <a:ext cx="2102905" cy="1282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Elective Recovery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and Transformation</a:t>
          </a:r>
        </a:p>
      </dsp:txBody>
      <dsp:txXfrm>
        <a:off x="718427" y="1123606"/>
        <a:ext cx="2027781" cy="1207343"/>
      </dsp:txXfrm>
    </dsp:sp>
    <dsp:sp modelId="{7A7BB29D-06AD-4724-BE92-4EDACFFA0976}">
      <dsp:nvSpPr>
        <dsp:cNvPr id="0" name=""/>
        <dsp:cNvSpPr/>
      </dsp:nvSpPr>
      <dsp:spPr>
        <a:xfrm>
          <a:off x="0" y="2812363"/>
          <a:ext cx="829799" cy="440677"/>
        </a:xfrm>
        <a:prstGeom prst="roundRect">
          <a:avLst>
            <a:gd name="adj" fmla="val 16670"/>
          </a:avLst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500B6-B1DD-47A4-9B30-3CB65BE6FAB1}">
      <dsp:nvSpPr>
        <dsp:cNvPr id="0" name=""/>
        <dsp:cNvSpPr/>
      </dsp:nvSpPr>
      <dsp:spPr>
        <a:xfrm>
          <a:off x="1158677" y="2689025"/>
          <a:ext cx="5720989" cy="4734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Finance, Efficiency and Value </a:t>
          </a:r>
        </a:p>
      </dsp:txBody>
      <dsp:txXfrm>
        <a:off x="1181793" y="2712141"/>
        <a:ext cx="5674757" cy="427218"/>
      </dsp:txXfrm>
    </dsp:sp>
    <dsp:sp modelId="{54A4B919-86A2-49EB-B0D5-C978D7CF3CF5}">
      <dsp:nvSpPr>
        <dsp:cNvPr id="0" name=""/>
        <dsp:cNvSpPr/>
      </dsp:nvSpPr>
      <dsp:spPr>
        <a:xfrm>
          <a:off x="3354811" y="1901275"/>
          <a:ext cx="440677" cy="440677"/>
        </a:xfrm>
        <a:prstGeom prst="roundRect">
          <a:avLst>
            <a:gd name="adj" fmla="val 166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270F3-8B9B-40C1-B806-84C5B5711AC5}">
      <dsp:nvSpPr>
        <dsp:cNvPr id="0" name=""/>
        <dsp:cNvSpPr/>
      </dsp:nvSpPr>
      <dsp:spPr>
        <a:xfrm>
          <a:off x="1170763" y="3259963"/>
          <a:ext cx="5683504" cy="38731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Workforce</a:t>
          </a:r>
          <a:r>
            <a:rPr lang="en-GB" sz="2200" kern="1200" dirty="0"/>
            <a:t> </a:t>
          </a:r>
        </a:p>
      </dsp:txBody>
      <dsp:txXfrm>
        <a:off x="1189674" y="3278874"/>
        <a:ext cx="5645682" cy="349493"/>
      </dsp:txXfrm>
    </dsp:sp>
    <dsp:sp modelId="{2819DC87-C7C3-4ABD-B97D-1406E5AB4259}">
      <dsp:nvSpPr>
        <dsp:cNvPr id="0" name=""/>
        <dsp:cNvSpPr/>
      </dsp:nvSpPr>
      <dsp:spPr>
        <a:xfrm>
          <a:off x="560231" y="3390089"/>
          <a:ext cx="440677" cy="44067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389C4-ED03-44A6-98A7-6E5254A54799}">
      <dsp:nvSpPr>
        <dsp:cNvPr id="0" name=""/>
        <dsp:cNvSpPr/>
      </dsp:nvSpPr>
      <dsp:spPr>
        <a:xfrm>
          <a:off x="1170763" y="3753522"/>
          <a:ext cx="5683504" cy="38731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Digital  </a:t>
          </a:r>
        </a:p>
      </dsp:txBody>
      <dsp:txXfrm>
        <a:off x="1189674" y="3772433"/>
        <a:ext cx="5645682" cy="349493"/>
      </dsp:txXfrm>
    </dsp:sp>
    <dsp:sp modelId="{FC6AE2FF-6088-4479-9917-3CF36E63B789}">
      <dsp:nvSpPr>
        <dsp:cNvPr id="0" name=""/>
        <dsp:cNvSpPr/>
      </dsp:nvSpPr>
      <dsp:spPr>
        <a:xfrm>
          <a:off x="2983688" y="1086948"/>
          <a:ext cx="2103700" cy="1282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Clinical Pathways</a:t>
          </a: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021250" y="1124510"/>
        <a:ext cx="2028576" cy="1207343"/>
      </dsp:txXfrm>
    </dsp:sp>
    <dsp:sp modelId="{36003173-1892-4EE1-99B1-955AA1CDAA08}">
      <dsp:nvSpPr>
        <dsp:cNvPr id="0" name=""/>
        <dsp:cNvSpPr/>
      </dsp:nvSpPr>
      <dsp:spPr>
        <a:xfrm>
          <a:off x="5290404" y="1088005"/>
          <a:ext cx="2102570" cy="1282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Diagnostics</a:t>
          </a:r>
        </a:p>
      </dsp:txBody>
      <dsp:txXfrm>
        <a:off x="5327966" y="1125567"/>
        <a:ext cx="2027446" cy="1207343"/>
      </dsp:txXfrm>
    </dsp:sp>
    <dsp:sp modelId="{0E6E8C5A-87B6-4FDF-9D94-2C273C18A5BF}">
      <dsp:nvSpPr>
        <dsp:cNvPr id="0" name=""/>
        <dsp:cNvSpPr/>
      </dsp:nvSpPr>
      <dsp:spPr>
        <a:xfrm>
          <a:off x="7572800" y="1094060"/>
          <a:ext cx="2102570" cy="1282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Efficiency @ Scale </a:t>
          </a:r>
        </a:p>
      </dsp:txBody>
      <dsp:txXfrm>
        <a:off x="7610362" y="1131622"/>
        <a:ext cx="2027446" cy="1207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F3A00-CC7A-44AD-A558-A704D0AA5711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933EA-960F-4B04-8F3D-168D751460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3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C5969-7B7D-4E0B-8708-1E7A515C0B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63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Number of professional groups – meet with leads quarterly</a:t>
            </a:r>
          </a:p>
          <a:p>
            <a:r>
              <a:rPr lang="en-GB" dirty="0"/>
              <a:t>Chairs monthly meetings, chairs attend leadership board quarterly</a:t>
            </a:r>
          </a:p>
          <a:p>
            <a:r>
              <a:rPr lang="en-GB" dirty="0"/>
              <a:t>NED Development sessions</a:t>
            </a:r>
          </a:p>
          <a:p>
            <a:r>
              <a:rPr lang="en-GB" dirty="0"/>
              <a:t>ICB weekly Exec meeting with the Place Directors / attend Place Partnership Boards as required</a:t>
            </a:r>
          </a:p>
          <a:p>
            <a:r>
              <a:rPr lang="en-GB" dirty="0"/>
              <a:t>More work to be done as the system settles and operating  models become clearer</a:t>
            </a:r>
          </a:p>
          <a:p>
            <a:r>
              <a:rPr lang="en-GB" dirty="0"/>
              <a:t>Merit to being a newly formed collab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A0EF2-26D1-4A79-AA3B-23CA3FBF188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08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8CFA-A036-434B-92A9-30451920C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BC91A-DBCD-466B-9BDF-689B7AB6A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AC5CB-8E30-4338-A142-FF951766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972B5-C231-4301-8D30-720D3FA6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75BDA-2ECD-4D61-9D13-25AF36DD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6ED3-DA4F-47D0-8148-5583C64A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ED06E-CC78-4900-BE46-9E85701E2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56139-DD01-4B17-8E7E-C947AE19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17E1-FA7A-4D90-AD77-43E21D27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6899F-2832-496E-B07C-5D3368DC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2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E714EB-ACD1-4430-802F-DE435FAC3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EBF8A-42F8-408D-B984-169ADE2E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C04E2-3A70-4F79-BAE6-7C6189C0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F3DC1-6B2D-4995-AADD-411B3AC4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54767-5691-4233-9B50-0D33E1CB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2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1285-650A-4E19-974E-26084F25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69" y="521184"/>
            <a:ext cx="9248617" cy="7636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Franklin Gothic" panose="020B0604020202020204" charset="0"/>
                <a:cs typeface="Franklin Gothic" panose="020B060402020202020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76DB8-7A4E-40F6-93EE-AA75FF818B3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E7413F-5E3C-40C8-8362-BA3E1E1FE6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8116" y="1519769"/>
            <a:ext cx="9248619" cy="511175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5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266633" y="2325000"/>
            <a:ext cx="7989200" cy="22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5200"/>
              <a:buFont typeface="Franklin Gothic"/>
              <a:buNone/>
              <a:defRPr sz="5200" b="1">
                <a:solidFill>
                  <a:schemeClr val="accen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5200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/>
              <a:t>Presentation Title Goes Here</a:t>
            </a:r>
          </a:p>
        </p:txBody>
      </p:sp>
      <p:pic>
        <p:nvPicPr>
          <p:cNvPr id="4" name="Google Shape;35;p6">
            <a:extLst>
              <a:ext uri="{FF2B5EF4-FFF2-40B4-BE49-F238E27FC236}">
                <a16:creationId xmlns:a16="http://schemas.microsoft.com/office/drawing/2014/main" id="{B838BA83-222C-42B6-8538-55A8FA93928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8934" y="1845356"/>
            <a:ext cx="3946135" cy="394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94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3550933"/>
            <a:ext cx="59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500"/>
              <a:buFont typeface="Franklin Gothic"/>
              <a:buNone/>
              <a:defRPr sz="2500">
                <a:solidFill>
                  <a:schemeClr val="accen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/>
          </p:nvPr>
        </p:nvSpPr>
        <p:spPr>
          <a:xfrm>
            <a:off x="415600" y="1466800"/>
            <a:ext cx="7680400" cy="2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800"/>
              <a:buFont typeface="Franklin Gothic"/>
              <a:buNone/>
              <a:defRPr b="1">
                <a:solidFill>
                  <a:srgbClr val="5C268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None/>
              <a:defRPr b="1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r="55164"/>
          <a:stretch/>
        </p:blipFill>
        <p:spPr>
          <a:xfrm>
            <a:off x="10075868" y="1575636"/>
            <a:ext cx="2116133" cy="471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88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column" type="twoColTx" preserve="1">
  <p:cSld name="Title and large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873068" y="604000"/>
            <a:ext cx="955733" cy="6017193"/>
          </a:xfrm>
          <a:prstGeom prst="rect">
            <a:avLst/>
          </a:prstGeom>
        </p:spPr>
        <p:txBody>
          <a:bodyPr spcFirstLastPara="1" vert="vert270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000"/>
              <a:buFont typeface="Franklin Gothic"/>
              <a:buNone/>
              <a:defRPr sz="2000" b="1">
                <a:solidFill>
                  <a:srgbClr val="5C268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103101" y="1536633"/>
            <a:ext cx="9695003" cy="5084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 sz="1800">
                <a:solidFill>
                  <a:schemeClr val="bg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6700" y="365636"/>
            <a:ext cx="1075467" cy="1074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 idx="2"/>
          </p:nvPr>
        </p:nvSpPr>
        <p:spPr>
          <a:xfrm>
            <a:off x="2103101" y="604000"/>
            <a:ext cx="7595067" cy="5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7B5"/>
              </a:buClr>
              <a:buSzPts val="1400"/>
              <a:buFont typeface="Franklin Gothic"/>
              <a:buNone/>
              <a:defRPr sz="2000" b="1">
                <a:solidFill>
                  <a:srgbClr val="00A7B5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905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column 1" preserve="1">
  <p:cSld name="Title and large column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73067" y="604000"/>
            <a:ext cx="6966399" cy="5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000"/>
              <a:buFont typeface="Franklin Gothic"/>
              <a:buNone/>
              <a:defRPr sz="2000" b="1">
                <a:solidFill>
                  <a:srgbClr val="5C268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73067" y="1968577"/>
            <a:ext cx="6966400" cy="4123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 sz="14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6700" y="365636"/>
            <a:ext cx="1075467" cy="10747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title" idx="2"/>
          </p:nvPr>
        </p:nvSpPr>
        <p:spPr>
          <a:xfrm>
            <a:off x="873065" y="1322314"/>
            <a:ext cx="6966400" cy="525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7B5"/>
              </a:buClr>
              <a:buSzPts val="1400"/>
              <a:buFont typeface="Franklin Gothic"/>
              <a:buNone/>
              <a:defRPr sz="1400" b="1">
                <a:solidFill>
                  <a:srgbClr val="00A7B5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069" y="1848264"/>
            <a:ext cx="3946135" cy="39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8922533" y="2999651"/>
            <a:ext cx="2265200" cy="1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2073" lvl="0" indent="-9207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Arial" panose="020B0604020202020204" pitchFamily="34" charset="0"/>
              <a:buChar char="•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378" lvl="1" indent="-2920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○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566" lvl="2" indent="-2920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■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754" lvl="3" indent="-2920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●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5943" lvl="4" indent="-2920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○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132" lvl="5" indent="-2920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■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320" lvl="6" indent="-2920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●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509" lvl="7" indent="-2920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Franklin Gothic"/>
              <a:buChar char="○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697" lvl="8" indent="-292093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Franklin Gothic"/>
              <a:buChar char="■"/>
              <a:defRPr sz="1000"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4833" y="159396"/>
            <a:ext cx="2131643" cy="82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40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arge column 2" preserve="1">
  <p:cSld name="Title and large column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52969" y="604000"/>
            <a:ext cx="9088033" cy="5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2000"/>
              <a:buFont typeface="Franklin Gothic"/>
              <a:buNone/>
              <a:defRPr sz="2000" b="1">
                <a:solidFill>
                  <a:srgbClr val="5C268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5000200" y="1440337"/>
            <a:ext cx="4840800" cy="4651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66693" lvl="0" indent="-126997" rtl="0"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596885" lvl="1" indent="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None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●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ranklin Gothic"/>
              <a:buChar char="○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Franklin Gothic"/>
              <a:buChar char="■"/>
              <a:defRPr>
                <a:solidFill>
                  <a:srgbClr val="434343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6700" y="365636"/>
            <a:ext cx="1075467" cy="1074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 idx="2"/>
          </p:nvPr>
        </p:nvSpPr>
        <p:spPr>
          <a:xfrm>
            <a:off x="752967" y="1440335"/>
            <a:ext cx="4119600" cy="4651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7B5"/>
              </a:buClr>
              <a:buSzPts val="1400"/>
              <a:buFont typeface="Franklin Gothic"/>
              <a:buNone/>
              <a:defRPr sz="1400" b="1">
                <a:solidFill>
                  <a:srgbClr val="00A7B5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Franklin Gothic"/>
              <a:buNone/>
              <a:defRPr sz="2000" b="1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4833" y="159396"/>
            <a:ext cx="2131643" cy="82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160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88B3-7972-458F-A4A3-2BAADC1B4BF8}" type="datetime1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14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BA704-7E81-4620-B2CF-D04525396E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1001984"/>
            <a:ext cx="10008472" cy="2606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0" i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9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4864-0CF0-441D-9A1F-8003451F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7A36B-1DDA-4040-A94B-E99C494D0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CC7F-189F-4E1C-88CF-1FA2C5E3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83C90-5FAF-4CED-AAC3-B03DB1A5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D29D-70B1-4F79-A016-A48C2F6D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89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3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0F80-DEFD-41CD-BE5B-2BF139A3EE80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50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1285-650A-4E19-974E-26084F25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68" y="72451"/>
            <a:ext cx="9248617" cy="7636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Franklin Gothic" panose="020B0604020202020204" charset="0"/>
                <a:cs typeface="Franklin Gothic" panose="020B060402020202020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76DB8-7A4E-40F6-93EE-AA75FF818B3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E7413F-5E3C-40C8-8362-BA3E1E1FE6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8115" y="906935"/>
            <a:ext cx="11314485" cy="5724583"/>
          </a:xfrm>
          <a:prstGeom prst="rect">
            <a:avLst/>
          </a:prstGeom>
        </p:spPr>
        <p:txBody>
          <a:bodyPr/>
          <a:lstStyle>
            <a:lvl1pPr marL="609585" indent="-45718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7">
                <a:latin typeface="Franklin Gothic" panose="020B0604020202020204" charset="0"/>
                <a:cs typeface="Franklin Gothic" panose="020B0604020202020204" charset="0"/>
              </a:defRPr>
            </a:lvl1pPr>
            <a:lvl2pPr marL="1219170" indent="-42332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7">
                <a:latin typeface="Franklin Gothic" panose="020B0604020202020204" charset="0"/>
                <a:cs typeface="Franklin Gothic" panose="020B0604020202020204" charset="0"/>
              </a:defRPr>
            </a:lvl2pPr>
            <a:lvl3pPr marL="1828754" indent="-42332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7">
                <a:latin typeface="Franklin Gothic" panose="020B0604020202020204" charset="0"/>
                <a:cs typeface="Franklin Gothic" panose="020B0604020202020204" charset="0"/>
              </a:defRPr>
            </a:lvl3pPr>
            <a:lvl4pPr marL="2438339" indent="-42332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7">
                <a:latin typeface="Franklin Gothic" panose="020B0604020202020204" charset="0"/>
                <a:cs typeface="Franklin Gothic" panose="020B0604020202020204" charset="0"/>
              </a:defRPr>
            </a:lvl4pPr>
            <a:lvl5pPr marL="3047924" indent="-42332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7">
                <a:latin typeface="Franklin Gothic" panose="020B0604020202020204" charset="0"/>
                <a:cs typeface="Franklin Gothic" panose="020B060402020202020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Google Shape;27;p5">
            <a:extLst>
              <a:ext uri="{FF2B5EF4-FFF2-40B4-BE49-F238E27FC236}">
                <a16:creationId xmlns:a16="http://schemas.microsoft.com/office/drawing/2014/main" id="{E367B717-B9A7-4F6A-8025-4D28E5AA29C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44325"/>
          <a:stretch/>
        </p:blipFill>
        <p:spPr>
          <a:xfrm>
            <a:off x="-1" y="1567"/>
            <a:ext cx="598767" cy="1074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417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63C2-DBC1-46C8-8B9C-F26494C06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C2338-8A11-4480-9D05-201E50367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DA8D-6336-4307-B786-7AADB26A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432B3-81F0-4D4F-A4C8-71710249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D8468-685E-4D7E-BA09-DCCFA0BE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143076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508F-67FC-4505-9BAB-B704F069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E8829-9116-4261-B3CC-494F04A9B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1FF8E-68A5-4808-8DF7-C2B13F6D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2770F-BF76-4679-A432-C8EFA1B1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4BF7F-2191-47C7-AC4A-988BAC9E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430855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FC34-2675-40CB-9FF8-B767A1BA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17585-5FE0-447E-A9B2-2D2326CCF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EFF2-5079-412D-8693-9AF4EC6F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364D1-59F7-4592-97FE-DBBC5143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843E-B9AE-4B9B-B3A2-06521413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427419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F6A5-C56F-43C5-913C-0E41CBC5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94EF-6D9A-41CE-8CFF-665F9399F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30FC2-8358-45AA-9395-51072F9B8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D1EE9-655F-4BE8-955F-D6C02918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7218A-742D-45F5-8113-4C3F8B87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41741-D48D-4AF1-B28E-D575038E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645492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9A728-0A8A-412B-B75C-E30FA9A6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A111D-BE53-4837-BF8A-46FBBDEC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E4AD1-5400-47FC-9684-C232D0759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49640-6D15-4CA1-9842-29C17769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7B384-EDEB-4736-B524-AC2EF6EE8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A32CD-DBC1-4162-BCCE-08929E18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17C70-8A97-4AB7-80AC-AD111952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9377D-7F84-4A44-85CC-24A47DD4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608395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A182-32BE-4027-BB07-1D8F638B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83E20-5ADE-43D6-9758-1A49A5C5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74DD0-0746-4AAE-B94E-D52A39F1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E66BE-FE9D-446A-BB8F-A2041825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472220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36064-D319-415D-8751-A93C8D2B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BAE48-7D35-4900-ADC9-D78505A5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71FA8-823B-41A0-8836-B870671F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45751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0DFE-9329-48E3-997F-5F5D06BB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19508-5C7A-4FBF-B152-71746862A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0688-5E3D-407B-8E25-9716EC8BD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8FD34-9923-4BB1-A4A5-42BF1AC2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BC5B0-5C0D-4561-9C9C-FB455AC3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6350A-4F08-4FA1-8886-03EDD2D2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23337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0F00-EB53-42DB-AFFF-A1BF9AAD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DCC52-3FCB-45F3-8891-5BD60FAC2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3CA3B-3B11-49FC-A364-96A10CF8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64345-CCFE-44B0-82BA-E5E42FED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7BD4E-05AA-4E09-B9F8-49A261F3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62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6FD2-B265-4DDF-9A8E-C678FAB6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0E253-A597-48AE-A3F8-EE869B885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086CD-634B-4F27-B3F1-A299B5C6E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62B17-CFAB-48F6-AB12-485CCC18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FC484-274A-46C5-8E4A-4CE757CA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DBD7A-FEDA-4D29-8E05-65E4C33F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360326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929B-5034-4192-9146-C6A5A8E3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206A8-C751-45AF-B8B1-506FD6F65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25E3F-6897-46B4-8DB5-B4E4FF20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DCC56-A026-44B3-BE7F-C9051943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1AE1D-100F-4C4F-9C9D-E834C3E9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420487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212FD-C9E2-4EEF-8296-8B6B62EF1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BFDFB-5428-4D9F-8564-12D87F264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5E68-DE1F-4ED9-8F13-3119719B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D288-8EF7-4574-94A8-CB01465B481C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C8402-D713-4A48-8C4D-6C9E6676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D1721-0C55-4C1F-802B-A687F219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648277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223704" y="2041664"/>
            <a:ext cx="7989200" cy="22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C2684"/>
              </a:buClr>
              <a:buSzPts val="5200"/>
              <a:buFont typeface="Franklin Gothic"/>
              <a:buNone/>
              <a:defRPr sz="4800" b="0">
                <a:solidFill>
                  <a:schemeClr val="accen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6933"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6933"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6933"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6933"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6933"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6933"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6933"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Font typeface="Franklin Gothic"/>
              <a:buNone/>
              <a:defRPr sz="6933"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>
            <a:r>
              <a:rPr lang="en-US"/>
              <a:t>Presentation Title Goes Here</a:t>
            </a:r>
          </a:p>
        </p:txBody>
      </p:sp>
      <p:pic>
        <p:nvPicPr>
          <p:cNvPr id="4" name="Google Shape;35;p6">
            <a:extLst>
              <a:ext uri="{FF2B5EF4-FFF2-40B4-BE49-F238E27FC236}">
                <a16:creationId xmlns:a16="http://schemas.microsoft.com/office/drawing/2014/main" id="{B838BA83-222C-42B6-8538-55A8FA93928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10218933" y="1845356"/>
            <a:ext cx="1973068" cy="394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584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1285-650A-4E19-974E-26084F25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68" y="72451"/>
            <a:ext cx="9248617" cy="7636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Franklin Gothic" panose="020B0604020202020204" charset="0"/>
                <a:cs typeface="Franklin Gothic" panose="020B060402020202020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76DB8-7A4E-40F6-93EE-AA75FF818B3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E7413F-5E3C-40C8-8362-BA3E1E1FE6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8115" y="906935"/>
            <a:ext cx="11314485" cy="5724583"/>
          </a:xfrm>
          <a:prstGeom prst="rect">
            <a:avLst/>
          </a:prstGeom>
        </p:spPr>
        <p:txBody>
          <a:bodyPr/>
          <a:lstStyle>
            <a:lvl1pPr marL="609585" indent="-45718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7">
                <a:latin typeface="Franklin Gothic" panose="020B0604020202020204" charset="0"/>
                <a:cs typeface="Franklin Gothic" panose="020B0604020202020204" charset="0"/>
              </a:defRPr>
            </a:lvl1pPr>
            <a:lvl2pPr marL="1219170" indent="-42332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7">
                <a:latin typeface="Franklin Gothic" panose="020B0604020202020204" charset="0"/>
                <a:cs typeface="Franklin Gothic" panose="020B0604020202020204" charset="0"/>
              </a:defRPr>
            </a:lvl2pPr>
            <a:lvl3pPr marL="1828754" indent="-42332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7">
                <a:latin typeface="Franklin Gothic" panose="020B0604020202020204" charset="0"/>
                <a:cs typeface="Franklin Gothic" panose="020B0604020202020204" charset="0"/>
              </a:defRPr>
            </a:lvl3pPr>
            <a:lvl4pPr marL="2438339" indent="-42332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7">
                <a:latin typeface="Franklin Gothic" panose="020B0604020202020204" charset="0"/>
                <a:cs typeface="Franklin Gothic" panose="020B0604020202020204" charset="0"/>
              </a:defRPr>
            </a:lvl4pPr>
            <a:lvl5pPr marL="3047924" indent="-42332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67">
                <a:latin typeface="Franklin Gothic" panose="020B0604020202020204" charset="0"/>
                <a:cs typeface="Franklin Gothic" panose="020B060402020202020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Google Shape;27;p5">
            <a:extLst>
              <a:ext uri="{FF2B5EF4-FFF2-40B4-BE49-F238E27FC236}">
                <a16:creationId xmlns:a16="http://schemas.microsoft.com/office/drawing/2014/main" id="{E367B717-B9A7-4F6A-8025-4D28E5AA29C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44325"/>
          <a:stretch/>
        </p:blipFill>
        <p:spPr>
          <a:xfrm>
            <a:off x="-1" y="1567"/>
            <a:ext cx="598767" cy="1074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9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3992-1325-48C8-8DD5-29207432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3DB2-E152-41C0-97ED-DB8ED95B8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75757-323C-49D8-A1E3-0D746373B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DDEB1-BC4C-464F-951F-4B9234C1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991EC-F61E-46E7-99DE-E6C9F102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E4006-7160-45FA-A8EF-41DB570C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8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B32C-1E8C-4E19-8563-735BF828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763D6-AF42-42FF-B375-C588143C6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8108F-918E-421F-9963-6C45BD773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1AA5C-FAAD-4F44-8C62-4D882ABE1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C44F1F-D747-4C67-BCC2-A170B4A3E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22ED0-F44C-4CDE-A3CC-046412C8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597D6-463D-47DB-BEBE-2C2717C0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820C2-9FF2-4DB4-837C-BDE5C5DB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5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AE57-D4AF-463A-B090-02959B06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560C7-3EF3-428D-958F-1712EF78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50823-7BDC-4DBE-8025-3130E967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C4E3-F2CD-4490-B047-A426B10A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9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FF4D5-AFE3-4FFB-AB4B-0DBFF4A8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84C0E-716E-42D1-8F75-8A4C4B76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3D131-3FD7-426A-915F-7B9F9177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6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1DBE-D26A-4D31-A539-FD3D7B52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8D8B4-FE2C-4D91-86D8-165A121BE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6B234-FD8D-4167-B7BB-BD39C57F9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F9A42-6D90-45C2-9407-D7DD2D36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66793-DFB3-4ECE-8BEC-4282B410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08759-85ED-4C88-912B-9C0BBD94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9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0A17-7BEA-4593-BD10-AC3BD51E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B09590-8FBF-480B-81A6-7B079CED3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FA157-6649-4C6A-A1E7-93B2074FB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78ABD-2331-472C-944A-28074DA7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6F87C-7A95-4FB9-818B-4A36B3C0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BA274-CF37-49E0-AF78-A6224B1D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3E783-0C45-4B28-A381-C328693B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EDA0F-99FA-426A-A709-588CDF5F4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8A7B4-C53B-4C0E-A124-14C35A85F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1FA08-21CA-4581-B7E6-22B9EEE4E35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5ED38-4694-4532-89B8-004ABD651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A83F4-1A05-48ED-85C9-65705130D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44BA-80C4-4424-AF5D-D9F13BC17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65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606531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Google Shape;23;p4">
            <a:extLst>
              <a:ext uri="{FF2B5EF4-FFF2-40B4-BE49-F238E27FC236}">
                <a16:creationId xmlns:a16="http://schemas.microsoft.com/office/drawing/2014/main" id="{8FB088CF-5950-485F-8AE1-7CD26F6ADDE6}"/>
              </a:ext>
            </a:extLst>
          </p:cNvPr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864833" y="159396"/>
            <a:ext cx="2131643" cy="82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638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2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9" marR="0" lvl="0" indent="-34289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4E0FB-7C9A-480E-8997-2367B7D6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CAF3-F08F-48D3-907E-E8A66D0F3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AFEC5-98CA-4C55-BB46-F274B36BD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A3A8-E0E5-44A5-8028-CABCFF6BCFA2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51940-3E3B-4EB0-AA69-1525C3441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D40A1-DFAA-4741-B473-CF05ECF95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00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r="28004"/>
          <a:stretch/>
        </p:blipFill>
        <p:spPr>
          <a:xfrm>
            <a:off x="0" y="-1"/>
            <a:ext cx="4032000" cy="687604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8600" y="3507302"/>
            <a:ext cx="3141246" cy="3122098"/>
          </a:xfrm>
          <a:custGeom>
            <a:avLst/>
            <a:gdLst>
              <a:gd name="connsiteX0" fmla="*/ 0 w 3141246"/>
              <a:gd name="connsiteY0" fmla="*/ 0 h 3122098"/>
              <a:gd name="connsiteX1" fmla="*/ 3141246 w 3141246"/>
              <a:gd name="connsiteY1" fmla="*/ 0 h 3122098"/>
              <a:gd name="connsiteX2" fmla="*/ 3141246 w 3141246"/>
              <a:gd name="connsiteY2" fmla="*/ 3122098 h 3122098"/>
              <a:gd name="connsiteX3" fmla="*/ 0 w 3141246"/>
              <a:gd name="connsiteY3" fmla="*/ 3122098 h 3122098"/>
              <a:gd name="connsiteX4" fmla="*/ 0 w 3141246"/>
              <a:gd name="connsiteY4" fmla="*/ 0 h 3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1246" h="3122098">
                <a:moveTo>
                  <a:pt x="0" y="0"/>
                </a:moveTo>
                <a:lnTo>
                  <a:pt x="3141246" y="0"/>
                </a:lnTo>
                <a:lnTo>
                  <a:pt x="3141246" y="3122098"/>
                </a:lnTo>
                <a:lnTo>
                  <a:pt x="0" y="31220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20" tIns="109220" rIns="109220" bIns="109220" numCol="1" spcCol="1270" anchor="b" anchorCtr="0">
            <a:noAutofit/>
          </a:bodyPr>
          <a:lstStyle/>
          <a:p>
            <a:pPr lvl="0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Modernising</a:t>
            </a:r>
            <a:r>
              <a:rPr lang="en-US" sz="3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Diagnostics</a:t>
            </a:r>
          </a:p>
        </p:txBody>
      </p:sp>
      <p:sp>
        <p:nvSpPr>
          <p:cNvPr id="19" name="Freeform 18"/>
          <p:cNvSpPr/>
          <p:nvPr/>
        </p:nvSpPr>
        <p:spPr>
          <a:xfrm>
            <a:off x="6168992" y="5503808"/>
            <a:ext cx="3462251" cy="669722"/>
          </a:xfrm>
          <a:custGeom>
            <a:avLst/>
            <a:gdLst>
              <a:gd name="connsiteX0" fmla="*/ 0 w 6125780"/>
              <a:gd name="connsiteY0" fmla="*/ 0 h 1404944"/>
              <a:gd name="connsiteX1" fmla="*/ 6125780 w 6125780"/>
              <a:gd name="connsiteY1" fmla="*/ 0 h 1404944"/>
              <a:gd name="connsiteX2" fmla="*/ 6125780 w 6125780"/>
              <a:gd name="connsiteY2" fmla="*/ 1404944 h 1404944"/>
              <a:gd name="connsiteX3" fmla="*/ 0 w 6125780"/>
              <a:gd name="connsiteY3" fmla="*/ 1404944 h 1404944"/>
              <a:gd name="connsiteX4" fmla="*/ 0 w 6125780"/>
              <a:gd name="connsiteY4" fmla="*/ 0 h 140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780" h="1404944">
                <a:moveTo>
                  <a:pt x="0" y="0"/>
                </a:moveTo>
                <a:lnTo>
                  <a:pt x="6125780" y="0"/>
                </a:lnTo>
                <a:lnTo>
                  <a:pt x="6125780" y="1404944"/>
                </a:lnTo>
                <a:lnTo>
                  <a:pt x="0" y="14049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20051" y="0"/>
            <a:ext cx="3471948" cy="1953418"/>
            <a:chOff x="8720051" y="0"/>
            <a:chExt cx="3471948" cy="1953418"/>
          </a:xfrm>
        </p:grpSpPr>
        <p:sp>
          <p:nvSpPr>
            <p:cNvPr id="8" name="TextBox 7"/>
            <p:cNvSpPr txBox="1"/>
            <p:nvPr/>
          </p:nvSpPr>
          <p:spPr>
            <a:xfrm>
              <a:off x="9663690" y="808123"/>
              <a:ext cx="23319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latin typeface="Calibri" panose="020F0502020204030204" pitchFamily="34" charset="0"/>
                  <a:cs typeface="Calibri" panose="020F0502020204030204" pitchFamily="34" charset="0"/>
                </a:rPr>
                <a:t>Diagnostics Programme</a:t>
              </a:r>
            </a:p>
          </p:txBody>
        </p:sp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5DB146A7-2325-54B9-A8F1-8DC3A07AC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3926" y="0"/>
              <a:ext cx="3348073" cy="1690777"/>
            </a:xfrm>
            <a:custGeom>
              <a:avLst/>
              <a:gdLst/>
              <a:ahLst/>
              <a:cxnLst/>
              <a:rect l="l" t="t" r="r" b="b"/>
              <a:pathLst>
                <a:path w="4141760" h="4377846">
                  <a:moveTo>
                    <a:pt x="0" y="0"/>
                  </a:moveTo>
                  <a:lnTo>
                    <a:pt x="4141760" y="0"/>
                  </a:lnTo>
                  <a:lnTo>
                    <a:pt x="4141760" y="4377846"/>
                  </a:lnTo>
                  <a:lnTo>
                    <a:pt x="0" y="4377846"/>
                  </a:lnTo>
                  <a:close/>
                </a:path>
              </a:pathLst>
            </a:custGeom>
          </p:spPr>
        </p:pic>
        <p:sp>
          <p:nvSpPr>
            <p:cNvPr id="9" name="TextBox 8"/>
            <p:cNvSpPr txBox="1"/>
            <p:nvPr/>
          </p:nvSpPr>
          <p:spPr>
            <a:xfrm>
              <a:off x="8720051" y="1237837"/>
              <a:ext cx="3285872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en-GB" sz="126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Acute and Specialist Trust Collaborative </a:t>
              </a:r>
            </a:p>
            <a:p>
              <a:pPr algn="r">
                <a:lnSpc>
                  <a:spcPts val="1800"/>
                </a:lnSpc>
              </a:pPr>
              <a:r>
                <a:rPr lang="en-GB" sz="126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Diagnostics Programme </a:t>
              </a:r>
            </a:p>
            <a:p>
              <a:pPr algn="r"/>
              <a:endParaRPr lang="en-GB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68342525-CF91-5A4A-6634-9DF9D4007127}"/>
              </a:ext>
            </a:extLst>
          </p:cNvPr>
          <p:cNvSpPr txBox="1">
            <a:spLocks/>
          </p:cNvSpPr>
          <p:nvPr/>
        </p:nvSpPr>
        <p:spPr>
          <a:xfrm>
            <a:off x="4291499" y="1850943"/>
            <a:ext cx="7062301" cy="373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GB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journey – developing capacity </a:t>
            </a:r>
            <a:br>
              <a:rPr lang="en-GB" sz="3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i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 Vinter</a:t>
            </a:r>
          </a:p>
          <a:p>
            <a:r>
              <a:rPr lang="en-GB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65428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r="28004"/>
          <a:stretch/>
        </p:blipFill>
        <p:spPr>
          <a:xfrm>
            <a:off x="0" y="-1"/>
            <a:ext cx="4032000" cy="687604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28600" y="3507302"/>
            <a:ext cx="3141246" cy="3122098"/>
          </a:xfrm>
          <a:custGeom>
            <a:avLst/>
            <a:gdLst>
              <a:gd name="connsiteX0" fmla="*/ 0 w 3141246"/>
              <a:gd name="connsiteY0" fmla="*/ 0 h 3122098"/>
              <a:gd name="connsiteX1" fmla="*/ 3141246 w 3141246"/>
              <a:gd name="connsiteY1" fmla="*/ 0 h 3122098"/>
              <a:gd name="connsiteX2" fmla="*/ 3141246 w 3141246"/>
              <a:gd name="connsiteY2" fmla="*/ 3122098 h 3122098"/>
              <a:gd name="connsiteX3" fmla="*/ 0 w 3141246"/>
              <a:gd name="connsiteY3" fmla="*/ 3122098 h 3122098"/>
              <a:gd name="connsiteX4" fmla="*/ 0 w 3141246"/>
              <a:gd name="connsiteY4" fmla="*/ 0 h 31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1246" h="3122098">
                <a:moveTo>
                  <a:pt x="0" y="0"/>
                </a:moveTo>
                <a:lnTo>
                  <a:pt x="3141246" y="0"/>
                </a:lnTo>
                <a:lnTo>
                  <a:pt x="3141246" y="3122098"/>
                </a:lnTo>
                <a:lnTo>
                  <a:pt x="0" y="31220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20" tIns="109220" rIns="109220" bIns="109220" numCol="1" spcCol="1270" anchor="b" anchorCtr="0">
            <a:noAutofit/>
          </a:bodyPr>
          <a:lstStyle/>
          <a:p>
            <a:pPr lvl="0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2.7 million reasons to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modernise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diagnostics in Cheshire and Merseyside</a:t>
            </a:r>
            <a:endParaRPr lang="en-US" sz="3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43926" y="0"/>
            <a:ext cx="3348073" cy="1690777"/>
            <a:chOff x="8843926" y="0"/>
            <a:chExt cx="3348073" cy="1690777"/>
          </a:xfrm>
        </p:grpSpPr>
        <p:sp>
          <p:nvSpPr>
            <p:cNvPr id="7" name="TextBox 6"/>
            <p:cNvSpPr txBox="1"/>
            <p:nvPr/>
          </p:nvSpPr>
          <p:spPr>
            <a:xfrm>
              <a:off x="9663690" y="808123"/>
              <a:ext cx="23319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latin typeface="Calibri" panose="020F0502020204030204" pitchFamily="34" charset="0"/>
                  <a:cs typeface="Calibri" panose="020F0502020204030204" pitchFamily="34" charset="0"/>
                </a:rPr>
                <a:t>Diagnostics Programme</a:t>
              </a:r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5DB146A7-2325-54B9-A8F1-8DC3A07AC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3926" y="0"/>
              <a:ext cx="3348073" cy="1690777"/>
            </a:xfrm>
            <a:custGeom>
              <a:avLst/>
              <a:gdLst/>
              <a:ahLst/>
              <a:cxnLst/>
              <a:rect l="l" t="t" r="r" b="b"/>
              <a:pathLst>
                <a:path w="4141760" h="4377846">
                  <a:moveTo>
                    <a:pt x="0" y="0"/>
                  </a:moveTo>
                  <a:lnTo>
                    <a:pt x="4141760" y="0"/>
                  </a:lnTo>
                  <a:lnTo>
                    <a:pt x="4141760" y="4377846"/>
                  </a:lnTo>
                  <a:lnTo>
                    <a:pt x="0" y="4377846"/>
                  </a:lnTo>
                  <a:close/>
                </a:path>
              </a:pathLst>
            </a:custGeom>
          </p:spPr>
        </p:pic>
      </p:grpSp>
      <p:sp>
        <p:nvSpPr>
          <p:cNvPr id="10" name="Oval 9"/>
          <p:cNvSpPr/>
          <p:nvPr/>
        </p:nvSpPr>
        <p:spPr>
          <a:xfrm>
            <a:off x="4257322" y="982475"/>
            <a:ext cx="1404944" cy="140494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5662266" y="1318439"/>
            <a:ext cx="2145021" cy="733015"/>
          </a:xfrm>
          <a:custGeom>
            <a:avLst/>
            <a:gdLst>
              <a:gd name="connsiteX0" fmla="*/ 0 w 2145021"/>
              <a:gd name="connsiteY0" fmla="*/ 0 h 733015"/>
              <a:gd name="connsiteX1" fmla="*/ 2145021 w 2145021"/>
              <a:gd name="connsiteY1" fmla="*/ 0 h 733015"/>
              <a:gd name="connsiteX2" fmla="*/ 2145021 w 2145021"/>
              <a:gd name="connsiteY2" fmla="*/ 733015 h 733015"/>
              <a:gd name="connsiteX3" fmla="*/ 0 w 2145021"/>
              <a:gd name="connsiteY3" fmla="*/ 733015 h 733015"/>
              <a:gd name="connsiteX4" fmla="*/ 0 w 2145021"/>
              <a:gd name="connsiteY4" fmla="*/ 0 h 73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021" h="733015">
                <a:moveTo>
                  <a:pt x="0" y="0"/>
                </a:moveTo>
                <a:lnTo>
                  <a:pt x="2145021" y="0"/>
                </a:lnTo>
                <a:lnTo>
                  <a:pt x="2145021" y="733015"/>
                </a:lnTo>
                <a:lnTo>
                  <a:pt x="0" y="733015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2" name="Oval 11"/>
          <p:cNvSpPr/>
          <p:nvPr/>
        </p:nvSpPr>
        <p:spPr>
          <a:xfrm>
            <a:off x="4279492" y="2634774"/>
            <a:ext cx="1404944" cy="1404944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662266" y="3050981"/>
            <a:ext cx="2411846" cy="583599"/>
          </a:xfrm>
          <a:custGeom>
            <a:avLst/>
            <a:gdLst>
              <a:gd name="connsiteX0" fmla="*/ 0 w 2411846"/>
              <a:gd name="connsiteY0" fmla="*/ 0 h 583599"/>
              <a:gd name="connsiteX1" fmla="*/ 2411846 w 2411846"/>
              <a:gd name="connsiteY1" fmla="*/ 0 h 583599"/>
              <a:gd name="connsiteX2" fmla="*/ 2411846 w 2411846"/>
              <a:gd name="connsiteY2" fmla="*/ 583599 h 583599"/>
              <a:gd name="connsiteX3" fmla="*/ 0 w 2411846"/>
              <a:gd name="connsiteY3" fmla="*/ 583599 h 583599"/>
              <a:gd name="connsiteX4" fmla="*/ 0 w 2411846"/>
              <a:gd name="connsiteY4" fmla="*/ 0 h 58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846" h="583599">
                <a:moveTo>
                  <a:pt x="0" y="0"/>
                </a:moveTo>
                <a:lnTo>
                  <a:pt x="2411846" y="0"/>
                </a:lnTo>
                <a:lnTo>
                  <a:pt x="2411846" y="583599"/>
                </a:lnTo>
                <a:lnTo>
                  <a:pt x="0" y="583599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51309" y="4316197"/>
            <a:ext cx="1404944" cy="1404944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12700">
            <a:solidFill>
              <a:schemeClr val="tx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5662266" y="4298143"/>
            <a:ext cx="2196950" cy="1404944"/>
          </a:xfrm>
          <a:custGeom>
            <a:avLst/>
            <a:gdLst>
              <a:gd name="connsiteX0" fmla="*/ 0 w 2196950"/>
              <a:gd name="connsiteY0" fmla="*/ 0 h 1404944"/>
              <a:gd name="connsiteX1" fmla="*/ 2196950 w 2196950"/>
              <a:gd name="connsiteY1" fmla="*/ 0 h 1404944"/>
              <a:gd name="connsiteX2" fmla="*/ 2196950 w 2196950"/>
              <a:gd name="connsiteY2" fmla="*/ 1404944 h 1404944"/>
              <a:gd name="connsiteX3" fmla="*/ 0 w 2196950"/>
              <a:gd name="connsiteY3" fmla="*/ 1404944 h 1404944"/>
              <a:gd name="connsiteX4" fmla="*/ 0 w 2196950"/>
              <a:gd name="connsiteY4" fmla="*/ 0 h 140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6950" h="1404944">
                <a:moveTo>
                  <a:pt x="0" y="0"/>
                </a:moveTo>
                <a:lnTo>
                  <a:pt x="2196950" y="0"/>
                </a:lnTo>
                <a:lnTo>
                  <a:pt x="2196950" y="1404944"/>
                </a:lnTo>
                <a:lnTo>
                  <a:pt x="0" y="1404944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Doctor | Free Stock Photo | A female patient being examined by her ..."/>
          <p:cNvPicPr>
            <a:picLocks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69" y="5192204"/>
            <a:ext cx="1404000" cy="14040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69" y="3482402"/>
            <a:ext cx="1404000" cy="1404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97" y="1772600"/>
            <a:ext cx="1404000" cy="1404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 preferRelativeResize="0"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>
          <a:xfrm>
            <a:off x="5636269" y="182632"/>
            <a:ext cx="1404000" cy="1404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97" y="979305"/>
            <a:ext cx="1404000" cy="1404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0" b="16650"/>
          <a:stretch/>
        </p:blipFill>
        <p:spPr>
          <a:xfrm>
            <a:off x="7060997" y="2689107"/>
            <a:ext cx="1404000" cy="1404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54" y="4403262"/>
            <a:ext cx="1404000" cy="1404000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2182"/>
            <a:ext cx="327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0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ountry&#10;&#10;Description automatically generated">
            <a:extLst>
              <a:ext uri="{FF2B5EF4-FFF2-40B4-BE49-F238E27FC236}">
                <a16:creationId xmlns:a16="http://schemas.microsoft.com/office/drawing/2014/main" id="{99187151-FBF7-F24E-A2B1-1F603B5CA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" r="1648" b="2041"/>
          <a:stretch/>
        </p:blipFill>
        <p:spPr>
          <a:xfrm>
            <a:off x="6079137" y="914400"/>
            <a:ext cx="5579463" cy="5686296"/>
          </a:xfrm>
          <a:prstGeom prst="rect">
            <a:avLst/>
          </a:prstGeom>
          <a:ln w="6350">
            <a:noFill/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E409034-5650-4A29-EC92-9C7A057AEBF9}"/>
              </a:ext>
            </a:extLst>
          </p:cNvPr>
          <p:cNvSpPr/>
          <p:nvPr/>
        </p:nvSpPr>
        <p:spPr>
          <a:xfrm>
            <a:off x="7050768" y="3137358"/>
            <a:ext cx="93617" cy="93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62B805-83CF-4448-CF6C-155725B149E5}"/>
              </a:ext>
            </a:extLst>
          </p:cNvPr>
          <p:cNvSpPr/>
          <p:nvPr/>
        </p:nvSpPr>
        <p:spPr>
          <a:xfrm>
            <a:off x="7164705" y="3127021"/>
            <a:ext cx="93617" cy="8926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BD8FB5-2C90-C3B9-8186-A521F9E15131}"/>
              </a:ext>
            </a:extLst>
          </p:cNvPr>
          <p:cNvSpPr/>
          <p:nvPr/>
        </p:nvSpPr>
        <p:spPr>
          <a:xfrm>
            <a:off x="7290518" y="3082111"/>
            <a:ext cx="93617" cy="92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1B697F-5389-E285-2A6B-647E9667943F}"/>
              </a:ext>
            </a:extLst>
          </p:cNvPr>
          <p:cNvSpPr/>
          <p:nvPr/>
        </p:nvSpPr>
        <p:spPr>
          <a:xfrm>
            <a:off x="7196262" y="3218494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3EBD71-7E90-A3DE-1930-F9E06F7F7900}"/>
              </a:ext>
            </a:extLst>
          </p:cNvPr>
          <p:cNvSpPr/>
          <p:nvPr/>
        </p:nvSpPr>
        <p:spPr>
          <a:xfrm>
            <a:off x="7095410" y="3242808"/>
            <a:ext cx="93617" cy="8926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3E7F6D-CA57-0688-0DF5-E40A4AA18805}"/>
              </a:ext>
            </a:extLst>
          </p:cNvPr>
          <p:cNvSpPr/>
          <p:nvPr/>
        </p:nvSpPr>
        <p:spPr>
          <a:xfrm rot="21360000">
            <a:off x="7292628" y="3248426"/>
            <a:ext cx="93617" cy="928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BB9F16-0C44-7F77-D01A-F1A791E6B7AE}"/>
              </a:ext>
            </a:extLst>
          </p:cNvPr>
          <p:cNvSpPr/>
          <p:nvPr/>
        </p:nvSpPr>
        <p:spPr>
          <a:xfrm>
            <a:off x="8775252" y="3226350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225CA3-66E6-6B1C-5480-2B263E7035F5}"/>
              </a:ext>
            </a:extLst>
          </p:cNvPr>
          <p:cNvSpPr/>
          <p:nvPr/>
        </p:nvSpPr>
        <p:spPr>
          <a:xfrm>
            <a:off x="9218963" y="4203248"/>
            <a:ext cx="93617" cy="8926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476B5B-A234-F0DC-7F6D-86A653D06183}"/>
              </a:ext>
            </a:extLst>
          </p:cNvPr>
          <p:cNvSpPr/>
          <p:nvPr/>
        </p:nvSpPr>
        <p:spPr>
          <a:xfrm>
            <a:off x="9124829" y="4204381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2DC579-4B0B-051E-386E-5CAD2ED382BF}"/>
              </a:ext>
            </a:extLst>
          </p:cNvPr>
          <p:cNvSpPr/>
          <p:nvPr/>
        </p:nvSpPr>
        <p:spPr>
          <a:xfrm>
            <a:off x="9318923" y="5412078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39D58E-9117-3ED5-DAB0-7B1085F01792}"/>
              </a:ext>
            </a:extLst>
          </p:cNvPr>
          <p:cNvSpPr/>
          <p:nvPr/>
        </p:nvSpPr>
        <p:spPr>
          <a:xfrm>
            <a:off x="10886055" y="4204381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349972-59A0-990C-1FAC-909BA445A7FB}"/>
              </a:ext>
            </a:extLst>
          </p:cNvPr>
          <p:cNvSpPr/>
          <p:nvPr/>
        </p:nvSpPr>
        <p:spPr>
          <a:xfrm>
            <a:off x="10505736" y="4929304"/>
            <a:ext cx="93617" cy="8926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3F43252-2028-F1EF-0D64-50CFE3EBE052}"/>
              </a:ext>
            </a:extLst>
          </p:cNvPr>
          <p:cNvSpPr/>
          <p:nvPr/>
        </p:nvSpPr>
        <p:spPr>
          <a:xfrm>
            <a:off x="7469432" y="4814381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1879038-B504-3B1A-A211-7CB0C7499C41}"/>
              </a:ext>
            </a:extLst>
          </p:cNvPr>
          <p:cNvSpPr/>
          <p:nvPr/>
        </p:nvSpPr>
        <p:spPr>
          <a:xfrm>
            <a:off x="6851205" y="3376645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44BB76D-9E82-5406-2F62-9E4F8AB2E9FD}"/>
              </a:ext>
            </a:extLst>
          </p:cNvPr>
          <p:cNvSpPr/>
          <p:nvPr/>
        </p:nvSpPr>
        <p:spPr>
          <a:xfrm>
            <a:off x="7260959" y="4045191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EFCF54A-81F1-CC83-8922-6428FACE32FE}"/>
              </a:ext>
            </a:extLst>
          </p:cNvPr>
          <p:cNvSpPr/>
          <p:nvPr/>
        </p:nvSpPr>
        <p:spPr>
          <a:xfrm>
            <a:off x="6897018" y="3613775"/>
            <a:ext cx="93617" cy="93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EBAC985-51BE-022E-B6CD-AB182ACC0A22}"/>
              </a:ext>
            </a:extLst>
          </p:cNvPr>
          <p:cNvSpPr/>
          <p:nvPr/>
        </p:nvSpPr>
        <p:spPr>
          <a:xfrm>
            <a:off x="7357094" y="4045096"/>
            <a:ext cx="93617" cy="93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FDC645-EC70-F247-DCFF-F0EBF9D61B90}"/>
              </a:ext>
            </a:extLst>
          </p:cNvPr>
          <p:cNvSpPr/>
          <p:nvPr/>
        </p:nvSpPr>
        <p:spPr>
          <a:xfrm>
            <a:off x="7471433" y="1868060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4A31CED-03CF-84D1-804E-B1A2E4C1B33D}"/>
              </a:ext>
            </a:extLst>
          </p:cNvPr>
          <p:cNvSpPr/>
          <p:nvPr/>
        </p:nvSpPr>
        <p:spPr>
          <a:xfrm>
            <a:off x="6937469" y="1299116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46247E1-2F92-8724-F5EC-814BF4246187}"/>
              </a:ext>
            </a:extLst>
          </p:cNvPr>
          <p:cNvSpPr/>
          <p:nvPr/>
        </p:nvSpPr>
        <p:spPr>
          <a:xfrm>
            <a:off x="6897018" y="1478737"/>
            <a:ext cx="93617" cy="93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BDA280A-2B33-6497-584D-0D4CC8F07BEC}"/>
              </a:ext>
            </a:extLst>
          </p:cNvPr>
          <p:cNvSpPr/>
          <p:nvPr/>
        </p:nvSpPr>
        <p:spPr>
          <a:xfrm>
            <a:off x="7828865" y="2959701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3F1CF7-7859-3C1C-4DC3-4AB92F378798}"/>
              </a:ext>
            </a:extLst>
          </p:cNvPr>
          <p:cNvSpPr/>
          <p:nvPr/>
        </p:nvSpPr>
        <p:spPr>
          <a:xfrm>
            <a:off x="7730904" y="2916473"/>
            <a:ext cx="93617" cy="93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3061D9-4CDC-3A09-0EC8-4CE52056A2DE}"/>
              </a:ext>
            </a:extLst>
          </p:cNvPr>
          <p:cNvSpPr/>
          <p:nvPr/>
        </p:nvSpPr>
        <p:spPr>
          <a:xfrm>
            <a:off x="8125602" y="2737890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0BEC46-3DA2-AC08-7001-9E010806338E}"/>
              </a:ext>
            </a:extLst>
          </p:cNvPr>
          <p:cNvSpPr/>
          <p:nvPr/>
        </p:nvSpPr>
        <p:spPr>
          <a:xfrm>
            <a:off x="8310296" y="3746015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3210064-96AA-CFAC-10BB-99DC35E75C04}"/>
              </a:ext>
            </a:extLst>
          </p:cNvPr>
          <p:cNvSpPr/>
          <p:nvPr/>
        </p:nvSpPr>
        <p:spPr>
          <a:xfrm>
            <a:off x="8123391" y="3868223"/>
            <a:ext cx="93617" cy="93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2B8965B-FFF9-EB4C-F7DF-F381167A79D2}"/>
              </a:ext>
            </a:extLst>
          </p:cNvPr>
          <p:cNvSpPr/>
          <p:nvPr/>
        </p:nvSpPr>
        <p:spPr>
          <a:xfrm>
            <a:off x="8169414" y="3757548"/>
            <a:ext cx="93617" cy="93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EF75EB-B0B3-72A7-3E3B-7CD9797978BE}"/>
              </a:ext>
            </a:extLst>
          </p:cNvPr>
          <p:cNvSpPr/>
          <p:nvPr/>
        </p:nvSpPr>
        <p:spPr>
          <a:xfrm>
            <a:off x="8255678" y="3829435"/>
            <a:ext cx="93617" cy="8926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85F54BE-516A-610D-2F32-ADE80DEA35E6}"/>
              </a:ext>
            </a:extLst>
          </p:cNvPr>
          <p:cNvSpPr/>
          <p:nvPr/>
        </p:nvSpPr>
        <p:spPr>
          <a:xfrm>
            <a:off x="9928874" y="1207493"/>
            <a:ext cx="203463" cy="205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7167448-05C7-8D33-E463-EA3586DFF235}"/>
              </a:ext>
            </a:extLst>
          </p:cNvPr>
          <p:cNvSpPr/>
          <p:nvPr/>
        </p:nvSpPr>
        <p:spPr>
          <a:xfrm>
            <a:off x="9928874" y="1722188"/>
            <a:ext cx="203463" cy="205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0BE4E6-6E7A-5BFE-0C43-1E457070B118}"/>
              </a:ext>
            </a:extLst>
          </p:cNvPr>
          <p:cNvSpPr txBox="1"/>
          <p:nvPr/>
        </p:nvSpPr>
        <p:spPr>
          <a:xfrm>
            <a:off x="10231613" y="1094650"/>
            <a:ext cx="1077221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>
                <a:latin typeface="Arial"/>
                <a:cs typeface="Calibri"/>
              </a:rPr>
              <a:t>NHS Trust Hospital Sites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00DCC5-1978-5084-A769-D7FE4B51CF7C}"/>
              </a:ext>
            </a:extLst>
          </p:cNvPr>
          <p:cNvSpPr txBox="1"/>
          <p:nvPr/>
        </p:nvSpPr>
        <p:spPr>
          <a:xfrm>
            <a:off x="10231613" y="1691333"/>
            <a:ext cx="107722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CDCs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73731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Cheshire and Merseyside Acute and Specialist Trust Collaborative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914400"/>
            <a:ext cx="5348371" cy="1928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endPara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million people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neighbourhoods most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deprived in England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1.154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square miles </a:t>
            </a:r>
          </a:p>
          <a:p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0814" y="3019296"/>
            <a:ext cx="5350957" cy="2708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</a:p>
          <a:p>
            <a:endPara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349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 Practices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Networks (PCNs)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Trusts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Trusts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Community/Mental Health Trusts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Ambulance Trust</a:t>
            </a:r>
          </a:p>
          <a:p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6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7EB5-C121-43C6-BAB4-7B97EC78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15" y="226482"/>
            <a:ext cx="9248617" cy="7636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Orientation: Who are 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B4CC-B1F4-4BA3-9EA5-908D1741FF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8115" y="879231"/>
            <a:ext cx="11314485" cy="4695091"/>
          </a:xfrm>
        </p:spPr>
        <p:txBody>
          <a:bodyPr/>
          <a:lstStyle/>
          <a:p>
            <a:pPr marL="457200" indent="-342900">
              <a:lnSpc>
                <a:spcPct val="150000"/>
              </a:lnSpc>
              <a:spcAft>
                <a:spcPts val="600"/>
              </a:spcAft>
            </a:pPr>
            <a:endParaRPr lang="en-GB" sz="800" dirty="0">
              <a:solidFill>
                <a:schemeClr val="bg2"/>
              </a:solidFill>
            </a:endParaRPr>
          </a:p>
          <a:p>
            <a:pPr marL="457200" indent="-342900">
              <a:lnSpc>
                <a:spcPct val="15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acute and specialist trusts in C&amp;M</a:t>
            </a:r>
          </a:p>
          <a:p>
            <a:pPr marL="457200" indent="-342900">
              <a:lnSpc>
                <a:spcPct val="15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from hospital cell and strong pandemic collaboration </a:t>
            </a:r>
          </a:p>
          <a:p>
            <a:pPr marL="1066785" lvl="1" indent="-342900">
              <a:lnSpc>
                <a:spcPct val="15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focus: mutual aid, resilience, improvement / transformation  </a:t>
            </a:r>
          </a:p>
          <a:p>
            <a:pPr marL="457200" indent="-342900">
              <a:lnSpc>
                <a:spcPct val="15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focus on vision, values, relationships and behaviours and restoration and recovery priorities – for around a year </a:t>
            </a:r>
          </a:p>
          <a:p>
            <a:pPr marL="457200" indent="-342900">
              <a:lnSpc>
                <a:spcPct val="15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Alongside our development we established and implemented a programme approach – reflecting our priorities </a:t>
            </a:r>
          </a:p>
          <a:p>
            <a:pPr marL="457200" indent="-342900">
              <a:lnSpc>
                <a:spcPct val="15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with other forums through: place, programme boards, ICB etc – ongoing </a:t>
            </a:r>
          </a:p>
          <a:p>
            <a:pPr marL="457200" indent="-342900">
              <a:lnSpc>
                <a:spcPct val="15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foundations well established through leadership behaviours, Chairs plus, culture and Joint Working Agreement and Committees in Common approach – 15 – 18 months through our journey. Now 3 years   </a:t>
            </a:r>
          </a:p>
          <a:p>
            <a:pPr marL="457200" indent="-342900">
              <a:lnSpc>
                <a:spcPct val="15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CMAST is one of nine provider collaboratives across England to secure NHSE Provider Collaborative Innovator status – supported timely reflection and validation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396" indent="0"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2182"/>
            <a:ext cx="327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8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7EB5-C121-43C6-BAB4-7B97EC78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15" y="226482"/>
            <a:ext cx="9248617" cy="7636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Franklin Gothic"/>
              </a:rPr>
              <a:t>CMAST Priorities</a:t>
            </a:r>
            <a:br>
              <a:rPr lang="en-GB" sz="3600" dirty="0">
                <a:solidFill>
                  <a:srgbClr val="FF0000"/>
                </a:solidFill>
              </a:rPr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B4CC-B1F4-4BA3-9EA5-908D1741FF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8115" y="879231"/>
            <a:ext cx="11314485" cy="4695091"/>
          </a:xfrm>
        </p:spPr>
        <p:txBody>
          <a:bodyPr/>
          <a:lstStyle/>
          <a:p>
            <a:pPr marL="457200" indent="-342900"/>
            <a:endParaRPr lang="en-GB" sz="20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effectively with places, Partners and stakeholders to improve the health and wellbeing of the population of Cheshire and Merseyside by: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health inequalities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access to services and health outcomes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Stabilising fragile services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pathways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the wellbeing of our staff and developing more robust workforce plans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financial sustainability </a:t>
            </a:r>
          </a:p>
          <a:p>
            <a:pPr marL="152396" indent="0">
              <a:lnSpc>
                <a:spcPct val="120000"/>
              </a:lnSpc>
              <a:buNone/>
            </a:pPr>
            <a:endParaRPr lang="en-GB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396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 and programme delivery are governed through our established CMAST governance and networks</a:t>
            </a:r>
          </a:p>
          <a:p>
            <a:pPr marL="152396" indent="0"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2182"/>
            <a:ext cx="327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515EFED-A79A-45DA-97FE-5AB80F10C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123" y="1"/>
            <a:ext cx="2624877" cy="132556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E9E76-3688-41CD-9FEC-542A4EFD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30" y="221837"/>
            <a:ext cx="8694065" cy="789956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Strategic Direction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3990FD-3D6D-4280-A81A-6B6440852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165327"/>
            <a:ext cx="8054655" cy="546272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Diagnostics Programme has set out an ambitious 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5-year strategy (2023-28) to deliver against six key priorities:</a:t>
            </a:r>
          </a:p>
          <a:p>
            <a:pPr marL="114300" indent="0">
              <a:buNone/>
            </a:pPr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4E064-1B65-4755-8E19-5DF9DE5C4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91" y="2670104"/>
            <a:ext cx="7762025" cy="3103455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374B3FC-309A-B008-80EF-675AEBCBF514}"/>
              </a:ext>
            </a:extLst>
          </p:cNvPr>
          <p:cNvGraphicFramePr/>
          <p:nvPr/>
        </p:nvGraphicFramePr>
        <p:xfrm>
          <a:off x="8349028" y="1165327"/>
          <a:ext cx="3280324" cy="546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78490" y="1255271"/>
            <a:ext cx="343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deliver we will: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2182"/>
            <a:ext cx="327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3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39BC49CD-5F9E-49EE-95C3-64D165089C84}"/>
              </a:ext>
            </a:extLst>
          </p:cNvPr>
          <p:cNvCxnSpPr>
            <a:cxnSpLocks/>
          </p:cNvCxnSpPr>
          <p:nvPr/>
        </p:nvCxnSpPr>
        <p:spPr>
          <a:xfrm>
            <a:off x="9716223" y="1770098"/>
            <a:ext cx="722271" cy="8788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297A63AB-BFC2-4A11-B7D7-6E8F5E9FE37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830882" y="2668078"/>
            <a:ext cx="617568" cy="607985"/>
          </a:xfrm>
          <a:prstGeom prst="bentConnector3">
            <a:avLst>
              <a:gd name="adj1" fmla="val -69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1ADFC7-CA40-4CFB-8BD2-93459B7E56E4}"/>
              </a:ext>
            </a:extLst>
          </p:cNvPr>
          <p:cNvCxnSpPr>
            <a:cxnSpLocks/>
            <a:stCxn id="70" idx="2"/>
            <a:endCxn id="32" idx="0"/>
          </p:cNvCxnSpPr>
          <p:nvPr/>
        </p:nvCxnSpPr>
        <p:spPr>
          <a:xfrm>
            <a:off x="9225572" y="2196120"/>
            <a:ext cx="4721" cy="91480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EA8020D-14EB-4A24-BB89-E70653FD0F70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243044" y="3464383"/>
            <a:ext cx="1186768" cy="17752"/>
          </a:xfrm>
          <a:prstGeom prst="line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27BFAC-AB7D-45DA-8D4C-BA177295E31F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5764814" y="2902623"/>
            <a:ext cx="0" cy="2497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C92136F-4422-4C99-9F6F-95B8937BD1DC}"/>
              </a:ext>
            </a:extLst>
          </p:cNvPr>
          <p:cNvCxnSpPr>
            <a:cxnSpLocks/>
            <a:stCxn id="79" idx="2"/>
            <a:endCxn id="39" idx="0"/>
          </p:cNvCxnSpPr>
          <p:nvPr/>
        </p:nvCxnSpPr>
        <p:spPr>
          <a:xfrm>
            <a:off x="5764814" y="1605655"/>
            <a:ext cx="0" cy="790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057C30B4-3BA2-4F1B-A8A4-85FD0A8E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71" y="68933"/>
            <a:ext cx="9088033" cy="5980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CMAST Governance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4716E2-1447-4A59-BBDA-DEAE96645451}"/>
              </a:ext>
            </a:extLst>
          </p:cNvPr>
          <p:cNvSpPr/>
          <p:nvPr/>
        </p:nvSpPr>
        <p:spPr>
          <a:xfrm>
            <a:off x="4429812" y="3211100"/>
            <a:ext cx="2688336" cy="50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CMAST Programme SRO Group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01252D-6833-4043-9E76-0AE63C2516EF}"/>
              </a:ext>
            </a:extLst>
          </p:cNvPr>
          <p:cNvSpPr/>
          <p:nvPr/>
        </p:nvSpPr>
        <p:spPr>
          <a:xfrm>
            <a:off x="79128" y="5736794"/>
            <a:ext cx="1373106" cy="8455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Clinical Pathways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58994D-92B5-4BE1-A38F-2FAA813E57F0}"/>
              </a:ext>
            </a:extLst>
          </p:cNvPr>
          <p:cNvSpPr/>
          <p:nvPr/>
        </p:nvSpPr>
        <p:spPr>
          <a:xfrm>
            <a:off x="1617023" y="5720854"/>
            <a:ext cx="1626021" cy="845526"/>
          </a:xfrm>
          <a:prstGeom prst="roundRect">
            <a:avLst/>
          </a:prstGeom>
          <a:solidFill>
            <a:srgbClr val="C195E1"/>
          </a:solidFill>
          <a:ln>
            <a:solidFill>
              <a:srgbClr val="CCCF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Elective Restoration &amp; Transformation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35E73B-F78C-4632-93CA-F88E0FE02802}"/>
              </a:ext>
            </a:extLst>
          </p:cNvPr>
          <p:cNvSpPr/>
          <p:nvPr/>
        </p:nvSpPr>
        <p:spPr>
          <a:xfrm>
            <a:off x="5320416" y="5717737"/>
            <a:ext cx="1626021" cy="847067"/>
          </a:xfrm>
          <a:prstGeom prst="round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Workforce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90F6D5-1969-4D7D-B539-57BC259457ED}"/>
              </a:ext>
            </a:extLst>
          </p:cNvPr>
          <p:cNvSpPr/>
          <p:nvPr/>
        </p:nvSpPr>
        <p:spPr>
          <a:xfrm>
            <a:off x="7165423" y="5717737"/>
            <a:ext cx="1626021" cy="847067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Finance, Efficiency &amp; Value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CD7EC20-1B5A-4AB4-91F4-C139891246B6}"/>
              </a:ext>
            </a:extLst>
          </p:cNvPr>
          <p:cNvSpPr/>
          <p:nvPr/>
        </p:nvSpPr>
        <p:spPr>
          <a:xfrm>
            <a:off x="8431827" y="3110929"/>
            <a:ext cx="1596931" cy="3294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Trust Boards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D6B81C-C7B4-45F7-A651-F66BBE9FEE9D}"/>
              </a:ext>
            </a:extLst>
          </p:cNvPr>
          <p:cNvSpPr/>
          <p:nvPr/>
        </p:nvSpPr>
        <p:spPr>
          <a:xfrm>
            <a:off x="982875" y="3250610"/>
            <a:ext cx="2420829" cy="46396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dirty="0"/>
              <a:t>CMAST Operational Performance Group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500198-34F3-46B4-BA92-B4BD7788F123}"/>
              </a:ext>
            </a:extLst>
          </p:cNvPr>
          <p:cNvSpPr/>
          <p:nvPr/>
        </p:nvSpPr>
        <p:spPr>
          <a:xfrm>
            <a:off x="4420646" y="2396058"/>
            <a:ext cx="2688336" cy="50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CMAST Leadership Board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A62052F-1437-41D2-B25F-F8F95E9C9AC9}"/>
              </a:ext>
            </a:extLst>
          </p:cNvPr>
          <p:cNvSpPr/>
          <p:nvPr/>
        </p:nvSpPr>
        <p:spPr>
          <a:xfrm>
            <a:off x="9833190" y="4960816"/>
            <a:ext cx="1161839" cy="385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MDs Group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5E5A7B-6D9D-470B-B8B7-C36D97A383D6}"/>
              </a:ext>
            </a:extLst>
          </p:cNvPr>
          <p:cNvSpPr/>
          <p:nvPr/>
        </p:nvSpPr>
        <p:spPr>
          <a:xfrm>
            <a:off x="9843663" y="5909869"/>
            <a:ext cx="1151367" cy="385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COOs Group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4AC1FA6-DD1C-40E8-B005-8B903885CB53}"/>
              </a:ext>
            </a:extLst>
          </p:cNvPr>
          <p:cNvSpPr/>
          <p:nvPr/>
        </p:nvSpPr>
        <p:spPr>
          <a:xfrm>
            <a:off x="9833191" y="6395857"/>
            <a:ext cx="1172311" cy="385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DOF Group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90CBFA-F5C6-48CA-B3A3-F9FB5DA46862}"/>
              </a:ext>
            </a:extLst>
          </p:cNvPr>
          <p:cNvSpPr/>
          <p:nvPr/>
        </p:nvSpPr>
        <p:spPr>
          <a:xfrm>
            <a:off x="9843663" y="3907524"/>
            <a:ext cx="1161839" cy="4581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Director of Strategy Group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10C7BB3-E2D4-423B-8664-4E5B85AF8A19}"/>
              </a:ext>
            </a:extLst>
          </p:cNvPr>
          <p:cNvSpPr/>
          <p:nvPr/>
        </p:nvSpPr>
        <p:spPr>
          <a:xfrm>
            <a:off x="9843663" y="5428990"/>
            <a:ext cx="1163823" cy="3859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DONs Group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76A342-418E-42CB-9E0B-8EED54D42C9A}"/>
              </a:ext>
            </a:extLst>
          </p:cNvPr>
          <p:cNvSpPr/>
          <p:nvPr/>
        </p:nvSpPr>
        <p:spPr>
          <a:xfrm>
            <a:off x="9833191" y="4459912"/>
            <a:ext cx="1161839" cy="4186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HRD Group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8A86833-157E-48AC-B51A-B76E8F3DC79F}"/>
              </a:ext>
            </a:extLst>
          </p:cNvPr>
          <p:cNvCxnSpPr>
            <a:cxnSpLocks/>
          </p:cNvCxnSpPr>
          <p:nvPr/>
        </p:nvCxnSpPr>
        <p:spPr>
          <a:xfrm>
            <a:off x="7144363" y="3464382"/>
            <a:ext cx="2715043" cy="1689405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headEnd type="stealth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BF063F6-3E12-444A-993B-8C1621272554}"/>
              </a:ext>
            </a:extLst>
          </p:cNvPr>
          <p:cNvCxnSpPr>
            <a:cxnSpLocks/>
            <a:stCxn id="4" idx="3"/>
            <a:endCxn id="54" idx="1"/>
          </p:cNvCxnSpPr>
          <p:nvPr/>
        </p:nvCxnSpPr>
        <p:spPr>
          <a:xfrm>
            <a:off x="7118148" y="3464383"/>
            <a:ext cx="2725515" cy="215757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headEnd type="stealth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5B30076-AC66-42EF-AA7E-73E38FA31CF0}"/>
              </a:ext>
            </a:extLst>
          </p:cNvPr>
          <p:cNvCxnSpPr>
            <a:cxnSpLocks/>
            <a:stCxn id="4" idx="3"/>
            <a:endCxn id="51" idx="1"/>
          </p:cNvCxnSpPr>
          <p:nvPr/>
        </p:nvCxnSpPr>
        <p:spPr>
          <a:xfrm>
            <a:off x="7118148" y="3464383"/>
            <a:ext cx="2725515" cy="2638458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headEnd type="stealth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FD5DBF0-978A-4B00-880C-50BB04E8F0B6}"/>
              </a:ext>
            </a:extLst>
          </p:cNvPr>
          <p:cNvCxnSpPr>
            <a:cxnSpLocks/>
            <a:stCxn id="4" idx="3"/>
            <a:endCxn id="52" idx="1"/>
          </p:cNvCxnSpPr>
          <p:nvPr/>
        </p:nvCxnSpPr>
        <p:spPr>
          <a:xfrm>
            <a:off x="7118148" y="3464383"/>
            <a:ext cx="2715043" cy="3124446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headEnd type="stealth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17B9067-6A61-4723-8431-1E6C8915F516}"/>
              </a:ext>
            </a:extLst>
          </p:cNvPr>
          <p:cNvCxnSpPr>
            <a:cxnSpLocks/>
            <a:stCxn id="4" idx="3"/>
            <a:endCxn id="53" idx="1"/>
          </p:cNvCxnSpPr>
          <p:nvPr/>
        </p:nvCxnSpPr>
        <p:spPr>
          <a:xfrm>
            <a:off x="7118148" y="3464383"/>
            <a:ext cx="2725515" cy="672192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headEnd type="stealth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867635-DA8C-406D-BA89-6F7BC892F53A}"/>
              </a:ext>
            </a:extLst>
          </p:cNvPr>
          <p:cNvCxnSpPr>
            <a:cxnSpLocks/>
            <a:stCxn id="4" idx="3"/>
            <a:endCxn id="55" idx="1"/>
          </p:cNvCxnSpPr>
          <p:nvPr/>
        </p:nvCxnSpPr>
        <p:spPr>
          <a:xfrm>
            <a:off x="7118148" y="3464383"/>
            <a:ext cx="2715043" cy="1204866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headEnd type="stealth"/>
          </a:ln>
          <a:effectLst/>
        </p:spPr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BF3DACC-1F41-46F4-8EC7-9A5430CC9687}"/>
              </a:ext>
            </a:extLst>
          </p:cNvPr>
          <p:cNvSpPr/>
          <p:nvPr/>
        </p:nvSpPr>
        <p:spPr>
          <a:xfrm>
            <a:off x="4316027" y="884186"/>
            <a:ext cx="2897574" cy="721469"/>
          </a:xfrm>
          <a:prstGeom prst="roundRect">
            <a:avLst/>
          </a:prstGeom>
          <a:solidFill>
            <a:srgbClr val="FF000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ICB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3488681-EFDD-488D-A9CE-D57890EF962F}"/>
              </a:ext>
            </a:extLst>
          </p:cNvPr>
          <p:cNvSpPr/>
          <p:nvPr/>
        </p:nvSpPr>
        <p:spPr>
          <a:xfrm>
            <a:off x="955236" y="4084643"/>
            <a:ext cx="1953594" cy="55146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/>
              <a:t>CMAST PMO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7ACC619-2C9A-4664-971B-BBAE0E77E0A1}"/>
              </a:ext>
            </a:extLst>
          </p:cNvPr>
          <p:cNvCxnSpPr>
            <a:cxnSpLocks/>
          </p:cNvCxnSpPr>
          <p:nvPr/>
        </p:nvCxnSpPr>
        <p:spPr>
          <a:xfrm flipV="1">
            <a:off x="2908830" y="3565334"/>
            <a:ext cx="1520982" cy="868271"/>
          </a:xfrm>
          <a:prstGeom prst="line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A5ED6D5-5416-45BF-86E8-B17DCD5403B1}"/>
              </a:ext>
            </a:extLst>
          </p:cNvPr>
          <p:cNvSpPr/>
          <p:nvPr/>
        </p:nvSpPr>
        <p:spPr>
          <a:xfrm>
            <a:off x="3491267" y="5720854"/>
            <a:ext cx="1626021" cy="867975"/>
          </a:xfrm>
          <a:prstGeom prst="roundRect">
            <a:avLst/>
          </a:prstGeom>
          <a:solidFill>
            <a:srgbClr val="7FD3D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/>
              <a:t>Diagnostics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1D4E4D-1A49-41DE-9D91-870FBE4927DF}"/>
              </a:ext>
            </a:extLst>
          </p:cNvPr>
          <p:cNvSpPr txBox="1"/>
          <p:nvPr/>
        </p:nvSpPr>
        <p:spPr>
          <a:xfrm>
            <a:off x="2388745" y="4797597"/>
            <a:ext cx="6149311" cy="357545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20508428">
                  <a:custGeom>
                    <a:avLst/>
                    <a:gdLst>
                      <a:gd name="connsiteX0" fmla="*/ 0 w 5118005"/>
                      <a:gd name="connsiteY0" fmla="*/ 0 h 369332"/>
                      <a:gd name="connsiteX1" fmla="*/ 517487 w 5118005"/>
                      <a:gd name="connsiteY1" fmla="*/ 0 h 369332"/>
                      <a:gd name="connsiteX2" fmla="*/ 1188514 w 5118005"/>
                      <a:gd name="connsiteY2" fmla="*/ 0 h 369332"/>
                      <a:gd name="connsiteX3" fmla="*/ 1654822 w 5118005"/>
                      <a:gd name="connsiteY3" fmla="*/ 0 h 369332"/>
                      <a:gd name="connsiteX4" fmla="*/ 2274669 w 5118005"/>
                      <a:gd name="connsiteY4" fmla="*/ 0 h 369332"/>
                      <a:gd name="connsiteX5" fmla="*/ 2689796 w 5118005"/>
                      <a:gd name="connsiteY5" fmla="*/ 0 h 369332"/>
                      <a:gd name="connsiteX6" fmla="*/ 3104923 w 5118005"/>
                      <a:gd name="connsiteY6" fmla="*/ 0 h 369332"/>
                      <a:gd name="connsiteX7" fmla="*/ 3622410 w 5118005"/>
                      <a:gd name="connsiteY7" fmla="*/ 0 h 369332"/>
                      <a:gd name="connsiteX8" fmla="*/ 4293438 w 5118005"/>
                      <a:gd name="connsiteY8" fmla="*/ 0 h 369332"/>
                      <a:gd name="connsiteX9" fmla="*/ 5118005 w 5118005"/>
                      <a:gd name="connsiteY9" fmla="*/ 0 h 369332"/>
                      <a:gd name="connsiteX10" fmla="*/ 5118005 w 5118005"/>
                      <a:gd name="connsiteY10" fmla="*/ 369332 h 369332"/>
                      <a:gd name="connsiteX11" fmla="*/ 4549338 w 5118005"/>
                      <a:gd name="connsiteY11" fmla="*/ 369332 h 369332"/>
                      <a:gd name="connsiteX12" fmla="*/ 4083031 w 5118005"/>
                      <a:gd name="connsiteY12" fmla="*/ 369332 h 369332"/>
                      <a:gd name="connsiteX13" fmla="*/ 3667904 w 5118005"/>
                      <a:gd name="connsiteY13" fmla="*/ 369332 h 369332"/>
                      <a:gd name="connsiteX14" fmla="*/ 3048056 w 5118005"/>
                      <a:gd name="connsiteY14" fmla="*/ 369332 h 369332"/>
                      <a:gd name="connsiteX15" fmla="*/ 2479389 w 5118005"/>
                      <a:gd name="connsiteY15" fmla="*/ 369332 h 369332"/>
                      <a:gd name="connsiteX16" fmla="*/ 1808362 w 5118005"/>
                      <a:gd name="connsiteY16" fmla="*/ 369332 h 369332"/>
                      <a:gd name="connsiteX17" fmla="*/ 1239695 w 5118005"/>
                      <a:gd name="connsiteY17" fmla="*/ 369332 h 369332"/>
                      <a:gd name="connsiteX18" fmla="*/ 568667 w 5118005"/>
                      <a:gd name="connsiteY18" fmla="*/ 369332 h 369332"/>
                      <a:gd name="connsiteX19" fmla="*/ 0 w 5118005"/>
                      <a:gd name="connsiteY19" fmla="*/ 369332 h 369332"/>
                      <a:gd name="connsiteX20" fmla="*/ 0 w 5118005"/>
                      <a:gd name="connsiteY20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118005" h="369332" fill="none" extrusionOk="0">
                        <a:moveTo>
                          <a:pt x="0" y="0"/>
                        </a:moveTo>
                        <a:cubicBezTo>
                          <a:pt x="248348" y="-51001"/>
                          <a:pt x="259741" y="42803"/>
                          <a:pt x="517487" y="0"/>
                        </a:cubicBezTo>
                        <a:cubicBezTo>
                          <a:pt x="775233" y="-42803"/>
                          <a:pt x="856070" y="68471"/>
                          <a:pt x="1188514" y="0"/>
                        </a:cubicBezTo>
                        <a:cubicBezTo>
                          <a:pt x="1520958" y="-68471"/>
                          <a:pt x="1531621" y="45433"/>
                          <a:pt x="1654822" y="0"/>
                        </a:cubicBezTo>
                        <a:cubicBezTo>
                          <a:pt x="1778023" y="-45433"/>
                          <a:pt x="2147132" y="7464"/>
                          <a:pt x="2274669" y="0"/>
                        </a:cubicBezTo>
                        <a:cubicBezTo>
                          <a:pt x="2402206" y="-7464"/>
                          <a:pt x="2595557" y="18529"/>
                          <a:pt x="2689796" y="0"/>
                        </a:cubicBezTo>
                        <a:cubicBezTo>
                          <a:pt x="2784035" y="-18529"/>
                          <a:pt x="2901339" y="38055"/>
                          <a:pt x="3104923" y="0"/>
                        </a:cubicBezTo>
                        <a:cubicBezTo>
                          <a:pt x="3308507" y="-38055"/>
                          <a:pt x="3380563" y="5570"/>
                          <a:pt x="3622410" y="0"/>
                        </a:cubicBezTo>
                        <a:cubicBezTo>
                          <a:pt x="3864257" y="-5570"/>
                          <a:pt x="3996880" y="13487"/>
                          <a:pt x="4293438" y="0"/>
                        </a:cubicBezTo>
                        <a:cubicBezTo>
                          <a:pt x="4589996" y="-13487"/>
                          <a:pt x="4884620" y="46934"/>
                          <a:pt x="5118005" y="0"/>
                        </a:cubicBezTo>
                        <a:cubicBezTo>
                          <a:pt x="5155866" y="84352"/>
                          <a:pt x="5099213" y="292698"/>
                          <a:pt x="5118005" y="369332"/>
                        </a:cubicBezTo>
                        <a:cubicBezTo>
                          <a:pt x="4844888" y="375739"/>
                          <a:pt x="4774335" y="313432"/>
                          <a:pt x="4549338" y="369332"/>
                        </a:cubicBezTo>
                        <a:cubicBezTo>
                          <a:pt x="4324341" y="425232"/>
                          <a:pt x="4204737" y="313437"/>
                          <a:pt x="4083031" y="369332"/>
                        </a:cubicBezTo>
                        <a:cubicBezTo>
                          <a:pt x="3961325" y="425227"/>
                          <a:pt x="3870438" y="325917"/>
                          <a:pt x="3667904" y="369332"/>
                        </a:cubicBezTo>
                        <a:cubicBezTo>
                          <a:pt x="3465370" y="412747"/>
                          <a:pt x="3325152" y="336895"/>
                          <a:pt x="3048056" y="369332"/>
                        </a:cubicBezTo>
                        <a:cubicBezTo>
                          <a:pt x="2770960" y="401769"/>
                          <a:pt x="2666732" y="316843"/>
                          <a:pt x="2479389" y="369332"/>
                        </a:cubicBezTo>
                        <a:cubicBezTo>
                          <a:pt x="2292046" y="421821"/>
                          <a:pt x="2081203" y="318754"/>
                          <a:pt x="1808362" y="369332"/>
                        </a:cubicBezTo>
                        <a:cubicBezTo>
                          <a:pt x="1535521" y="419910"/>
                          <a:pt x="1405862" y="329977"/>
                          <a:pt x="1239695" y="369332"/>
                        </a:cubicBezTo>
                        <a:cubicBezTo>
                          <a:pt x="1073528" y="408687"/>
                          <a:pt x="768885" y="293413"/>
                          <a:pt x="568667" y="369332"/>
                        </a:cubicBezTo>
                        <a:cubicBezTo>
                          <a:pt x="368449" y="445251"/>
                          <a:pt x="123263" y="359774"/>
                          <a:pt x="0" y="369332"/>
                        </a:cubicBezTo>
                        <a:cubicBezTo>
                          <a:pt x="-40430" y="262924"/>
                          <a:pt x="39210" y="145198"/>
                          <a:pt x="0" y="0"/>
                        </a:cubicBezTo>
                        <a:close/>
                      </a:path>
                      <a:path w="5118005" h="369332" stroke="0" extrusionOk="0">
                        <a:moveTo>
                          <a:pt x="0" y="0"/>
                        </a:moveTo>
                        <a:cubicBezTo>
                          <a:pt x="126261" y="-48305"/>
                          <a:pt x="221581" y="14362"/>
                          <a:pt x="415127" y="0"/>
                        </a:cubicBezTo>
                        <a:cubicBezTo>
                          <a:pt x="608673" y="-14362"/>
                          <a:pt x="885082" y="22075"/>
                          <a:pt x="1034974" y="0"/>
                        </a:cubicBezTo>
                        <a:cubicBezTo>
                          <a:pt x="1184866" y="-22075"/>
                          <a:pt x="1440358" y="37251"/>
                          <a:pt x="1654822" y="0"/>
                        </a:cubicBezTo>
                        <a:cubicBezTo>
                          <a:pt x="1869286" y="-37251"/>
                          <a:pt x="1881560" y="28815"/>
                          <a:pt x="2069949" y="0"/>
                        </a:cubicBezTo>
                        <a:cubicBezTo>
                          <a:pt x="2258338" y="-28815"/>
                          <a:pt x="2383022" y="23986"/>
                          <a:pt x="2536256" y="0"/>
                        </a:cubicBezTo>
                        <a:cubicBezTo>
                          <a:pt x="2689490" y="-23986"/>
                          <a:pt x="2969612" y="17242"/>
                          <a:pt x="3156103" y="0"/>
                        </a:cubicBezTo>
                        <a:cubicBezTo>
                          <a:pt x="3342594" y="-17242"/>
                          <a:pt x="3451140" y="42922"/>
                          <a:pt x="3724770" y="0"/>
                        </a:cubicBezTo>
                        <a:cubicBezTo>
                          <a:pt x="3998400" y="-42922"/>
                          <a:pt x="3937271" y="23654"/>
                          <a:pt x="4139897" y="0"/>
                        </a:cubicBezTo>
                        <a:cubicBezTo>
                          <a:pt x="4342523" y="-23654"/>
                          <a:pt x="4794773" y="23182"/>
                          <a:pt x="5118005" y="0"/>
                        </a:cubicBezTo>
                        <a:cubicBezTo>
                          <a:pt x="5135620" y="156959"/>
                          <a:pt x="5112031" y="185265"/>
                          <a:pt x="5118005" y="369332"/>
                        </a:cubicBezTo>
                        <a:cubicBezTo>
                          <a:pt x="4989776" y="419813"/>
                          <a:pt x="4819211" y="314515"/>
                          <a:pt x="4600518" y="369332"/>
                        </a:cubicBezTo>
                        <a:cubicBezTo>
                          <a:pt x="4381825" y="424149"/>
                          <a:pt x="4250169" y="315486"/>
                          <a:pt x="4083031" y="369332"/>
                        </a:cubicBezTo>
                        <a:cubicBezTo>
                          <a:pt x="3915893" y="423178"/>
                          <a:pt x="3768548" y="356271"/>
                          <a:pt x="3616724" y="369332"/>
                        </a:cubicBezTo>
                        <a:cubicBezTo>
                          <a:pt x="3464900" y="382393"/>
                          <a:pt x="3309588" y="332864"/>
                          <a:pt x="3099236" y="369332"/>
                        </a:cubicBezTo>
                        <a:cubicBezTo>
                          <a:pt x="2888884" y="405800"/>
                          <a:pt x="2808630" y="342319"/>
                          <a:pt x="2581749" y="369332"/>
                        </a:cubicBezTo>
                        <a:cubicBezTo>
                          <a:pt x="2354868" y="396345"/>
                          <a:pt x="2183916" y="366719"/>
                          <a:pt x="1961902" y="369332"/>
                        </a:cubicBezTo>
                        <a:cubicBezTo>
                          <a:pt x="1739888" y="371945"/>
                          <a:pt x="1500013" y="358745"/>
                          <a:pt x="1342055" y="369332"/>
                        </a:cubicBezTo>
                        <a:cubicBezTo>
                          <a:pt x="1184097" y="379919"/>
                          <a:pt x="1067046" y="328078"/>
                          <a:pt x="824567" y="369332"/>
                        </a:cubicBezTo>
                        <a:cubicBezTo>
                          <a:pt x="582088" y="410586"/>
                          <a:pt x="270103" y="347530"/>
                          <a:pt x="0" y="369332"/>
                        </a:cubicBezTo>
                        <a:cubicBezTo>
                          <a:pt x="-16334" y="237076"/>
                          <a:pt x="34717" y="1358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CMAST Programmes (reporting to SRO Group)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79AE5F-5A66-434A-A0F6-3FBDB93FDF80}"/>
              </a:ext>
            </a:extLst>
          </p:cNvPr>
          <p:cNvCxnSpPr>
            <a:cxnSpLocks/>
          </p:cNvCxnSpPr>
          <p:nvPr/>
        </p:nvCxnSpPr>
        <p:spPr>
          <a:xfrm>
            <a:off x="765681" y="5400072"/>
            <a:ext cx="72120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EE90F37-2A77-4995-89C6-B5C19709ECA8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765681" y="5390544"/>
            <a:ext cx="0" cy="34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FE8515F-375F-469C-90A8-1ED18F377815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430034" y="5400072"/>
            <a:ext cx="0" cy="320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2329FDA-EBAB-4512-BACE-CFB7A0837794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4304278" y="5428990"/>
            <a:ext cx="0" cy="291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B9B4642-AB82-4C47-879C-7F578479254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133427" y="5400072"/>
            <a:ext cx="0" cy="317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3426CD1-048E-43C4-8DD4-17913125FB0D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7978434" y="5400072"/>
            <a:ext cx="0" cy="317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143E59D-439E-47CF-BB47-FD5DAED568B5}"/>
              </a:ext>
            </a:extLst>
          </p:cNvPr>
          <p:cNvCxnSpPr>
            <a:cxnSpLocks/>
            <a:stCxn id="63" idx="1"/>
            <a:endCxn id="39" idx="3"/>
          </p:cNvCxnSpPr>
          <p:nvPr/>
        </p:nvCxnSpPr>
        <p:spPr>
          <a:xfrm flipH="1">
            <a:off x="7108982" y="2620100"/>
            <a:ext cx="1322845" cy="2924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CFBE7BB-13BB-4331-A042-2322918E287E}"/>
              </a:ext>
            </a:extLst>
          </p:cNvPr>
          <p:cNvSpPr txBox="1"/>
          <p:nvPr/>
        </p:nvSpPr>
        <p:spPr>
          <a:xfrm>
            <a:off x="8778320" y="4066816"/>
            <a:ext cx="894505" cy="945118"/>
          </a:xfrm>
          <a:prstGeom prst="roundRect">
            <a:avLst/>
          </a:prstGeom>
          <a:solidFill>
            <a:srgbClr val="CCCFF0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94071524">
                  <a:custGeom>
                    <a:avLst/>
                    <a:gdLst>
                      <a:gd name="connsiteX0" fmla="*/ 0 w 1109057"/>
                      <a:gd name="connsiteY0" fmla="*/ 0 h 954107"/>
                      <a:gd name="connsiteX1" fmla="*/ 532347 w 1109057"/>
                      <a:gd name="connsiteY1" fmla="*/ 0 h 954107"/>
                      <a:gd name="connsiteX2" fmla="*/ 1109057 w 1109057"/>
                      <a:gd name="connsiteY2" fmla="*/ 0 h 954107"/>
                      <a:gd name="connsiteX3" fmla="*/ 1109057 w 1109057"/>
                      <a:gd name="connsiteY3" fmla="*/ 486595 h 954107"/>
                      <a:gd name="connsiteX4" fmla="*/ 1109057 w 1109057"/>
                      <a:gd name="connsiteY4" fmla="*/ 954107 h 954107"/>
                      <a:gd name="connsiteX5" fmla="*/ 576710 w 1109057"/>
                      <a:gd name="connsiteY5" fmla="*/ 954107 h 954107"/>
                      <a:gd name="connsiteX6" fmla="*/ 0 w 1109057"/>
                      <a:gd name="connsiteY6" fmla="*/ 954107 h 954107"/>
                      <a:gd name="connsiteX7" fmla="*/ 0 w 1109057"/>
                      <a:gd name="connsiteY7" fmla="*/ 457971 h 954107"/>
                      <a:gd name="connsiteX8" fmla="*/ 0 w 1109057"/>
                      <a:gd name="connsiteY8" fmla="*/ 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9057" h="954107" fill="none" extrusionOk="0">
                        <a:moveTo>
                          <a:pt x="0" y="0"/>
                        </a:moveTo>
                        <a:cubicBezTo>
                          <a:pt x="216091" y="-3149"/>
                          <a:pt x="382252" y="3369"/>
                          <a:pt x="532347" y="0"/>
                        </a:cubicBezTo>
                        <a:cubicBezTo>
                          <a:pt x="682442" y="-3369"/>
                          <a:pt x="875838" y="9333"/>
                          <a:pt x="1109057" y="0"/>
                        </a:cubicBezTo>
                        <a:cubicBezTo>
                          <a:pt x="1133962" y="212419"/>
                          <a:pt x="1080569" y="366178"/>
                          <a:pt x="1109057" y="486595"/>
                        </a:cubicBezTo>
                        <a:cubicBezTo>
                          <a:pt x="1137545" y="607013"/>
                          <a:pt x="1096672" y="852674"/>
                          <a:pt x="1109057" y="954107"/>
                        </a:cubicBezTo>
                        <a:cubicBezTo>
                          <a:pt x="994607" y="1015913"/>
                          <a:pt x="712160" y="933546"/>
                          <a:pt x="576710" y="954107"/>
                        </a:cubicBezTo>
                        <a:cubicBezTo>
                          <a:pt x="441260" y="974668"/>
                          <a:pt x="212942" y="932288"/>
                          <a:pt x="0" y="954107"/>
                        </a:cubicBezTo>
                        <a:cubicBezTo>
                          <a:pt x="-31888" y="751653"/>
                          <a:pt x="571" y="677629"/>
                          <a:pt x="0" y="457971"/>
                        </a:cubicBezTo>
                        <a:cubicBezTo>
                          <a:pt x="-571" y="238313"/>
                          <a:pt x="29543" y="157237"/>
                          <a:pt x="0" y="0"/>
                        </a:cubicBezTo>
                        <a:close/>
                      </a:path>
                      <a:path w="1109057" h="954107" stroke="0" extrusionOk="0">
                        <a:moveTo>
                          <a:pt x="0" y="0"/>
                        </a:moveTo>
                        <a:cubicBezTo>
                          <a:pt x="168690" y="-41513"/>
                          <a:pt x="380671" y="27769"/>
                          <a:pt x="576710" y="0"/>
                        </a:cubicBezTo>
                        <a:cubicBezTo>
                          <a:pt x="772749" y="-27769"/>
                          <a:pt x="892032" y="26146"/>
                          <a:pt x="1109057" y="0"/>
                        </a:cubicBezTo>
                        <a:cubicBezTo>
                          <a:pt x="1126230" y="175936"/>
                          <a:pt x="1108745" y="235790"/>
                          <a:pt x="1109057" y="457971"/>
                        </a:cubicBezTo>
                        <a:cubicBezTo>
                          <a:pt x="1109369" y="680152"/>
                          <a:pt x="1102739" y="728832"/>
                          <a:pt x="1109057" y="954107"/>
                        </a:cubicBezTo>
                        <a:cubicBezTo>
                          <a:pt x="879757" y="1006917"/>
                          <a:pt x="735114" y="946053"/>
                          <a:pt x="587800" y="954107"/>
                        </a:cubicBezTo>
                        <a:cubicBezTo>
                          <a:pt x="440486" y="962161"/>
                          <a:pt x="149781" y="906396"/>
                          <a:pt x="0" y="954107"/>
                        </a:cubicBezTo>
                        <a:cubicBezTo>
                          <a:pt x="-34610" y="782965"/>
                          <a:pt x="8253" y="665400"/>
                          <a:pt x="0" y="496136"/>
                        </a:cubicBezTo>
                        <a:cubicBezTo>
                          <a:pt x="-8253" y="326872"/>
                          <a:pt x="36141" y="245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Groups supporting the CMAST Programme SRO Group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64A5CA3-78D1-4BD4-917E-5E7A954A9FBF}"/>
              </a:ext>
            </a:extLst>
          </p:cNvPr>
          <p:cNvSpPr/>
          <p:nvPr/>
        </p:nvSpPr>
        <p:spPr>
          <a:xfrm>
            <a:off x="8431827" y="2459782"/>
            <a:ext cx="1603934" cy="3206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Trust Chairs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E98D014-24B9-4951-B020-E40560F02965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6864461" y="2825626"/>
            <a:ext cx="1567366" cy="450017"/>
          </a:xfrm>
          <a:prstGeom prst="line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2182"/>
            <a:ext cx="3276600" cy="10922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42A5C4D-696B-4C82-B2C7-4BDEDBCC2F43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7099817" y="1770472"/>
            <a:ext cx="1428595" cy="672069"/>
          </a:xfrm>
          <a:prstGeom prst="line">
            <a:avLst/>
          </a:prstGeom>
          <a:ln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2B203C3-4975-4B00-9C02-5CF2D7BB72DB}"/>
              </a:ext>
            </a:extLst>
          </p:cNvPr>
          <p:cNvSpPr txBox="1"/>
          <p:nvPr/>
        </p:nvSpPr>
        <p:spPr>
          <a:xfrm>
            <a:off x="8528412" y="1344823"/>
            <a:ext cx="1394319" cy="8512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7462627">
                  <a:custGeom>
                    <a:avLst/>
                    <a:gdLst>
                      <a:gd name="connsiteX0" fmla="*/ 0 w 3132872"/>
                      <a:gd name="connsiteY0" fmla="*/ 0 h 830997"/>
                      <a:gd name="connsiteX1" fmla="*/ 428159 w 3132872"/>
                      <a:gd name="connsiteY1" fmla="*/ 0 h 830997"/>
                      <a:gd name="connsiteX2" fmla="*/ 950305 w 3132872"/>
                      <a:gd name="connsiteY2" fmla="*/ 0 h 830997"/>
                      <a:gd name="connsiteX3" fmla="*/ 1378464 w 3132872"/>
                      <a:gd name="connsiteY3" fmla="*/ 0 h 830997"/>
                      <a:gd name="connsiteX4" fmla="*/ 1963266 w 3132872"/>
                      <a:gd name="connsiteY4" fmla="*/ 0 h 830997"/>
                      <a:gd name="connsiteX5" fmla="*/ 2516741 w 3132872"/>
                      <a:gd name="connsiteY5" fmla="*/ 0 h 830997"/>
                      <a:gd name="connsiteX6" fmla="*/ 3132872 w 3132872"/>
                      <a:gd name="connsiteY6" fmla="*/ 0 h 830997"/>
                      <a:gd name="connsiteX7" fmla="*/ 3132872 w 3132872"/>
                      <a:gd name="connsiteY7" fmla="*/ 415499 h 830997"/>
                      <a:gd name="connsiteX8" fmla="*/ 3132872 w 3132872"/>
                      <a:gd name="connsiteY8" fmla="*/ 830997 h 830997"/>
                      <a:gd name="connsiteX9" fmla="*/ 2610727 w 3132872"/>
                      <a:gd name="connsiteY9" fmla="*/ 830997 h 830997"/>
                      <a:gd name="connsiteX10" fmla="*/ 2057253 w 3132872"/>
                      <a:gd name="connsiteY10" fmla="*/ 830997 h 830997"/>
                      <a:gd name="connsiteX11" fmla="*/ 1472450 w 3132872"/>
                      <a:gd name="connsiteY11" fmla="*/ 830997 h 830997"/>
                      <a:gd name="connsiteX12" fmla="*/ 950305 w 3132872"/>
                      <a:gd name="connsiteY12" fmla="*/ 830997 h 830997"/>
                      <a:gd name="connsiteX13" fmla="*/ 490817 w 3132872"/>
                      <a:gd name="connsiteY13" fmla="*/ 830997 h 830997"/>
                      <a:gd name="connsiteX14" fmla="*/ 0 w 3132872"/>
                      <a:gd name="connsiteY14" fmla="*/ 830997 h 830997"/>
                      <a:gd name="connsiteX15" fmla="*/ 0 w 3132872"/>
                      <a:gd name="connsiteY15" fmla="*/ 440428 h 830997"/>
                      <a:gd name="connsiteX16" fmla="*/ 0 w 3132872"/>
                      <a:gd name="connsiteY16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132872" h="830997" fill="none" extrusionOk="0">
                        <a:moveTo>
                          <a:pt x="0" y="0"/>
                        </a:moveTo>
                        <a:cubicBezTo>
                          <a:pt x="104536" y="-8049"/>
                          <a:pt x="223933" y="33019"/>
                          <a:pt x="428159" y="0"/>
                        </a:cubicBezTo>
                        <a:cubicBezTo>
                          <a:pt x="632385" y="-33019"/>
                          <a:pt x="695420" y="30932"/>
                          <a:pt x="950305" y="0"/>
                        </a:cubicBezTo>
                        <a:cubicBezTo>
                          <a:pt x="1205190" y="-30932"/>
                          <a:pt x="1248990" y="34399"/>
                          <a:pt x="1378464" y="0"/>
                        </a:cubicBezTo>
                        <a:cubicBezTo>
                          <a:pt x="1507938" y="-34399"/>
                          <a:pt x="1832981" y="54906"/>
                          <a:pt x="1963266" y="0"/>
                        </a:cubicBezTo>
                        <a:cubicBezTo>
                          <a:pt x="2093551" y="-54906"/>
                          <a:pt x="2389757" y="22635"/>
                          <a:pt x="2516741" y="0"/>
                        </a:cubicBezTo>
                        <a:cubicBezTo>
                          <a:pt x="2643726" y="-22635"/>
                          <a:pt x="2998177" y="49691"/>
                          <a:pt x="3132872" y="0"/>
                        </a:cubicBezTo>
                        <a:cubicBezTo>
                          <a:pt x="3147110" y="139981"/>
                          <a:pt x="3127661" y="328555"/>
                          <a:pt x="3132872" y="415499"/>
                        </a:cubicBezTo>
                        <a:cubicBezTo>
                          <a:pt x="3138083" y="502443"/>
                          <a:pt x="3083176" y="709592"/>
                          <a:pt x="3132872" y="830997"/>
                        </a:cubicBezTo>
                        <a:cubicBezTo>
                          <a:pt x="2875060" y="891247"/>
                          <a:pt x="2735706" y="826600"/>
                          <a:pt x="2610727" y="830997"/>
                        </a:cubicBezTo>
                        <a:cubicBezTo>
                          <a:pt x="2485749" y="835394"/>
                          <a:pt x="2217773" y="786709"/>
                          <a:pt x="2057253" y="830997"/>
                        </a:cubicBezTo>
                        <a:cubicBezTo>
                          <a:pt x="1896733" y="875285"/>
                          <a:pt x="1701843" y="816652"/>
                          <a:pt x="1472450" y="830997"/>
                        </a:cubicBezTo>
                        <a:cubicBezTo>
                          <a:pt x="1243057" y="845342"/>
                          <a:pt x="1076714" y="814859"/>
                          <a:pt x="950305" y="830997"/>
                        </a:cubicBezTo>
                        <a:cubicBezTo>
                          <a:pt x="823896" y="847135"/>
                          <a:pt x="657295" y="810661"/>
                          <a:pt x="490817" y="830997"/>
                        </a:cubicBezTo>
                        <a:cubicBezTo>
                          <a:pt x="324339" y="851333"/>
                          <a:pt x="133524" y="823956"/>
                          <a:pt x="0" y="830997"/>
                        </a:cubicBezTo>
                        <a:cubicBezTo>
                          <a:pt x="-33081" y="724632"/>
                          <a:pt x="4466" y="612165"/>
                          <a:pt x="0" y="440428"/>
                        </a:cubicBezTo>
                        <a:cubicBezTo>
                          <a:pt x="-4466" y="268691"/>
                          <a:pt x="50516" y="178169"/>
                          <a:pt x="0" y="0"/>
                        </a:cubicBezTo>
                        <a:close/>
                      </a:path>
                      <a:path w="3132872" h="830997" stroke="0" extrusionOk="0">
                        <a:moveTo>
                          <a:pt x="0" y="0"/>
                        </a:moveTo>
                        <a:cubicBezTo>
                          <a:pt x="129692" y="-2635"/>
                          <a:pt x="318161" y="28801"/>
                          <a:pt x="522145" y="0"/>
                        </a:cubicBezTo>
                        <a:cubicBezTo>
                          <a:pt x="726130" y="-28801"/>
                          <a:pt x="960848" y="45740"/>
                          <a:pt x="1106948" y="0"/>
                        </a:cubicBezTo>
                        <a:cubicBezTo>
                          <a:pt x="1253048" y="-45740"/>
                          <a:pt x="1538634" y="45427"/>
                          <a:pt x="1660422" y="0"/>
                        </a:cubicBezTo>
                        <a:cubicBezTo>
                          <a:pt x="1782210" y="-45427"/>
                          <a:pt x="1980514" y="65990"/>
                          <a:pt x="2245225" y="0"/>
                        </a:cubicBezTo>
                        <a:cubicBezTo>
                          <a:pt x="2509936" y="-65990"/>
                          <a:pt x="2789137" y="22483"/>
                          <a:pt x="3132872" y="0"/>
                        </a:cubicBezTo>
                        <a:cubicBezTo>
                          <a:pt x="3166455" y="106965"/>
                          <a:pt x="3115978" y="235027"/>
                          <a:pt x="3132872" y="407189"/>
                        </a:cubicBezTo>
                        <a:cubicBezTo>
                          <a:pt x="3149766" y="579351"/>
                          <a:pt x="3086573" y="642869"/>
                          <a:pt x="3132872" y="830997"/>
                        </a:cubicBezTo>
                        <a:cubicBezTo>
                          <a:pt x="2916245" y="844980"/>
                          <a:pt x="2824732" y="784707"/>
                          <a:pt x="2673384" y="830997"/>
                        </a:cubicBezTo>
                        <a:cubicBezTo>
                          <a:pt x="2522036" y="877287"/>
                          <a:pt x="2277462" y="821959"/>
                          <a:pt x="2151239" y="830997"/>
                        </a:cubicBezTo>
                        <a:cubicBezTo>
                          <a:pt x="2025016" y="840035"/>
                          <a:pt x="1782475" y="775859"/>
                          <a:pt x="1566436" y="830997"/>
                        </a:cubicBezTo>
                        <a:cubicBezTo>
                          <a:pt x="1350397" y="886135"/>
                          <a:pt x="1277169" y="788498"/>
                          <a:pt x="1106948" y="830997"/>
                        </a:cubicBezTo>
                        <a:cubicBezTo>
                          <a:pt x="936727" y="873496"/>
                          <a:pt x="812619" y="812170"/>
                          <a:pt x="647460" y="830997"/>
                        </a:cubicBezTo>
                        <a:cubicBezTo>
                          <a:pt x="482301" y="849824"/>
                          <a:pt x="260537" y="810155"/>
                          <a:pt x="0" y="830997"/>
                        </a:cubicBezTo>
                        <a:cubicBezTo>
                          <a:pt x="-29003" y="646113"/>
                          <a:pt x="17023" y="622842"/>
                          <a:pt x="0" y="423808"/>
                        </a:cubicBezTo>
                        <a:cubicBezTo>
                          <a:pt x="-17023" y="224774"/>
                          <a:pt x="20664" y="1660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en-GB" sz="800" dirty="0">
              <a:solidFill>
                <a:schemeClr val="bg1"/>
              </a:solidFill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Committee In Common</a:t>
            </a:r>
          </a:p>
          <a:p>
            <a:pPr algn="ctr"/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2182"/>
            <a:ext cx="3276600" cy="109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18" y="304800"/>
            <a:ext cx="9271325" cy="1027536"/>
          </a:xfrm>
          <a:noFill/>
          <a:ln>
            <a:noFill/>
          </a:ln>
        </p:spPr>
        <p:txBody>
          <a:bodyPr/>
          <a:lstStyle/>
          <a:p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Franklin Gothic"/>
              </a:rPr>
              <a:t>Our initial focus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00" y="1136009"/>
            <a:ext cx="11360800" cy="56457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initially established 5 programmes and the means to govern and take system decisions when needed.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work encompassed three core delivery programmes and two enabling programmes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programmes: </a:t>
            </a:r>
          </a:p>
          <a:p>
            <a:pPr marL="114300" indent="0">
              <a:lnSpc>
                <a:spcPct val="150000"/>
              </a:lnSpc>
              <a:buNone/>
            </a:pPr>
            <a:endParaRPr lang="en-GB" sz="1800" dirty="0"/>
          </a:p>
          <a:p>
            <a:pPr marL="114300" indent="0">
              <a:lnSpc>
                <a:spcPct val="150000"/>
              </a:lnSpc>
              <a:buNone/>
            </a:pPr>
            <a:endParaRPr lang="en-GB" sz="1800" dirty="0"/>
          </a:p>
          <a:p>
            <a:pPr marL="596900" lvl="1" indent="0">
              <a:buNone/>
            </a:pPr>
            <a:endParaRPr lang="en-GB" sz="1800" dirty="0">
              <a:latin typeface="Franklin Gothic" panose="020B0604020202020204" charset="0"/>
            </a:endParaRPr>
          </a:p>
          <a:p>
            <a:endParaRPr lang="en-GB" dirty="0">
              <a:latin typeface="Amasis MT Pro" panose="020B0604020202020204" pitchFamily="18" charset="0"/>
            </a:endParaRPr>
          </a:p>
          <a:p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07978B-138C-221D-D7A2-22B350814CB3}"/>
              </a:ext>
            </a:extLst>
          </p:cNvPr>
          <p:cNvGraphicFramePr/>
          <p:nvPr/>
        </p:nvGraphicFramePr>
        <p:xfrm>
          <a:off x="113568" y="2133123"/>
          <a:ext cx="11491546" cy="483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5D650F0-7035-BA99-3027-FE593B5421BE}"/>
              </a:ext>
            </a:extLst>
          </p:cNvPr>
          <p:cNvSpPr/>
          <p:nvPr/>
        </p:nvSpPr>
        <p:spPr>
          <a:xfrm>
            <a:off x="10463009" y="3278157"/>
            <a:ext cx="1254370" cy="10462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Delivery Programmes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6B2C45-6580-0DEC-0B06-62BBAE90D424}"/>
              </a:ext>
            </a:extLst>
          </p:cNvPr>
          <p:cNvSpPr/>
          <p:nvPr/>
        </p:nvSpPr>
        <p:spPr>
          <a:xfrm>
            <a:off x="10463009" y="5016673"/>
            <a:ext cx="1254370" cy="10462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Enabling  Programmes </a:t>
            </a:r>
          </a:p>
        </p:txBody>
      </p:sp>
    </p:spTree>
    <p:extLst>
      <p:ext uri="{BB962C8B-B14F-4D97-AF65-F5344CB8AC3E}">
        <p14:creationId xmlns:p14="http://schemas.microsoft.com/office/powerpoint/2010/main" val="65949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791"/>
            <a:ext cx="9271325" cy="1027536"/>
          </a:xfrm>
          <a:noFill/>
          <a:ln>
            <a:noFill/>
          </a:ln>
        </p:spPr>
        <p:txBody>
          <a:bodyPr/>
          <a:lstStyle/>
          <a:p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Franklin Gothic"/>
              </a:rPr>
              <a:t>Our focus now 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14" y="795043"/>
            <a:ext cx="11360800" cy="56457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programmes for 2024 and beyond (emerging from 2023 focus, investment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and system prioritisation): </a:t>
            </a:r>
          </a:p>
          <a:p>
            <a:pPr marL="114300" indent="0">
              <a:lnSpc>
                <a:spcPct val="150000"/>
              </a:lnSpc>
              <a:buNone/>
            </a:pPr>
            <a:endParaRPr lang="en-GB" sz="1800" dirty="0"/>
          </a:p>
          <a:p>
            <a:pPr marL="114300" indent="0">
              <a:lnSpc>
                <a:spcPct val="150000"/>
              </a:lnSpc>
              <a:buNone/>
            </a:pPr>
            <a:endParaRPr lang="en-GB" sz="1800" dirty="0"/>
          </a:p>
          <a:p>
            <a:pPr marL="596900" lvl="1" indent="0">
              <a:buNone/>
            </a:pPr>
            <a:endParaRPr lang="en-GB" sz="1800" dirty="0">
              <a:latin typeface="Franklin Gothic" panose="020B0604020202020204" charset="0"/>
            </a:endParaRPr>
          </a:p>
          <a:p>
            <a:endParaRPr lang="en-GB" dirty="0">
              <a:latin typeface="Amasis MT Pro" panose="020B0604020202020204" pitchFamily="18" charset="0"/>
            </a:endParaRPr>
          </a:p>
          <a:p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07978B-138C-221D-D7A2-22B350814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970717"/>
              </p:ext>
            </p:extLst>
          </p:nvPr>
        </p:nvGraphicFramePr>
        <p:xfrm>
          <a:off x="122899" y="1592326"/>
          <a:ext cx="11491546" cy="483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A6B2C45-6580-0DEC-0B06-62BBAE90D424}"/>
              </a:ext>
            </a:extLst>
          </p:cNvPr>
          <p:cNvSpPr/>
          <p:nvPr/>
        </p:nvSpPr>
        <p:spPr>
          <a:xfrm>
            <a:off x="8077200" y="4267200"/>
            <a:ext cx="1371600" cy="13645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Enabling  Programmes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943334-EC64-A646-7647-4CE3BB0EEB5C}"/>
              </a:ext>
            </a:extLst>
          </p:cNvPr>
          <p:cNvSpPr/>
          <p:nvPr/>
        </p:nvSpPr>
        <p:spPr>
          <a:xfrm>
            <a:off x="244314" y="4717336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2182"/>
            <a:ext cx="327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9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2182"/>
            <a:ext cx="3276600" cy="109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43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Our challenges…. Our ingredients for success?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03903"/>
              </p:ext>
            </p:extLst>
          </p:nvPr>
        </p:nvGraphicFramePr>
        <p:xfrm>
          <a:off x="838200" y="1524000"/>
          <a:ext cx="8128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286331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6404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Ingredients</a:t>
                      </a:r>
                      <a:r>
                        <a:rPr lang="en-GB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success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86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Inherited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cultures and approaches to governance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CEO 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SRO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55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– access and standard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Shared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SRO with Cancer Alliance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09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islands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leadership – connectivity and alignment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2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approaches and timeframes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5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and leadership capacity  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11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947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HCP new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5C2684"/>
      </a:accent1>
      <a:accent2>
        <a:srgbClr val="00A7B5"/>
      </a:accent2>
      <a:accent3>
        <a:srgbClr val="E5087E"/>
      </a:accent3>
      <a:accent4>
        <a:srgbClr val="575C5C"/>
      </a:accent4>
      <a:accent5>
        <a:srgbClr val="82B970"/>
      </a:accent5>
      <a:accent6>
        <a:srgbClr val="F59D35"/>
      </a:accent6>
      <a:hlink>
        <a:srgbClr val="0097A7"/>
      </a:hlink>
      <a:folHlink>
        <a:srgbClr val="00206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HCP Powerpoint template" id="{04D99D3C-7F12-4D51-9C5F-D15889B98AE3}" vid="{F793B0ED-2463-47A1-BA16-36F63A64478C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  <wetp:taskpane dockstate="right" visibility="0" width="525" row="5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012E185F-652B-4DDA-BB5F-A43462CA2D63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48E2C25-C3D7-4ECD-BD66-6B1F4895831C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c82308-1014-43d6-9a8c-7504957bfd70">
      <Terms xmlns="http://schemas.microsoft.com/office/infopath/2007/PartnerControls"/>
    </lcf76f155ced4ddcb4097134ff3c332f>
    <TaxCatchAll xmlns="d7431584-2c74-4645-96cf-89fe06e2d1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F2A3CA6A60845AF02B6CB95C1ADB8" ma:contentTypeVersion="10" ma:contentTypeDescription="Create a new document." ma:contentTypeScope="" ma:versionID="92f955037be2cd786b1d89b165375d60">
  <xsd:schema xmlns:xsd="http://www.w3.org/2001/XMLSchema" xmlns:xs="http://www.w3.org/2001/XMLSchema" xmlns:p="http://schemas.microsoft.com/office/2006/metadata/properties" xmlns:ns2="e3c82308-1014-43d6-9a8c-7504957bfd70" xmlns:ns3="d7431584-2c74-4645-96cf-89fe06e2d120" targetNamespace="http://schemas.microsoft.com/office/2006/metadata/properties" ma:root="true" ma:fieldsID="94ba927febffc1c0fb7e7598afaf0647" ns2:_="" ns3:_="">
    <xsd:import namespace="e3c82308-1014-43d6-9a8c-7504957bfd70"/>
    <xsd:import namespace="d7431584-2c74-4645-96cf-89fe06e2d1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82308-1014-43d6-9a8c-7504957bf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2441fbd-bd16-450e-ac83-368629ddb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31584-2c74-4645-96cf-89fe06e2d12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070e83f-5977-450c-ae87-527a8b00f68a}" ma:internalName="TaxCatchAll" ma:showField="CatchAllData" ma:web="d7431584-2c74-4645-96cf-89fe06e2d1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D3BCCB-AF10-4001-BA83-9DFCB9CBB44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d7431584-2c74-4645-96cf-89fe06e2d120"/>
    <ds:schemaRef ds:uri="http://purl.org/dc/terms/"/>
    <ds:schemaRef ds:uri="e3c82308-1014-43d6-9a8c-7504957bfd7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609B6B-C600-4C7A-A2BF-64380A0CF9F7}">
  <ds:schemaRefs>
    <ds:schemaRef ds:uri="d7431584-2c74-4645-96cf-89fe06e2d120"/>
    <ds:schemaRef ds:uri="e3c82308-1014-43d6-9a8c-7504957bfd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2F19A7-768C-4DAC-88E8-997FFEA8E6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615</Words>
  <Application>Microsoft Office PowerPoint</Application>
  <PresentationFormat>Widescreen</PresentationFormat>
  <Paragraphs>140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Amasis MT Pro</vt:lpstr>
      <vt:lpstr>Arial</vt:lpstr>
      <vt:lpstr>Calibri</vt:lpstr>
      <vt:lpstr>Calibri Light</vt:lpstr>
      <vt:lpstr>Franklin Gothic</vt:lpstr>
      <vt:lpstr>Franklin Gothic Book</vt:lpstr>
      <vt:lpstr>Franklin Gothic Medium</vt:lpstr>
      <vt:lpstr>Office Theme</vt:lpstr>
      <vt:lpstr>Simple Light</vt:lpstr>
      <vt:lpstr>2_Office Theme</vt:lpstr>
      <vt:lpstr>PowerPoint Presentation</vt:lpstr>
      <vt:lpstr>PowerPoint Presentation</vt:lpstr>
      <vt:lpstr>Orientation: Who are we</vt:lpstr>
      <vt:lpstr>CMAST Priorities </vt:lpstr>
      <vt:lpstr>Strategic Direction </vt:lpstr>
      <vt:lpstr>CMAST Governance</vt:lpstr>
      <vt:lpstr>Our initial focus</vt:lpstr>
      <vt:lpstr>Our focus now </vt:lpstr>
      <vt:lpstr>Our challenges…. Our ingredients for success?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Briggs</dc:creator>
  <cp:lastModifiedBy>Ben Vinter</cp:lastModifiedBy>
  <cp:revision>86</cp:revision>
  <cp:lastPrinted>2024-01-19T10:54:25Z</cp:lastPrinted>
  <dcterms:created xsi:type="dcterms:W3CDTF">2022-02-09T13:55:47Z</dcterms:created>
  <dcterms:modified xsi:type="dcterms:W3CDTF">2024-01-22T09:58:50Z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0x01010062AF2A3CA6A60845AF02B6CB95C1ADB8</vt:lpwstr>
  </property>
  <property fmtid="{D5CDD505-2E9C-101B-9397-08002B2CF9AE}" pid="3" name="MediaServiceImageTags">
    <vt:lpwstr/>
  </property>
</Properties>
</file>