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 id="2147483679" r:id="rId6"/>
    <p:sldMasterId id="2147483696" r:id="rId7"/>
    <p:sldMasterId id="2147483731" r:id="rId8"/>
  </p:sldMasterIdLst>
  <p:notesMasterIdLst>
    <p:notesMasterId r:id="rId26"/>
  </p:notesMasterIdLst>
  <p:sldIdLst>
    <p:sldId id="2147374401" r:id="rId9"/>
    <p:sldId id="2147374394" r:id="rId10"/>
    <p:sldId id="2147374404" r:id="rId11"/>
    <p:sldId id="2147374368" r:id="rId12"/>
    <p:sldId id="2147374419" r:id="rId13"/>
    <p:sldId id="2147374400" r:id="rId14"/>
    <p:sldId id="2147374429" r:id="rId15"/>
    <p:sldId id="2147374397" r:id="rId16"/>
    <p:sldId id="2147374382" r:id="rId17"/>
    <p:sldId id="2147374420" r:id="rId18"/>
    <p:sldId id="2147374428" r:id="rId19"/>
    <p:sldId id="2147374424" r:id="rId20"/>
    <p:sldId id="2147374422" r:id="rId21"/>
    <p:sldId id="2147374423" r:id="rId22"/>
    <p:sldId id="2147374425" r:id="rId23"/>
    <p:sldId id="2147374387" r:id="rId24"/>
    <p:sldId id="214737442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99FF"/>
    <a:srgbClr val="F59D35"/>
    <a:srgbClr val="5C2684"/>
    <a:srgbClr val="00A7B5"/>
    <a:srgbClr val="F8F8F8"/>
    <a:srgbClr val="E5087E"/>
    <a:srgbClr val="5A9248"/>
    <a:srgbClr val="00A9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B18F27-88EC-472F-B532-4335A59C9603}" v="6" dt="2023-02-27T08:23:16.2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40" autoAdjust="0"/>
    <p:restoredTop sz="94660"/>
  </p:normalViewPr>
  <p:slideViewPr>
    <p:cSldViewPr snapToGrid="0">
      <p:cViewPr varScale="1">
        <p:scale>
          <a:sx n="79" d="100"/>
          <a:sy n="79" d="100"/>
        </p:scale>
        <p:origin x="276" y="54"/>
      </p:cViewPr>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359E2C-C60B-4576-BFE5-D1CB5CCD4316}" type="doc">
      <dgm:prSet loTypeId="urn:microsoft.com/office/officeart/2005/8/layout/architecture" loCatId="list" qsTypeId="urn:microsoft.com/office/officeart/2005/8/quickstyle/simple1" qsCatId="simple" csTypeId="urn:microsoft.com/office/officeart/2005/8/colors/accent1_2" csCatId="accent1" phldr="1"/>
      <dgm:spPr/>
      <dgm:t>
        <a:bodyPr/>
        <a:lstStyle/>
        <a:p>
          <a:endParaRPr lang="en-US"/>
        </a:p>
      </dgm:t>
    </dgm:pt>
    <dgm:pt modelId="{C5EB904C-035B-4663-A8E6-9E06312E1A03}">
      <dgm:prSet phldrT="[Text]"/>
      <dgm:spPr/>
      <dgm:t>
        <a:bodyPr/>
        <a:lstStyle/>
        <a:p>
          <a:r>
            <a:rPr lang="en-US" dirty="0">
              <a:latin typeface="Arial" panose="020B0604020202020204" pitchFamily="34" charset="0"/>
              <a:cs typeface="Arial" panose="020B0604020202020204" pitchFamily="34" charset="0"/>
            </a:rPr>
            <a:t>No system reporting</a:t>
          </a:r>
        </a:p>
      </dgm:t>
    </dgm:pt>
    <dgm:pt modelId="{E2C8C063-E8CC-4A63-8637-2CAF1477CF37}" type="parTrans" cxnId="{41A03AE9-8264-4900-84EB-4B47EA37D3A5}">
      <dgm:prSet/>
      <dgm:spPr/>
      <dgm:t>
        <a:bodyPr/>
        <a:lstStyle/>
        <a:p>
          <a:endParaRPr lang="en-US"/>
        </a:p>
      </dgm:t>
    </dgm:pt>
    <dgm:pt modelId="{E62A7446-C80E-4B47-8DF8-5D5A2D6BE215}" type="sibTrans" cxnId="{41A03AE9-8264-4900-84EB-4B47EA37D3A5}">
      <dgm:prSet/>
      <dgm:spPr/>
      <dgm:t>
        <a:bodyPr/>
        <a:lstStyle/>
        <a:p>
          <a:endParaRPr lang="en-US"/>
        </a:p>
      </dgm:t>
    </dgm:pt>
    <dgm:pt modelId="{D23BA117-13A4-44C1-A9A4-A2516603CC82}">
      <dgm:prSet phldrT="[Text]"/>
      <dgm:spPr/>
      <dgm:t>
        <a:bodyPr/>
        <a:lstStyle/>
        <a:p>
          <a:r>
            <a:rPr lang="en-US" dirty="0">
              <a:latin typeface="Arial" panose="020B0604020202020204" pitchFamily="34" charset="0"/>
              <a:cs typeface="Arial" panose="020B0604020202020204" pitchFamily="34" charset="0"/>
            </a:rPr>
            <a:t>75% of patients seen </a:t>
          </a:r>
        </a:p>
        <a:p>
          <a:r>
            <a:rPr lang="en-US" dirty="0">
              <a:latin typeface="Arial" panose="020B0604020202020204" pitchFamily="34" charset="0"/>
              <a:cs typeface="Arial" panose="020B0604020202020204" pitchFamily="34" charset="0"/>
            </a:rPr>
            <a:t>in 6 weeks</a:t>
          </a:r>
        </a:p>
      </dgm:t>
    </dgm:pt>
    <dgm:pt modelId="{7CFDC5E8-3F7C-493B-BF19-A7B0CF866D07}" type="parTrans" cxnId="{D9E2507C-9C08-4C3A-915A-D5139BD8CB77}">
      <dgm:prSet/>
      <dgm:spPr/>
      <dgm:t>
        <a:bodyPr/>
        <a:lstStyle/>
        <a:p>
          <a:endParaRPr lang="en-US"/>
        </a:p>
      </dgm:t>
    </dgm:pt>
    <dgm:pt modelId="{6695480E-1E3D-4E65-BD15-884968A42350}" type="sibTrans" cxnId="{D9E2507C-9C08-4C3A-915A-D5139BD8CB77}">
      <dgm:prSet/>
      <dgm:spPr/>
      <dgm:t>
        <a:bodyPr/>
        <a:lstStyle/>
        <a:p>
          <a:endParaRPr lang="en-US"/>
        </a:p>
      </dgm:t>
    </dgm:pt>
    <dgm:pt modelId="{B4B2EFDC-B1D3-45E7-8AEA-5B7692956EDC}">
      <dgm:prSet phldrT="[Text]"/>
      <dgm:spPr/>
      <dgm:t>
        <a:bodyPr/>
        <a:lstStyle/>
        <a:p>
          <a:r>
            <a:rPr lang="en-US" dirty="0">
              <a:latin typeface="Arial" panose="020B0604020202020204" pitchFamily="34" charset="0"/>
              <a:cs typeface="Arial" panose="020B0604020202020204" pitchFamily="34" charset="0"/>
            </a:rPr>
            <a:t>Chronic under investment</a:t>
          </a:r>
        </a:p>
      </dgm:t>
    </dgm:pt>
    <dgm:pt modelId="{E575F3CD-4166-4FE4-982E-6B4952BF11EF}" type="parTrans" cxnId="{156C1E51-14C0-4E81-A191-17AA6E6FF102}">
      <dgm:prSet/>
      <dgm:spPr/>
      <dgm:t>
        <a:bodyPr/>
        <a:lstStyle/>
        <a:p>
          <a:endParaRPr lang="en-US"/>
        </a:p>
      </dgm:t>
    </dgm:pt>
    <dgm:pt modelId="{056CAE48-D306-46DF-84BC-6E4AC7A8B62A}" type="sibTrans" cxnId="{156C1E51-14C0-4E81-A191-17AA6E6FF102}">
      <dgm:prSet/>
      <dgm:spPr/>
      <dgm:t>
        <a:bodyPr/>
        <a:lstStyle/>
        <a:p>
          <a:endParaRPr lang="en-US"/>
        </a:p>
      </dgm:t>
    </dgm:pt>
    <dgm:pt modelId="{99CD33E1-3560-4432-A1FE-C8993349DD8B}">
      <dgm:prSet phldrT="[Text]"/>
      <dgm:spPr/>
      <dgm:t>
        <a:bodyPr/>
        <a:lstStyle/>
        <a:p>
          <a:r>
            <a:rPr lang="en-US" dirty="0">
              <a:solidFill>
                <a:schemeClr val="bg1"/>
              </a:solidFill>
              <a:latin typeface="Arial" panose="020B0604020202020204" pitchFamily="34" charset="0"/>
              <a:cs typeface="Arial" panose="020B0604020202020204" pitchFamily="34" charset="0"/>
            </a:rPr>
            <a:t>87,000</a:t>
          </a:r>
        </a:p>
        <a:p>
          <a:r>
            <a:rPr lang="en-US" dirty="0">
              <a:solidFill>
                <a:schemeClr val="bg1"/>
              </a:solidFill>
              <a:latin typeface="Arial" panose="020B0604020202020204" pitchFamily="34" charset="0"/>
              <a:cs typeface="Arial" panose="020B0604020202020204" pitchFamily="34" charset="0"/>
            </a:rPr>
            <a:t>tests pe</a:t>
          </a:r>
          <a:r>
            <a:rPr lang="en-US" dirty="0">
              <a:latin typeface="Arial" panose="020B0604020202020204" pitchFamily="34" charset="0"/>
              <a:cs typeface="Arial" panose="020B0604020202020204" pitchFamily="34" charset="0"/>
            </a:rPr>
            <a:t>r month </a:t>
          </a:r>
        </a:p>
      </dgm:t>
    </dgm:pt>
    <dgm:pt modelId="{43C015A6-6A12-4DDF-9ABF-0B0D3767A272}" type="parTrans" cxnId="{6C7E60DC-231F-4EB6-9241-98C6DD186E53}">
      <dgm:prSet/>
      <dgm:spPr/>
      <dgm:t>
        <a:bodyPr/>
        <a:lstStyle/>
        <a:p>
          <a:endParaRPr lang="en-US"/>
        </a:p>
      </dgm:t>
    </dgm:pt>
    <dgm:pt modelId="{4D1DB6A7-2F37-4504-837E-BBFDF9A79056}" type="sibTrans" cxnId="{6C7E60DC-231F-4EB6-9241-98C6DD186E53}">
      <dgm:prSet/>
      <dgm:spPr/>
      <dgm:t>
        <a:bodyPr/>
        <a:lstStyle/>
        <a:p>
          <a:endParaRPr lang="en-US"/>
        </a:p>
      </dgm:t>
    </dgm:pt>
    <dgm:pt modelId="{3FB0A8FD-1756-426C-AE90-BD7DFB0811CF}">
      <dgm:prSet phldrT="[Text]"/>
      <dgm:spPr/>
      <dgm:t>
        <a:bodyPr/>
        <a:lstStyle/>
        <a:p>
          <a:r>
            <a:rPr lang="en-US" dirty="0">
              <a:latin typeface="Arial" panose="020B0604020202020204" pitchFamily="34" charset="0"/>
              <a:cs typeface="Arial" panose="020B0604020202020204" pitchFamily="34" charset="0"/>
            </a:rPr>
            <a:t>Services working</a:t>
          </a:r>
        </a:p>
        <a:p>
          <a:r>
            <a:rPr lang="en-US" dirty="0">
              <a:latin typeface="Arial" panose="020B0604020202020204" pitchFamily="34" charset="0"/>
              <a:cs typeface="Arial" panose="020B0604020202020204" pitchFamily="34" charset="0"/>
            </a:rPr>
            <a:t>in silos</a:t>
          </a:r>
        </a:p>
      </dgm:t>
    </dgm:pt>
    <dgm:pt modelId="{E077D4A2-BE3A-470E-AE92-7CE743088EDC}" type="parTrans" cxnId="{B844D377-4AE1-4E3A-8481-3A9B8967614D}">
      <dgm:prSet/>
      <dgm:spPr/>
      <dgm:t>
        <a:bodyPr/>
        <a:lstStyle/>
        <a:p>
          <a:endParaRPr lang="en-US"/>
        </a:p>
      </dgm:t>
    </dgm:pt>
    <dgm:pt modelId="{2E072134-B253-48A8-8615-15A88630340B}" type="sibTrans" cxnId="{B844D377-4AE1-4E3A-8481-3A9B8967614D}">
      <dgm:prSet/>
      <dgm:spPr/>
      <dgm:t>
        <a:bodyPr/>
        <a:lstStyle/>
        <a:p>
          <a:endParaRPr lang="en-US"/>
        </a:p>
      </dgm:t>
    </dgm:pt>
    <dgm:pt modelId="{54BA8728-595F-45C1-9892-F03302DBCC3F}">
      <dgm:prSet phldrT="[Text]"/>
      <dgm:spPr/>
      <dgm:t>
        <a:bodyPr/>
        <a:lstStyle/>
        <a:p>
          <a:r>
            <a:rPr lang="en-US" dirty="0">
              <a:solidFill>
                <a:schemeClr val="bg1"/>
              </a:solidFill>
              <a:latin typeface="Arial" panose="020B0604020202020204" pitchFamily="34" charset="0"/>
              <a:cs typeface="Arial" panose="020B0604020202020204" pitchFamily="34" charset="0"/>
            </a:rPr>
            <a:t>Ranked 20</a:t>
          </a:r>
          <a:r>
            <a:rPr lang="en-US" baseline="30000" dirty="0">
              <a:solidFill>
                <a:schemeClr val="bg1"/>
              </a:solidFill>
              <a:latin typeface="Arial" panose="020B0604020202020204" pitchFamily="34" charset="0"/>
              <a:cs typeface="Arial" panose="020B0604020202020204" pitchFamily="34" charset="0"/>
            </a:rPr>
            <a:t>th</a:t>
          </a:r>
          <a:r>
            <a:rPr lang="en-US" dirty="0">
              <a:solidFill>
                <a:schemeClr val="bg1"/>
              </a:solidFill>
              <a:latin typeface="Arial" panose="020B0604020202020204" pitchFamily="34" charset="0"/>
              <a:cs typeface="Arial" panose="020B0604020202020204" pitchFamily="34" charset="0"/>
            </a:rPr>
            <a:t> out of </a:t>
          </a:r>
        </a:p>
        <a:p>
          <a:r>
            <a:rPr lang="en-US" dirty="0">
              <a:solidFill>
                <a:schemeClr val="bg1"/>
              </a:solidFill>
              <a:latin typeface="Arial" panose="020B0604020202020204" pitchFamily="34" charset="0"/>
              <a:cs typeface="Arial" panose="020B0604020202020204" pitchFamily="34" charset="0"/>
            </a:rPr>
            <a:t>42 </a:t>
          </a:r>
          <a:r>
            <a:rPr lang="en-US" dirty="0">
              <a:latin typeface="Arial" panose="020B0604020202020204" pitchFamily="34" charset="0"/>
              <a:cs typeface="Arial" panose="020B0604020202020204" pitchFamily="34" charset="0"/>
            </a:rPr>
            <a:t>ICSs</a:t>
          </a:r>
        </a:p>
      </dgm:t>
    </dgm:pt>
    <dgm:pt modelId="{354E6DA7-0E29-4FFC-91A0-083B9A2000EF}" type="parTrans" cxnId="{6A21C49B-2736-48CE-A33A-E2CFF19CD276}">
      <dgm:prSet/>
      <dgm:spPr/>
      <dgm:t>
        <a:bodyPr/>
        <a:lstStyle/>
        <a:p>
          <a:endParaRPr lang="en-US"/>
        </a:p>
      </dgm:t>
    </dgm:pt>
    <dgm:pt modelId="{3476B333-DFC7-4CCB-9546-BEDC83964995}" type="sibTrans" cxnId="{6A21C49B-2736-48CE-A33A-E2CFF19CD276}">
      <dgm:prSet/>
      <dgm:spPr/>
      <dgm:t>
        <a:bodyPr/>
        <a:lstStyle/>
        <a:p>
          <a:endParaRPr lang="en-US"/>
        </a:p>
      </dgm:t>
    </dgm:pt>
    <dgm:pt modelId="{10491E70-F9E5-4054-AC2D-C6AEF1DDCA60}" type="pres">
      <dgm:prSet presAssocID="{9E359E2C-C60B-4576-BFE5-D1CB5CCD4316}" presName="Name0" presStyleCnt="0">
        <dgm:presLayoutVars>
          <dgm:chPref val="1"/>
          <dgm:dir/>
          <dgm:animOne val="branch"/>
          <dgm:animLvl val="lvl"/>
          <dgm:resizeHandles/>
        </dgm:presLayoutVars>
      </dgm:prSet>
      <dgm:spPr/>
    </dgm:pt>
    <dgm:pt modelId="{9CBD99A6-4404-4AB5-8ABE-486C1D97A837}" type="pres">
      <dgm:prSet presAssocID="{C5EB904C-035B-4663-A8E6-9E06312E1A03}" presName="vertOne" presStyleCnt="0"/>
      <dgm:spPr/>
    </dgm:pt>
    <dgm:pt modelId="{F972A159-D285-47F5-83FE-F72BE6DF70ED}" type="pres">
      <dgm:prSet presAssocID="{C5EB904C-035B-4663-A8E6-9E06312E1A03}" presName="txOne" presStyleLbl="node0" presStyleIdx="0" presStyleCnt="1" custScaleX="24361" custLinFactNeighborX="-37143" custLinFactNeighborY="-13187">
        <dgm:presLayoutVars>
          <dgm:chPref val="3"/>
        </dgm:presLayoutVars>
      </dgm:prSet>
      <dgm:spPr/>
    </dgm:pt>
    <dgm:pt modelId="{35A6F03F-AFC0-421C-A7D7-5DC529B75C10}" type="pres">
      <dgm:prSet presAssocID="{C5EB904C-035B-4663-A8E6-9E06312E1A03}" presName="parTransOne" presStyleCnt="0"/>
      <dgm:spPr/>
    </dgm:pt>
    <dgm:pt modelId="{3A60E64C-5806-4A8E-BCB6-6E9AF83BA5F8}" type="pres">
      <dgm:prSet presAssocID="{C5EB904C-035B-4663-A8E6-9E06312E1A03}" presName="horzOne" presStyleCnt="0"/>
      <dgm:spPr/>
    </dgm:pt>
    <dgm:pt modelId="{EC1A9603-A548-476B-97A7-D69C32C2DDB0}" type="pres">
      <dgm:prSet presAssocID="{D23BA117-13A4-44C1-A9A4-A2516603CC82}" presName="vertTwo" presStyleCnt="0"/>
      <dgm:spPr/>
    </dgm:pt>
    <dgm:pt modelId="{748B265B-A889-4852-B721-1CFCCB5A7409}" type="pres">
      <dgm:prSet presAssocID="{D23BA117-13A4-44C1-A9A4-A2516603CC82}" presName="txTwo" presStyleLbl="node2" presStyleIdx="0" presStyleCnt="2">
        <dgm:presLayoutVars>
          <dgm:chPref val="3"/>
        </dgm:presLayoutVars>
      </dgm:prSet>
      <dgm:spPr/>
    </dgm:pt>
    <dgm:pt modelId="{F4614EBB-1C7B-4901-8407-0C9E3155734A}" type="pres">
      <dgm:prSet presAssocID="{D23BA117-13A4-44C1-A9A4-A2516603CC82}" presName="parTransTwo" presStyleCnt="0"/>
      <dgm:spPr/>
    </dgm:pt>
    <dgm:pt modelId="{554CF574-4F95-416C-B763-FDFC71325CD3}" type="pres">
      <dgm:prSet presAssocID="{D23BA117-13A4-44C1-A9A4-A2516603CC82}" presName="horzTwo" presStyleCnt="0"/>
      <dgm:spPr/>
    </dgm:pt>
    <dgm:pt modelId="{29952D25-9D99-42FB-B5DD-B314CD4DB57D}" type="pres">
      <dgm:prSet presAssocID="{B4B2EFDC-B1D3-45E7-8AEA-5B7692956EDC}" presName="vertThree" presStyleCnt="0"/>
      <dgm:spPr/>
    </dgm:pt>
    <dgm:pt modelId="{E3DD7250-3F7E-4D82-B316-B7EEA93FB4FC}" type="pres">
      <dgm:prSet presAssocID="{B4B2EFDC-B1D3-45E7-8AEA-5B7692956EDC}" presName="txThree" presStyleLbl="node3" presStyleIdx="0" presStyleCnt="3" custLinFactNeighborX="-36" custLinFactNeighborY="-1924">
        <dgm:presLayoutVars>
          <dgm:chPref val="3"/>
        </dgm:presLayoutVars>
      </dgm:prSet>
      <dgm:spPr/>
    </dgm:pt>
    <dgm:pt modelId="{15CC4073-99A3-42F4-88AB-A3882D622EF6}" type="pres">
      <dgm:prSet presAssocID="{B4B2EFDC-B1D3-45E7-8AEA-5B7692956EDC}" presName="horzThree" presStyleCnt="0"/>
      <dgm:spPr/>
    </dgm:pt>
    <dgm:pt modelId="{13CA65ED-79AF-4E4E-BC1C-AF3778E740B4}" type="pres">
      <dgm:prSet presAssocID="{056CAE48-D306-46DF-84BC-6E4AC7A8B62A}" presName="sibSpaceThree" presStyleCnt="0"/>
      <dgm:spPr/>
    </dgm:pt>
    <dgm:pt modelId="{2AAB945C-D872-4F63-A7BB-5E007219EC00}" type="pres">
      <dgm:prSet presAssocID="{99CD33E1-3560-4432-A1FE-C8993349DD8B}" presName="vertThree" presStyleCnt="0"/>
      <dgm:spPr/>
    </dgm:pt>
    <dgm:pt modelId="{E0B6F77D-911F-42DF-BB76-28456F3E65D4}" type="pres">
      <dgm:prSet presAssocID="{99CD33E1-3560-4432-A1FE-C8993349DD8B}" presName="txThree" presStyleLbl="node3" presStyleIdx="1" presStyleCnt="3">
        <dgm:presLayoutVars>
          <dgm:chPref val="3"/>
        </dgm:presLayoutVars>
      </dgm:prSet>
      <dgm:spPr/>
    </dgm:pt>
    <dgm:pt modelId="{08616B07-4FF3-4E7A-A71C-3C462E953A21}" type="pres">
      <dgm:prSet presAssocID="{99CD33E1-3560-4432-A1FE-C8993349DD8B}" presName="horzThree" presStyleCnt="0"/>
      <dgm:spPr/>
    </dgm:pt>
    <dgm:pt modelId="{9AA9DF02-9334-49F3-B6F5-163EAB2E6058}" type="pres">
      <dgm:prSet presAssocID="{6695480E-1E3D-4E65-BD15-884968A42350}" presName="sibSpaceTwo" presStyleCnt="0"/>
      <dgm:spPr/>
    </dgm:pt>
    <dgm:pt modelId="{1C6DCF73-E788-4324-98CF-44E92F8E75A6}" type="pres">
      <dgm:prSet presAssocID="{3FB0A8FD-1756-426C-AE90-BD7DFB0811CF}" presName="vertTwo" presStyleCnt="0"/>
      <dgm:spPr/>
    </dgm:pt>
    <dgm:pt modelId="{B4C99137-71FD-45ED-A5CE-DB931E7B835C}" type="pres">
      <dgm:prSet presAssocID="{3FB0A8FD-1756-426C-AE90-BD7DFB0811CF}" presName="txTwo" presStyleLbl="node2" presStyleIdx="1" presStyleCnt="2" custLinFactNeighborX="-161" custLinFactNeighborY="1">
        <dgm:presLayoutVars>
          <dgm:chPref val="3"/>
        </dgm:presLayoutVars>
      </dgm:prSet>
      <dgm:spPr/>
    </dgm:pt>
    <dgm:pt modelId="{FDDAC613-F397-4866-B667-7F17C14F252C}" type="pres">
      <dgm:prSet presAssocID="{3FB0A8FD-1756-426C-AE90-BD7DFB0811CF}" presName="parTransTwo" presStyleCnt="0"/>
      <dgm:spPr/>
    </dgm:pt>
    <dgm:pt modelId="{80236FDF-B4B8-42A7-9EFA-B995454C546D}" type="pres">
      <dgm:prSet presAssocID="{3FB0A8FD-1756-426C-AE90-BD7DFB0811CF}" presName="horzTwo" presStyleCnt="0"/>
      <dgm:spPr/>
    </dgm:pt>
    <dgm:pt modelId="{BAFE87E4-C9D3-46BE-BBEF-43AFEAFE1761}" type="pres">
      <dgm:prSet presAssocID="{54BA8728-595F-45C1-9892-F03302DBCC3F}" presName="vertThree" presStyleCnt="0"/>
      <dgm:spPr/>
    </dgm:pt>
    <dgm:pt modelId="{DD33B1F8-CA54-471B-AF1B-D143382AB901}" type="pres">
      <dgm:prSet presAssocID="{54BA8728-595F-45C1-9892-F03302DBCC3F}" presName="txThree" presStyleLbl="node3" presStyleIdx="2" presStyleCnt="3">
        <dgm:presLayoutVars>
          <dgm:chPref val="3"/>
        </dgm:presLayoutVars>
      </dgm:prSet>
      <dgm:spPr/>
    </dgm:pt>
    <dgm:pt modelId="{B60CE77B-9761-4760-AABB-3DE3DE5CED3D}" type="pres">
      <dgm:prSet presAssocID="{54BA8728-595F-45C1-9892-F03302DBCC3F}" presName="horzThree" presStyleCnt="0"/>
      <dgm:spPr/>
    </dgm:pt>
  </dgm:ptLst>
  <dgm:cxnLst>
    <dgm:cxn modelId="{473C9C28-034A-4E94-913C-EB1B9B898616}" type="presOf" srcId="{9E359E2C-C60B-4576-BFE5-D1CB5CCD4316}" destId="{10491E70-F9E5-4054-AC2D-C6AEF1DDCA60}" srcOrd="0" destOrd="0" presId="urn:microsoft.com/office/officeart/2005/8/layout/architecture"/>
    <dgm:cxn modelId="{156C1E51-14C0-4E81-A191-17AA6E6FF102}" srcId="{D23BA117-13A4-44C1-A9A4-A2516603CC82}" destId="{B4B2EFDC-B1D3-45E7-8AEA-5B7692956EDC}" srcOrd="0" destOrd="0" parTransId="{E575F3CD-4166-4FE4-982E-6B4952BF11EF}" sibTransId="{056CAE48-D306-46DF-84BC-6E4AC7A8B62A}"/>
    <dgm:cxn modelId="{86413B53-1784-458A-90A0-714E827EA157}" type="presOf" srcId="{99CD33E1-3560-4432-A1FE-C8993349DD8B}" destId="{E0B6F77D-911F-42DF-BB76-28456F3E65D4}" srcOrd="0" destOrd="0" presId="urn:microsoft.com/office/officeart/2005/8/layout/architecture"/>
    <dgm:cxn modelId="{B844D377-4AE1-4E3A-8481-3A9B8967614D}" srcId="{C5EB904C-035B-4663-A8E6-9E06312E1A03}" destId="{3FB0A8FD-1756-426C-AE90-BD7DFB0811CF}" srcOrd="1" destOrd="0" parTransId="{E077D4A2-BE3A-470E-AE92-7CE743088EDC}" sibTransId="{2E072134-B253-48A8-8615-15A88630340B}"/>
    <dgm:cxn modelId="{D9E2507C-9C08-4C3A-915A-D5139BD8CB77}" srcId="{C5EB904C-035B-4663-A8E6-9E06312E1A03}" destId="{D23BA117-13A4-44C1-A9A4-A2516603CC82}" srcOrd="0" destOrd="0" parTransId="{7CFDC5E8-3F7C-493B-BF19-A7B0CF866D07}" sibTransId="{6695480E-1E3D-4E65-BD15-884968A42350}"/>
    <dgm:cxn modelId="{883E5E7F-97BE-404B-9385-3851D076BCC7}" type="presOf" srcId="{3FB0A8FD-1756-426C-AE90-BD7DFB0811CF}" destId="{B4C99137-71FD-45ED-A5CE-DB931E7B835C}" srcOrd="0" destOrd="0" presId="urn:microsoft.com/office/officeart/2005/8/layout/architecture"/>
    <dgm:cxn modelId="{C273F899-9690-4ABE-AAE7-AAFACB7D5D4D}" type="presOf" srcId="{D23BA117-13A4-44C1-A9A4-A2516603CC82}" destId="{748B265B-A889-4852-B721-1CFCCB5A7409}" srcOrd="0" destOrd="0" presId="urn:microsoft.com/office/officeart/2005/8/layout/architecture"/>
    <dgm:cxn modelId="{6A21C49B-2736-48CE-A33A-E2CFF19CD276}" srcId="{3FB0A8FD-1756-426C-AE90-BD7DFB0811CF}" destId="{54BA8728-595F-45C1-9892-F03302DBCC3F}" srcOrd="0" destOrd="0" parTransId="{354E6DA7-0E29-4FFC-91A0-083B9A2000EF}" sibTransId="{3476B333-DFC7-4CCB-9546-BEDC83964995}"/>
    <dgm:cxn modelId="{6C7E60DC-231F-4EB6-9241-98C6DD186E53}" srcId="{D23BA117-13A4-44C1-A9A4-A2516603CC82}" destId="{99CD33E1-3560-4432-A1FE-C8993349DD8B}" srcOrd="1" destOrd="0" parTransId="{43C015A6-6A12-4DDF-9ABF-0B0D3767A272}" sibTransId="{4D1DB6A7-2F37-4504-837E-BBFDF9A79056}"/>
    <dgm:cxn modelId="{41A03AE9-8264-4900-84EB-4B47EA37D3A5}" srcId="{9E359E2C-C60B-4576-BFE5-D1CB5CCD4316}" destId="{C5EB904C-035B-4663-A8E6-9E06312E1A03}" srcOrd="0" destOrd="0" parTransId="{E2C8C063-E8CC-4A63-8637-2CAF1477CF37}" sibTransId="{E62A7446-C80E-4B47-8DF8-5D5A2D6BE215}"/>
    <dgm:cxn modelId="{3E8377F4-48CD-44B7-BBF0-E2740EC67179}" type="presOf" srcId="{54BA8728-595F-45C1-9892-F03302DBCC3F}" destId="{DD33B1F8-CA54-471B-AF1B-D143382AB901}" srcOrd="0" destOrd="0" presId="urn:microsoft.com/office/officeart/2005/8/layout/architecture"/>
    <dgm:cxn modelId="{F1E50BF5-9C6C-4FF2-AE8F-E520DF154675}" type="presOf" srcId="{B4B2EFDC-B1D3-45E7-8AEA-5B7692956EDC}" destId="{E3DD7250-3F7E-4D82-B316-B7EEA93FB4FC}" srcOrd="0" destOrd="0" presId="urn:microsoft.com/office/officeart/2005/8/layout/architecture"/>
    <dgm:cxn modelId="{2F959DFC-5C09-4CC1-9A4A-C4FAF0924797}" type="presOf" srcId="{C5EB904C-035B-4663-A8E6-9E06312E1A03}" destId="{F972A159-D285-47F5-83FE-F72BE6DF70ED}" srcOrd="0" destOrd="0" presId="urn:microsoft.com/office/officeart/2005/8/layout/architecture"/>
    <dgm:cxn modelId="{B2C70DBF-54CD-4D40-9A5C-426EDEC3B4B0}" type="presParOf" srcId="{10491E70-F9E5-4054-AC2D-C6AEF1DDCA60}" destId="{9CBD99A6-4404-4AB5-8ABE-486C1D97A837}" srcOrd="0" destOrd="0" presId="urn:microsoft.com/office/officeart/2005/8/layout/architecture"/>
    <dgm:cxn modelId="{DF1909AE-E480-45FF-A326-F0278E83C5BD}" type="presParOf" srcId="{9CBD99A6-4404-4AB5-8ABE-486C1D97A837}" destId="{F972A159-D285-47F5-83FE-F72BE6DF70ED}" srcOrd="0" destOrd="0" presId="urn:microsoft.com/office/officeart/2005/8/layout/architecture"/>
    <dgm:cxn modelId="{FD427BE5-223F-449A-9C57-C6A55C71BEB7}" type="presParOf" srcId="{9CBD99A6-4404-4AB5-8ABE-486C1D97A837}" destId="{35A6F03F-AFC0-421C-A7D7-5DC529B75C10}" srcOrd="1" destOrd="0" presId="urn:microsoft.com/office/officeart/2005/8/layout/architecture"/>
    <dgm:cxn modelId="{23A692BB-443A-4BE2-95F1-FE8A4F3BD01A}" type="presParOf" srcId="{9CBD99A6-4404-4AB5-8ABE-486C1D97A837}" destId="{3A60E64C-5806-4A8E-BCB6-6E9AF83BA5F8}" srcOrd="2" destOrd="0" presId="urn:microsoft.com/office/officeart/2005/8/layout/architecture"/>
    <dgm:cxn modelId="{94F7487C-68C7-47FA-9984-9391D1F98BF5}" type="presParOf" srcId="{3A60E64C-5806-4A8E-BCB6-6E9AF83BA5F8}" destId="{EC1A9603-A548-476B-97A7-D69C32C2DDB0}" srcOrd="0" destOrd="0" presId="urn:microsoft.com/office/officeart/2005/8/layout/architecture"/>
    <dgm:cxn modelId="{88A3FEF6-1F8A-45F8-9D27-5EFAA4A66400}" type="presParOf" srcId="{EC1A9603-A548-476B-97A7-D69C32C2DDB0}" destId="{748B265B-A889-4852-B721-1CFCCB5A7409}" srcOrd="0" destOrd="0" presId="urn:microsoft.com/office/officeart/2005/8/layout/architecture"/>
    <dgm:cxn modelId="{4134192E-3250-42B7-B96A-C8BB5F71983D}" type="presParOf" srcId="{EC1A9603-A548-476B-97A7-D69C32C2DDB0}" destId="{F4614EBB-1C7B-4901-8407-0C9E3155734A}" srcOrd="1" destOrd="0" presId="urn:microsoft.com/office/officeart/2005/8/layout/architecture"/>
    <dgm:cxn modelId="{A99DBE63-D94B-40CA-9651-1B4074E0C817}" type="presParOf" srcId="{EC1A9603-A548-476B-97A7-D69C32C2DDB0}" destId="{554CF574-4F95-416C-B763-FDFC71325CD3}" srcOrd="2" destOrd="0" presId="urn:microsoft.com/office/officeart/2005/8/layout/architecture"/>
    <dgm:cxn modelId="{8728F9F3-4006-4487-8102-10314D42EDBB}" type="presParOf" srcId="{554CF574-4F95-416C-B763-FDFC71325CD3}" destId="{29952D25-9D99-42FB-B5DD-B314CD4DB57D}" srcOrd="0" destOrd="0" presId="urn:microsoft.com/office/officeart/2005/8/layout/architecture"/>
    <dgm:cxn modelId="{9BB8FEDA-7EDF-4557-BDC0-2EE6AD6F3CDC}" type="presParOf" srcId="{29952D25-9D99-42FB-B5DD-B314CD4DB57D}" destId="{E3DD7250-3F7E-4D82-B316-B7EEA93FB4FC}" srcOrd="0" destOrd="0" presId="urn:microsoft.com/office/officeart/2005/8/layout/architecture"/>
    <dgm:cxn modelId="{19EBB990-4703-4357-870F-DB8C704D5115}" type="presParOf" srcId="{29952D25-9D99-42FB-B5DD-B314CD4DB57D}" destId="{15CC4073-99A3-42F4-88AB-A3882D622EF6}" srcOrd="1" destOrd="0" presId="urn:microsoft.com/office/officeart/2005/8/layout/architecture"/>
    <dgm:cxn modelId="{F38A5771-716E-429F-8AA3-63D5F8179F0A}" type="presParOf" srcId="{554CF574-4F95-416C-B763-FDFC71325CD3}" destId="{13CA65ED-79AF-4E4E-BC1C-AF3778E740B4}" srcOrd="1" destOrd="0" presId="urn:microsoft.com/office/officeart/2005/8/layout/architecture"/>
    <dgm:cxn modelId="{1399A7CF-CF07-46BB-BF52-1DC1A8A1A39F}" type="presParOf" srcId="{554CF574-4F95-416C-B763-FDFC71325CD3}" destId="{2AAB945C-D872-4F63-A7BB-5E007219EC00}" srcOrd="2" destOrd="0" presId="urn:microsoft.com/office/officeart/2005/8/layout/architecture"/>
    <dgm:cxn modelId="{8FCDE114-40D7-4E20-A98F-E388F648C893}" type="presParOf" srcId="{2AAB945C-D872-4F63-A7BB-5E007219EC00}" destId="{E0B6F77D-911F-42DF-BB76-28456F3E65D4}" srcOrd="0" destOrd="0" presId="urn:microsoft.com/office/officeart/2005/8/layout/architecture"/>
    <dgm:cxn modelId="{C80DFD6D-1C33-4EE2-9556-8052C4BB93E3}" type="presParOf" srcId="{2AAB945C-D872-4F63-A7BB-5E007219EC00}" destId="{08616B07-4FF3-4E7A-A71C-3C462E953A21}" srcOrd="1" destOrd="0" presId="urn:microsoft.com/office/officeart/2005/8/layout/architecture"/>
    <dgm:cxn modelId="{2766A4F4-DCDE-4190-90A8-C859F8A5CA31}" type="presParOf" srcId="{3A60E64C-5806-4A8E-BCB6-6E9AF83BA5F8}" destId="{9AA9DF02-9334-49F3-B6F5-163EAB2E6058}" srcOrd="1" destOrd="0" presId="urn:microsoft.com/office/officeart/2005/8/layout/architecture"/>
    <dgm:cxn modelId="{58359FB7-AAF5-47F3-8298-E5FA19DA0981}" type="presParOf" srcId="{3A60E64C-5806-4A8E-BCB6-6E9AF83BA5F8}" destId="{1C6DCF73-E788-4324-98CF-44E92F8E75A6}" srcOrd="2" destOrd="0" presId="urn:microsoft.com/office/officeart/2005/8/layout/architecture"/>
    <dgm:cxn modelId="{3E56919F-BAA5-490A-8741-6A988BC61CA5}" type="presParOf" srcId="{1C6DCF73-E788-4324-98CF-44E92F8E75A6}" destId="{B4C99137-71FD-45ED-A5CE-DB931E7B835C}" srcOrd="0" destOrd="0" presId="urn:microsoft.com/office/officeart/2005/8/layout/architecture"/>
    <dgm:cxn modelId="{70039A88-86C2-41FE-8C4E-82B7F6B3BA72}" type="presParOf" srcId="{1C6DCF73-E788-4324-98CF-44E92F8E75A6}" destId="{FDDAC613-F397-4866-B667-7F17C14F252C}" srcOrd="1" destOrd="0" presId="urn:microsoft.com/office/officeart/2005/8/layout/architecture"/>
    <dgm:cxn modelId="{9B52E9AB-437B-45D1-90A8-27F46CF3851E}" type="presParOf" srcId="{1C6DCF73-E788-4324-98CF-44E92F8E75A6}" destId="{80236FDF-B4B8-42A7-9EFA-B995454C546D}" srcOrd="2" destOrd="0" presId="urn:microsoft.com/office/officeart/2005/8/layout/architecture"/>
    <dgm:cxn modelId="{E75EBEC0-8D48-4A76-93D5-77D072C1E618}" type="presParOf" srcId="{80236FDF-B4B8-42A7-9EFA-B995454C546D}" destId="{BAFE87E4-C9D3-46BE-BBEF-43AFEAFE1761}" srcOrd="0" destOrd="0" presId="urn:microsoft.com/office/officeart/2005/8/layout/architecture"/>
    <dgm:cxn modelId="{993CDA50-9D2D-4C1E-8FB7-D37CDF8174A7}" type="presParOf" srcId="{BAFE87E4-C9D3-46BE-BBEF-43AFEAFE1761}" destId="{DD33B1F8-CA54-471B-AF1B-D143382AB901}" srcOrd="0" destOrd="0" presId="urn:microsoft.com/office/officeart/2005/8/layout/architecture"/>
    <dgm:cxn modelId="{D7E1419F-D53E-4FD7-81D0-8DD594D2EAD9}" type="presParOf" srcId="{BAFE87E4-C9D3-46BE-BBEF-43AFEAFE1761}" destId="{B60CE77B-9761-4760-AABB-3DE3DE5CED3D}"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359E2C-C60B-4576-BFE5-D1CB5CCD4316}" type="doc">
      <dgm:prSet loTypeId="urn:microsoft.com/office/officeart/2005/8/layout/architecture" loCatId="list" qsTypeId="urn:microsoft.com/office/officeart/2005/8/quickstyle/simple1" qsCatId="simple" csTypeId="urn:microsoft.com/office/officeart/2005/8/colors/accent1_2" csCatId="accent1" phldr="1"/>
      <dgm:spPr/>
      <dgm:t>
        <a:bodyPr/>
        <a:lstStyle/>
        <a:p>
          <a:endParaRPr lang="en-US"/>
        </a:p>
      </dgm:t>
    </dgm:pt>
    <dgm:pt modelId="{C5EB904C-035B-4663-A8E6-9E06312E1A03}">
      <dgm:prSet phldrT="[Text]" custT="1"/>
      <dgm:spPr/>
      <dgm:t>
        <a:bodyPr/>
        <a:lstStyle/>
        <a:p>
          <a:r>
            <a:rPr lang="en-US" sz="1800" dirty="0">
              <a:latin typeface="Arial" panose="020B0604020202020204" pitchFamily="34" charset="0"/>
              <a:cs typeface="Arial" panose="020B0604020202020204" pitchFamily="34" charset="0"/>
            </a:rPr>
            <a:t> System oversight &amp; reporting </a:t>
          </a:r>
        </a:p>
      </dgm:t>
    </dgm:pt>
    <dgm:pt modelId="{E2C8C063-E8CC-4A63-8637-2CAF1477CF37}" type="parTrans" cxnId="{41A03AE9-8264-4900-84EB-4B47EA37D3A5}">
      <dgm:prSet/>
      <dgm:spPr/>
      <dgm:t>
        <a:bodyPr/>
        <a:lstStyle/>
        <a:p>
          <a:endParaRPr lang="en-US"/>
        </a:p>
      </dgm:t>
    </dgm:pt>
    <dgm:pt modelId="{E62A7446-C80E-4B47-8DF8-5D5A2D6BE215}" type="sibTrans" cxnId="{41A03AE9-8264-4900-84EB-4B47EA37D3A5}">
      <dgm:prSet/>
      <dgm:spPr/>
      <dgm:t>
        <a:bodyPr/>
        <a:lstStyle/>
        <a:p>
          <a:endParaRPr lang="en-US"/>
        </a:p>
      </dgm:t>
    </dgm:pt>
    <dgm:pt modelId="{D23BA117-13A4-44C1-A9A4-A2516603CC82}">
      <dgm:prSet phldrT="[Text]" custT="1"/>
      <dgm:spPr/>
      <dgm:t>
        <a:bodyPr/>
        <a:lstStyle/>
        <a:p>
          <a:r>
            <a:rPr lang="en-US" sz="1800" b="1" dirty="0">
              <a:solidFill>
                <a:srgbClr val="FFC000"/>
              </a:solidFill>
              <a:latin typeface="Arial" panose="020B0604020202020204" pitchFamily="34" charset="0"/>
              <a:cs typeface="Arial" panose="020B0604020202020204" pitchFamily="34" charset="0"/>
            </a:rPr>
            <a:t>83%  </a:t>
          </a:r>
          <a:r>
            <a:rPr lang="en-US" sz="1800" dirty="0">
              <a:solidFill>
                <a:schemeClr val="bg1"/>
              </a:solidFill>
              <a:latin typeface="Arial" panose="020B0604020202020204" pitchFamily="34" charset="0"/>
              <a:cs typeface="Arial" panose="020B0604020202020204" pitchFamily="34" charset="0"/>
            </a:rPr>
            <a:t>of patients seen </a:t>
          </a:r>
        </a:p>
        <a:p>
          <a:r>
            <a:rPr lang="en-US" sz="1800" dirty="0">
              <a:solidFill>
                <a:schemeClr val="bg1"/>
              </a:solidFill>
              <a:latin typeface="Arial" panose="020B0604020202020204" pitchFamily="34" charset="0"/>
              <a:cs typeface="Arial" panose="020B0604020202020204" pitchFamily="34" charset="0"/>
            </a:rPr>
            <a:t>In 6 weeks</a:t>
          </a:r>
        </a:p>
      </dgm:t>
    </dgm:pt>
    <dgm:pt modelId="{7CFDC5E8-3F7C-493B-BF19-A7B0CF866D07}" type="parTrans" cxnId="{D9E2507C-9C08-4C3A-915A-D5139BD8CB77}">
      <dgm:prSet/>
      <dgm:spPr/>
      <dgm:t>
        <a:bodyPr/>
        <a:lstStyle/>
        <a:p>
          <a:endParaRPr lang="en-US"/>
        </a:p>
      </dgm:t>
    </dgm:pt>
    <dgm:pt modelId="{6695480E-1E3D-4E65-BD15-884968A42350}" type="sibTrans" cxnId="{D9E2507C-9C08-4C3A-915A-D5139BD8CB77}">
      <dgm:prSet/>
      <dgm:spPr/>
      <dgm:t>
        <a:bodyPr/>
        <a:lstStyle/>
        <a:p>
          <a:endParaRPr lang="en-US"/>
        </a:p>
      </dgm:t>
    </dgm:pt>
    <dgm:pt modelId="{B4B2EFDC-B1D3-45E7-8AEA-5B7692956EDC}">
      <dgm:prSet phldrT="[Text]" custT="1"/>
      <dgm:spPr/>
      <dgm:t>
        <a:bodyPr/>
        <a:lstStyle/>
        <a:p>
          <a:r>
            <a:rPr lang="en-US" sz="1800" b="1" dirty="0">
              <a:solidFill>
                <a:srgbClr val="FFC000"/>
              </a:solidFill>
              <a:latin typeface="Arial" panose="020B0604020202020204" pitchFamily="34" charset="0"/>
              <a:cs typeface="Arial" panose="020B0604020202020204" pitchFamily="34" charset="0"/>
            </a:rPr>
            <a:t>£112m </a:t>
          </a:r>
          <a:r>
            <a:rPr lang="en-US" sz="1800" dirty="0">
              <a:latin typeface="Arial" panose="020B0604020202020204" pitchFamily="34" charset="0"/>
              <a:cs typeface="Arial" panose="020B0604020202020204" pitchFamily="34" charset="0"/>
            </a:rPr>
            <a:t>investment secured</a:t>
          </a:r>
        </a:p>
      </dgm:t>
    </dgm:pt>
    <dgm:pt modelId="{E575F3CD-4166-4FE4-982E-6B4952BF11EF}" type="parTrans" cxnId="{156C1E51-14C0-4E81-A191-17AA6E6FF102}">
      <dgm:prSet/>
      <dgm:spPr/>
      <dgm:t>
        <a:bodyPr/>
        <a:lstStyle/>
        <a:p>
          <a:endParaRPr lang="en-US"/>
        </a:p>
      </dgm:t>
    </dgm:pt>
    <dgm:pt modelId="{056CAE48-D306-46DF-84BC-6E4AC7A8B62A}" type="sibTrans" cxnId="{156C1E51-14C0-4E81-A191-17AA6E6FF102}">
      <dgm:prSet/>
      <dgm:spPr/>
      <dgm:t>
        <a:bodyPr/>
        <a:lstStyle/>
        <a:p>
          <a:endParaRPr lang="en-US"/>
        </a:p>
      </dgm:t>
    </dgm:pt>
    <dgm:pt modelId="{99CD33E1-3560-4432-A1FE-C8993349DD8B}">
      <dgm:prSet phldrT="[Text]" custT="1"/>
      <dgm:spPr/>
      <dgm:t>
        <a:bodyPr/>
        <a:lstStyle/>
        <a:p>
          <a:r>
            <a:rPr lang="en-US" sz="1800" b="1" dirty="0">
              <a:solidFill>
                <a:srgbClr val="FFC000"/>
              </a:solidFill>
              <a:latin typeface="Arial" panose="020B0604020202020204" pitchFamily="34" charset="0"/>
              <a:cs typeface="Arial" panose="020B0604020202020204" pitchFamily="34" charset="0"/>
            </a:rPr>
            <a:t>112,000 </a:t>
          </a:r>
        </a:p>
        <a:p>
          <a:r>
            <a:rPr lang="en-US" sz="1800" dirty="0">
              <a:latin typeface="Arial" panose="020B0604020202020204" pitchFamily="34" charset="0"/>
              <a:cs typeface="Arial" panose="020B0604020202020204" pitchFamily="34" charset="0"/>
            </a:rPr>
            <a:t>tests per month </a:t>
          </a:r>
        </a:p>
      </dgm:t>
    </dgm:pt>
    <dgm:pt modelId="{43C015A6-6A12-4DDF-9ABF-0B0D3767A272}" type="parTrans" cxnId="{6C7E60DC-231F-4EB6-9241-98C6DD186E53}">
      <dgm:prSet/>
      <dgm:spPr/>
      <dgm:t>
        <a:bodyPr/>
        <a:lstStyle/>
        <a:p>
          <a:endParaRPr lang="en-US"/>
        </a:p>
      </dgm:t>
    </dgm:pt>
    <dgm:pt modelId="{4D1DB6A7-2F37-4504-837E-BBFDF9A79056}" type="sibTrans" cxnId="{6C7E60DC-231F-4EB6-9241-98C6DD186E53}">
      <dgm:prSet/>
      <dgm:spPr/>
      <dgm:t>
        <a:bodyPr/>
        <a:lstStyle/>
        <a:p>
          <a:endParaRPr lang="en-US"/>
        </a:p>
      </dgm:t>
    </dgm:pt>
    <dgm:pt modelId="{3FB0A8FD-1756-426C-AE90-BD7DFB0811CF}">
      <dgm:prSet phldrT="[Text]" custT="1"/>
      <dgm:spPr/>
      <dgm:t>
        <a:bodyPr/>
        <a:lstStyle/>
        <a:p>
          <a:r>
            <a:rPr lang="en-US" sz="1800" dirty="0">
              <a:latin typeface="Arial" panose="020B0604020202020204" pitchFamily="34" charset="0"/>
              <a:cs typeface="Arial" panose="020B0604020202020204" pitchFamily="34" charset="0"/>
            </a:rPr>
            <a:t>Overarching </a:t>
          </a:r>
          <a:r>
            <a:rPr lang="en-US" sz="1800" dirty="0" err="1">
              <a:latin typeface="Arial" panose="020B0604020202020204" pitchFamily="34" charset="0"/>
              <a:cs typeface="Arial" panose="020B0604020202020204" pitchFamily="34" charset="0"/>
            </a:rPr>
            <a:t>programme</a:t>
          </a:r>
          <a:r>
            <a:rPr lang="en-US" sz="1800" dirty="0">
              <a:latin typeface="Arial" panose="020B0604020202020204" pitchFamily="34" charset="0"/>
              <a:cs typeface="Arial" panose="020B0604020202020204" pitchFamily="34" charset="0"/>
            </a:rPr>
            <a:t> for all diagnostics</a:t>
          </a:r>
        </a:p>
      </dgm:t>
    </dgm:pt>
    <dgm:pt modelId="{E077D4A2-BE3A-470E-AE92-7CE743088EDC}" type="parTrans" cxnId="{B844D377-4AE1-4E3A-8481-3A9B8967614D}">
      <dgm:prSet/>
      <dgm:spPr/>
      <dgm:t>
        <a:bodyPr/>
        <a:lstStyle/>
        <a:p>
          <a:endParaRPr lang="en-US"/>
        </a:p>
      </dgm:t>
    </dgm:pt>
    <dgm:pt modelId="{2E072134-B253-48A8-8615-15A88630340B}" type="sibTrans" cxnId="{B844D377-4AE1-4E3A-8481-3A9B8967614D}">
      <dgm:prSet/>
      <dgm:spPr/>
      <dgm:t>
        <a:bodyPr/>
        <a:lstStyle/>
        <a:p>
          <a:endParaRPr lang="en-US"/>
        </a:p>
      </dgm:t>
    </dgm:pt>
    <dgm:pt modelId="{54BA8728-595F-45C1-9892-F03302DBCC3F}">
      <dgm:prSet phldrT="[Text]" custT="1"/>
      <dgm:spPr/>
      <dgm:t>
        <a:bodyPr/>
        <a:lstStyle/>
        <a:p>
          <a:r>
            <a:rPr lang="en-US" sz="1800" dirty="0">
              <a:latin typeface="Arial" panose="020B0604020202020204" pitchFamily="34" charset="0"/>
              <a:cs typeface="Arial" panose="020B0604020202020204" pitchFamily="34" charset="0"/>
            </a:rPr>
            <a:t>Ranked </a:t>
          </a:r>
          <a:r>
            <a:rPr lang="en-US" sz="1800" b="1" dirty="0">
              <a:solidFill>
                <a:srgbClr val="FFC000"/>
              </a:solidFill>
              <a:latin typeface="Arial" panose="020B0604020202020204" pitchFamily="34" charset="0"/>
              <a:cs typeface="Arial" panose="020B0604020202020204" pitchFamily="34" charset="0"/>
            </a:rPr>
            <a:t>12</a:t>
          </a:r>
          <a:r>
            <a:rPr lang="en-US" sz="1800" b="1" baseline="30000" dirty="0">
              <a:solidFill>
                <a:srgbClr val="FFC000"/>
              </a:solidFill>
              <a:latin typeface="Arial" panose="020B0604020202020204" pitchFamily="34" charset="0"/>
              <a:cs typeface="Arial" panose="020B0604020202020204" pitchFamily="34" charset="0"/>
            </a:rPr>
            <a:t>th</a:t>
          </a:r>
          <a:r>
            <a:rPr lang="en-US" sz="1800" dirty="0">
              <a:solidFill>
                <a:schemeClr val="tx1"/>
              </a:solidFill>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out of </a:t>
          </a:r>
        </a:p>
        <a:p>
          <a:r>
            <a:rPr lang="en-US" sz="1800" dirty="0">
              <a:latin typeface="Arial" panose="020B0604020202020204" pitchFamily="34" charset="0"/>
              <a:cs typeface="Arial" panose="020B0604020202020204" pitchFamily="34" charset="0"/>
            </a:rPr>
            <a:t>42 ICSs</a:t>
          </a:r>
        </a:p>
      </dgm:t>
    </dgm:pt>
    <dgm:pt modelId="{354E6DA7-0E29-4FFC-91A0-083B9A2000EF}" type="parTrans" cxnId="{6A21C49B-2736-48CE-A33A-E2CFF19CD276}">
      <dgm:prSet/>
      <dgm:spPr/>
      <dgm:t>
        <a:bodyPr/>
        <a:lstStyle/>
        <a:p>
          <a:endParaRPr lang="en-US"/>
        </a:p>
      </dgm:t>
    </dgm:pt>
    <dgm:pt modelId="{3476B333-DFC7-4CCB-9546-BEDC83964995}" type="sibTrans" cxnId="{6A21C49B-2736-48CE-A33A-E2CFF19CD276}">
      <dgm:prSet/>
      <dgm:spPr/>
      <dgm:t>
        <a:bodyPr/>
        <a:lstStyle/>
        <a:p>
          <a:endParaRPr lang="en-US"/>
        </a:p>
      </dgm:t>
    </dgm:pt>
    <dgm:pt modelId="{10491E70-F9E5-4054-AC2D-C6AEF1DDCA60}" type="pres">
      <dgm:prSet presAssocID="{9E359E2C-C60B-4576-BFE5-D1CB5CCD4316}" presName="Name0" presStyleCnt="0">
        <dgm:presLayoutVars>
          <dgm:chPref val="1"/>
          <dgm:dir/>
          <dgm:animOne val="branch"/>
          <dgm:animLvl val="lvl"/>
          <dgm:resizeHandles/>
        </dgm:presLayoutVars>
      </dgm:prSet>
      <dgm:spPr/>
    </dgm:pt>
    <dgm:pt modelId="{9CBD99A6-4404-4AB5-8ABE-486C1D97A837}" type="pres">
      <dgm:prSet presAssocID="{C5EB904C-035B-4663-A8E6-9E06312E1A03}" presName="vertOne" presStyleCnt="0"/>
      <dgm:spPr/>
    </dgm:pt>
    <dgm:pt modelId="{F972A159-D285-47F5-83FE-F72BE6DF70ED}" type="pres">
      <dgm:prSet presAssocID="{C5EB904C-035B-4663-A8E6-9E06312E1A03}" presName="txOne" presStyleLbl="node0" presStyleIdx="0" presStyleCnt="1" custScaleX="24361" custLinFactNeighborX="-37143" custLinFactNeighborY="-13187">
        <dgm:presLayoutVars>
          <dgm:chPref val="3"/>
        </dgm:presLayoutVars>
      </dgm:prSet>
      <dgm:spPr/>
    </dgm:pt>
    <dgm:pt modelId="{35A6F03F-AFC0-421C-A7D7-5DC529B75C10}" type="pres">
      <dgm:prSet presAssocID="{C5EB904C-035B-4663-A8E6-9E06312E1A03}" presName="parTransOne" presStyleCnt="0"/>
      <dgm:spPr/>
    </dgm:pt>
    <dgm:pt modelId="{3A60E64C-5806-4A8E-BCB6-6E9AF83BA5F8}" type="pres">
      <dgm:prSet presAssocID="{C5EB904C-035B-4663-A8E6-9E06312E1A03}" presName="horzOne" presStyleCnt="0"/>
      <dgm:spPr/>
    </dgm:pt>
    <dgm:pt modelId="{EC1A9603-A548-476B-97A7-D69C32C2DDB0}" type="pres">
      <dgm:prSet presAssocID="{D23BA117-13A4-44C1-A9A4-A2516603CC82}" presName="vertTwo" presStyleCnt="0"/>
      <dgm:spPr/>
    </dgm:pt>
    <dgm:pt modelId="{748B265B-A889-4852-B721-1CFCCB5A7409}" type="pres">
      <dgm:prSet presAssocID="{D23BA117-13A4-44C1-A9A4-A2516603CC82}" presName="txTwo" presStyleLbl="node2" presStyleIdx="0" presStyleCnt="2">
        <dgm:presLayoutVars>
          <dgm:chPref val="3"/>
        </dgm:presLayoutVars>
      </dgm:prSet>
      <dgm:spPr/>
    </dgm:pt>
    <dgm:pt modelId="{F4614EBB-1C7B-4901-8407-0C9E3155734A}" type="pres">
      <dgm:prSet presAssocID="{D23BA117-13A4-44C1-A9A4-A2516603CC82}" presName="parTransTwo" presStyleCnt="0"/>
      <dgm:spPr/>
    </dgm:pt>
    <dgm:pt modelId="{554CF574-4F95-416C-B763-FDFC71325CD3}" type="pres">
      <dgm:prSet presAssocID="{D23BA117-13A4-44C1-A9A4-A2516603CC82}" presName="horzTwo" presStyleCnt="0"/>
      <dgm:spPr/>
    </dgm:pt>
    <dgm:pt modelId="{29952D25-9D99-42FB-B5DD-B314CD4DB57D}" type="pres">
      <dgm:prSet presAssocID="{B4B2EFDC-B1D3-45E7-8AEA-5B7692956EDC}" presName="vertThree" presStyleCnt="0"/>
      <dgm:spPr/>
    </dgm:pt>
    <dgm:pt modelId="{E3DD7250-3F7E-4D82-B316-B7EEA93FB4FC}" type="pres">
      <dgm:prSet presAssocID="{B4B2EFDC-B1D3-45E7-8AEA-5B7692956EDC}" presName="txThree" presStyleLbl="node3" presStyleIdx="0" presStyleCnt="3" custLinFactNeighborX="-36" custLinFactNeighborY="1756">
        <dgm:presLayoutVars>
          <dgm:chPref val="3"/>
        </dgm:presLayoutVars>
      </dgm:prSet>
      <dgm:spPr/>
    </dgm:pt>
    <dgm:pt modelId="{15CC4073-99A3-42F4-88AB-A3882D622EF6}" type="pres">
      <dgm:prSet presAssocID="{B4B2EFDC-B1D3-45E7-8AEA-5B7692956EDC}" presName="horzThree" presStyleCnt="0"/>
      <dgm:spPr/>
    </dgm:pt>
    <dgm:pt modelId="{13CA65ED-79AF-4E4E-BC1C-AF3778E740B4}" type="pres">
      <dgm:prSet presAssocID="{056CAE48-D306-46DF-84BC-6E4AC7A8B62A}" presName="sibSpaceThree" presStyleCnt="0"/>
      <dgm:spPr/>
    </dgm:pt>
    <dgm:pt modelId="{2AAB945C-D872-4F63-A7BB-5E007219EC00}" type="pres">
      <dgm:prSet presAssocID="{99CD33E1-3560-4432-A1FE-C8993349DD8B}" presName="vertThree" presStyleCnt="0"/>
      <dgm:spPr/>
    </dgm:pt>
    <dgm:pt modelId="{E0B6F77D-911F-42DF-BB76-28456F3E65D4}" type="pres">
      <dgm:prSet presAssocID="{99CD33E1-3560-4432-A1FE-C8993349DD8B}" presName="txThree" presStyleLbl="node3" presStyleIdx="1" presStyleCnt="3" custLinFactNeighborX="429" custLinFactNeighborY="-359">
        <dgm:presLayoutVars>
          <dgm:chPref val="3"/>
        </dgm:presLayoutVars>
      </dgm:prSet>
      <dgm:spPr/>
    </dgm:pt>
    <dgm:pt modelId="{08616B07-4FF3-4E7A-A71C-3C462E953A21}" type="pres">
      <dgm:prSet presAssocID="{99CD33E1-3560-4432-A1FE-C8993349DD8B}" presName="horzThree" presStyleCnt="0"/>
      <dgm:spPr/>
    </dgm:pt>
    <dgm:pt modelId="{9AA9DF02-9334-49F3-B6F5-163EAB2E6058}" type="pres">
      <dgm:prSet presAssocID="{6695480E-1E3D-4E65-BD15-884968A42350}" presName="sibSpaceTwo" presStyleCnt="0"/>
      <dgm:spPr/>
    </dgm:pt>
    <dgm:pt modelId="{1C6DCF73-E788-4324-98CF-44E92F8E75A6}" type="pres">
      <dgm:prSet presAssocID="{3FB0A8FD-1756-426C-AE90-BD7DFB0811CF}" presName="vertTwo" presStyleCnt="0"/>
      <dgm:spPr/>
    </dgm:pt>
    <dgm:pt modelId="{B4C99137-71FD-45ED-A5CE-DB931E7B835C}" type="pres">
      <dgm:prSet presAssocID="{3FB0A8FD-1756-426C-AE90-BD7DFB0811CF}" presName="txTwo" presStyleLbl="node2" presStyleIdx="1" presStyleCnt="2">
        <dgm:presLayoutVars>
          <dgm:chPref val="3"/>
        </dgm:presLayoutVars>
      </dgm:prSet>
      <dgm:spPr/>
    </dgm:pt>
    <dgm:pt modelId="{FDDAC613-F397-4866-B667-7F17C14F252C}" type="pres">
      <dgm:prSet presAssocID="{3FB0A8FD-1756-426C-AE90-BD7DFB0811CF}" presName="parTransTwo" presStyleCnt="0"/>
      <dgm:spPr/>
    </dgm:pt>
    <dgm:pt modelId="{80236FDF-B4B8-42A7-9EFA-B995454C546D}" type="pres">
      <dgm:prSet presAssocID="{3FB0A8FD-1756-426C-AE90-BD7DFB0811CF}" presName="horzTwo" presStyleCnt="0"/>
      <dgm:spPr/>
    </dgm:pt>
    <dgm:pt modelId="{BAFE87E4-C9D3-46BE-BBEF-43AFEAFE1761}" type="pres">
      <dgm:prSet presAssocID="{54BA8728-595F-45C1-9892-F03302DBCC3F}" presName="vertThree" presStyleCnt="0"/>
      <dgm:spPr/>
    </dgm:pt>
    <dgm:pt modelId="{DD33B1F8-CA54-471B-AF1B-D143382AB901}" type="pres">
      <dgm:prSet presAssocID="{54BA8728-595F-45C1-9892-F03302DBCC3F}" presName="txThree" presStyleLbl="node3" presStyleIdx="2" presStyleCnt="3">
        <dgm:presLayoutVars>
          <dgm:chPref val="3"/>
        </dgm:presLayoutVars>
      </dgm:prSet>
      <dgm:spPr/>
    </dgm:pt>
    <dgm:pt modelId="{B60CE77B-9761-4760-AABB-3DE3DE5CED3D}" type="pres">
      <dgm:prSet presAssocID="{54BA8728-595F-45C1-9892-F03302DBCC3F}" presName="horzThree" presStyleCnt="0"/>
      <dgm:spPr/>
    </dgm:pt>
  </dgm:ptLst>
  <dgm:cxnLst>
    <dgm:cxn modelId="{473C9C28-034A-4E94-913C-EB1B9B898616}" type="presOf" srcId="{9E359E2C-C60B-4576-BFE5-D1CB5CCD4316}" destId="{10491E70-F9E5-4054-AC2D-C6AEF1DDCA60}" srcOrd="0" destOrd="0" presId="urn:microsoft.com/office/officeart/2005/8/layout/architecture"/>
    <dgm:cxn modelId="{156C1E51-14C0-4E81-A191-17AA6E6FF102}" srcId="{D23BA117-13A4-44C1-A9A4-A2516603CC82}" destId="{B4B2EFDC-B1D3-45E7-8AEA-5B7692956EDC}" srcOrd="0" destOrd="0" parTransId="{E575F3CD-4166-4FE4-982E-6B4952BF11EF}" sibTransId="{056CAE48-D306-46DF-84BC-6E4AC7A8B62A}"/>
    <dgm:cxn modelId="{86413B53-1784-458A-90A0-714E827EA157}" type="presOf" srcId="{99CD33E1-3560-4432-A1FE-C8993349DD8B}" destId="{E0B6F77D-911F-42DF-BB76-28456F3E65D4}" srcOrd="0" destOrd="0" presId="urn:microsoft.com/office/officeart/2005/8/layout/architecture"/>
    <dgm:cxn modelId="{B844D377-4AE1-4E3A-8481-3A9B8967614D}" srcId="{C5EB904C-035B-4663-A8E6-9E06312E1A03}" destId="{3FB0A8FD-1756-426C-AE90-BD7DFB0811CF}" srcOrd="1" destOrd="0" parTransId="{E077D4A2-BE3A-470E-AE92-7CE743088EDC}" sibTransId="{2E072134-B253-48A8-8615-15A88630340B}"/>
    <dgm:cxn modelId="{D9E2507C-9C08-4C3A-915A-D5139BD8CB77}" srcId="{C5EB904C-035B-4663-A8E6-9E06312E1A03}" destId="{D23BA117-13A4-44C1-A9A4-A2516603CC82}" srcOrd="0" destOrd="0" parTransId="{7CFDC5E8-3F7C-493B-BF19-A7B0CF866D07}" sibTransId="{6695480E-1E3D-4E65-BD15-884968A42350}"/>
    <dgm:cxn modelId="{883E5E7F-97BE-404B-9385-3851D076BCC7}" type="presOf" srcId="{3FB0A8FD-1756-426C-AE90-BD7DFB0811CF}" destId="{B4C99137-71FD-45ED-A5CE-DB931E7B835C}" srcOrd="0" destOrd="0" presId="urn:microsoft.com/office/officeart/2005/8/layout/architecture"/>
    <dgm:cxn modelId="{C273F899-9690-4ABE-AAE7-AAFACB7D5D4D}" type="presOf" srcId="{D23BA117-13A4-44C1-A9A4-A2516603CC82}" destId="{748B265B-A889-4852-B721-1CFCCB5A7409}" srcOrd="0" destOrd="0" presId="urn:microsoft.com/office/officeart/2005/8/layout/architecture"/>
    <dgm:cxn modelId="{6A21C49B-2736-48CE-A33A-E2CFF19CD276}" srcId="{3FB0A8FD-1756-426C-AE90-BD7DFB0811CF}" destId="{54BA8728-595F-45C1-9892-F03302DBCC3F}" srcOrd="0" destOrd="0" parTransId="{354E6DA7-0E29-4FFC-91A0-083B9A2000EF}" sibTransId="{3476B333-DFC7-4CCB-9546-BEDC83964995}"/>
    <dgm:cxn modelId="{6C7E60DC-231F-4EB6-9241-98C6DD186E53}" srcId="{D23BA117-13A4-44C1-A9A4-A2516603CC82}" destId="{99CD33E1-3560-4432-A1FE-C8993349DD8B}" srcOrd="1" destOrd="0" parTransId="{43C015A6-6A12-4DDF-9ABF-0B0D3767A272}" sibTransId="{4D1DB6A7-2F37-4504-837E-BBFDF9A79056}"/>
    <dgm:cxn modelId="{41A03AE9-8264-4900-84EB-4B47EA37D3A5}" srcId="{9E359E2C-C60B-4576-BFE5-D1CB5CCD4316}" destId="{C5EB904C-035B-4663-A8E6-9E06312E1A03}" srcOrd="0" destOrd="0" parTransId="{E2C8C063-E8CC-4A63-8637-2CAF1477CF37}" sibTransId="{E62A7446-C80E-4B47-8DF8-5D5A2D6BE215}"/>
    <dgm:cxn modelId="{3E8377F4-48CD-44B7-BBF0-E2740EC67179}" type="presOf" srcId="{54BA8728-595F-45C1-9892-F03302DBCC3F}" destId="{DD33B1F8-CA54-471B-AF1B-D143382AB901}" srcOrd="0" destOrd="0" presId="urn:microsoft.com/office/officeart/2005/8/layout/architecture"/>
    <dgm:cxn modelId="{F1E50BF5-9C6C-4FF2-AE8F-E520DF154675}" type="presOf" srcId="{B4B2EFDC-B1D3-45E7-8AEA-5B7692956EDC}" destId="{E3DD7250-3F7E-4D82-B316-B7EEA93FB4FC}" srcOrd="0" destOrd="0" presId="urn:microsoft.com/office/officeart/2005/8/layout/architecture"/>
    <dgm:cxn modelId="{2F959DFC-5C09-4CC1-9A4A-C4FAF0924797}" type="presOf" srcId="{C5EB904C-035B-4663-A8E6-9E06312E1A03}" destId="{F972A159-D285-47F5-83FE-F72BE6DF70ED}" srcOrd="0" destOrd="0" presId="urn:microsoft.com/office/officeart/2005/8/layout/architecture"/>
    <dgm:cxn modelId="{B2C70DBF-54CD-4D40-9A5C-426EDEC3B4B0}" type="presParOf" srcId="{10491E70-F9E5-4054-AC2D-C6AEF1DDCA60}" destId="{9CBD99A6-4404-4AB5-8ABE-486C1D97A837}" srcOrd="0" destOrd="0" presId="urn:microsoft.com/office/officeart/2005/8/layout/architecture"/>
    <dgm:cxn modelId="{DF1909AE-E480-45FF-A326-F0278E83C5BD}" type="presParOf" srcId="{9CBD99A6-4404-4AB5-8ABE-486C1D97A837}" destId="{F972A159-D285-47F5-83FE-F72BE6DF70ED}" srcOrd="0" destOrd="0" presId="urn:microsoft.com/office/officeart/2005/8/layout/architecture"/>
    <dgm:cxn modelId="{FD427BE5-223F-449A-9C57-C6A55C71BEB7}" type="presParOf" srcId="{9CBD99A6-4404-4AB5-8ABE-486C1D97A837}" destId="{35A6F03F-AFC0-421C-A7D7-5DC529B75C10}" srcOrd="1" destOrd="0" presId="urn:microsoft.com/office/officeart/2005/8/layout/architecture"/>
    <dgm:cxn modelId="{23A692BB-443A-4BE2-95F1-FE8A4F3BD01A}" type="presParOf" srcId="{9CBD99A6-4404-4AB5-8ABE-486C1D97A837}" destId="{3A60E64C-5806-4A8E-BCB6-6E9AF83BA5F8}" srcOrd="2" destOrd="0" presId="urn:microsoft.com/office/officeart/2005/8/layout/architecture"/>
    <dgm:cxn modelId="{94F7487C-68C7-47FA-9984-9391D1F98BF5}" type="presParOf" srcId="{3A60E64C-5806-4A8E-BCB6-6E9AF83BA5F8}" destId="{EC1A9603-A548-476B-97A7-D69C32C2DDB0}" srcOrd="0" destOrd="0" presId="urn:microsoft.com/office/officeart/2005/8/layout/architecture"/>
    <dgm:cxn modelId="{88A3FEF6-1F8A-45F8-9D27-5EFAA4A66400}" type="presParOf" srcId="{EC1A9603-A548-476B-97A7-D69C32C2DDB0}" destId="{748B265B-A889-4852-B721-1CFCCB5A7409}" srcOrd="0" destOrd="0" presId="urn:microsoft.com/office/officeart/2005/8/layout/architecture"/>
    <dgm:cxn modelId="{4134192E-3250-42B7-B96A-C8BB5F71983D}" type="presParOf" srcId="{EC1A9603-A548-476B-97A7-D69C32C2DDB0}" destId="{F4614EBB-1C7B-4901-8407-0C9E3155734A}" srcOrd="1" destOrd="0" presId="urn:microsoft.com/office/officeart/2005/8/layout/architecture"/>
    <dgm:cxn modelId="{A99DBE63-D94B-40CA-9651-1B4074E0C817}" type="presParOf" srcId="{EC1A9603-A548-476B-97A7-D69C32C2DDB0}" destId="{554CF574-4F95-416C-B763-FDFC71325CD3}" srcOrd="2" destOrd="0" presId="urn:microsoft.com/office/officeart/2005/8/layout/architecture"/>
    <dgm:cxn modelId="{8728F9F3-4006-4487-8102-10314D42EDBB}" type="presParOf" srcId="{554CF574-4F95-416C-B763-FDFC71325CD3}" destId="{29952D25-9D99-42FB-B5DD-B314CD4DB57D}" srcOrd="0" destOrd="0" presId="urn:microsoft.com/office/officeart/2005/8/layout/architecture"/>
    <dgm:cxn modelId="{9BB8FEDA-7EDF-4557-BDC0-2EE6AD6F3CDC}" type="presParOf" srcId="{29952D25-9D99-42FB-B5DD-B314CD4DB57D}" destId="{E3DD7250-3F7E-4D82-B316-B7EEA93FB4FC}" srcOrd="0" destOrd="0" presId="urn:microsoft.com/office/officeart/2005/8/layout/architecture"/>
    <dgm:cxn modelId="{19EBB990-4703-4357-870F-DB8C704D5115}" type="presParOf" srcId="{29952D25-9D99-42FB-B5DD-B314CD4DB57D}" destId="{15CC4073-99A3-42F4-88AB-A3882D622EF6}" srcOrd="1" destOrd="0" presId="urn:microsoft.com/office/officeart/2005/8/layout/architecture"/>
    <dgm:cxn modelId="{F38A5771-716E-429F-8AA3-63D5F8179F0A}" type="presParOf" srcId="{554CF574-4F95-416C-B763-FDFC71325CD3}" destId="{13CA65ED-79AF-4E4E-BC1C-AF3778E740B4}" srcOrd="1" destOrd="0" presId="urn:microsoft.com/office/officeart/2005/8/layout/architecture"/>
    <dgm:cxn modelId="{1399A7CF-CF07-46BB-BF52-1DC1A8A1A39F}" type="presParOf" srcId="{554CF574-4F95-416C-B763-FDFC71325CD3}" destId="{2AAB945C-D872-4F63-A7BB-5E007219EC00}" srcOrd="2" destOrd="0" presId="urn:microsoft.com/office/officeart/2005/8/layout/architecture"/>
    <dgm:cxn modelId="{8FCDE114-40D7-4E20-A98F-E388F648C893}" type="presParOf" srcId="{2AAB945C-D872-4F63-A7BB-5E007219EC00}" destId="{E0B6F77D-911F-42DF-BB76-28456F3E65D4}" srcOrd="0" destOrd="0" presId="urn:microsoft.com/office/officeart/2005/8/layout/architecture"/>
    <dgm:cxn modelId="{C80DFD6D-1C33-4EE2-9556-8052C4BB93E3}" type="presParOf" srcId="{2AAB945C-D872-4F63-A7BB-5E007219EC00}" destId="{08616B07-4FF3-4E7A-A71C-3C462E953A21}" srcOrd="1" destOrd="0" presId="urn:microsoft.com/office/officeart/2005/8/layout/architecture"/>
    <dgm:cxn modelId="{2766A4F4-DCDE-4190-90A8-C859F8A5CA31}" type="presParOf" srcId="{3A60E64C-5806-4A8E-BCB6-6E9AF83BA5F8}" destId="{9AA9DF02-9334-49F3-B6F5-163EAB2E6058}" srcOrd="1" destOrd="0" presId="urn:microsoft.com/office/officeart/2005/8/layout/architecture"/>
    <dgm:cxn modelId="{58359FB7-AAF5-47F3-8298-E5FA19DA0981}" type="presParOf" srcId="{3A60E64C-5806-4A8E-BCB6-6E9AF83BA5F8}" destId="{1C6DCF73-E788-4324-98CF-44E92F8E75A6}" srcOrd="2" destOrd="0" presId="urn:microsoft.com/office/officeart/2005/8/layout/architecture"/>
    <dgm:cxn modelId="{3E56919F-BAA5-490A-8741-6A988BC61CA5}" type="presParOf" srcId="{1C6DCF73-E788-4324-98CF-44E92F8E75A6}" destId="{B4C99137-71FD-45ED-A5CE-DB931E7B835C}" srcOrd="0" destOrd="0" presId="urn:microsoft.com/office/officeart/2005/8/layout/architecture"/>
    <dgm:cxn modelId="{70039A88-86C2-41FE-8C4E-82B7F6B3BA72}" type="presParOf" srcId="{1C6DCF73-E788-4324-98CF-44E92F8E75A6}" destId="{FDDAC613-F397-4866-B667-7F17C14F252C}" srcOrd="1" destOrd="0" presId="urn:microsoft.com/office/officeart/2005/8/layout/architecture"/>
    <dgm:cxn modelId="{9B52E9AB-437B-45D1-90A8-27F46CF3851E}" type="presParOf" srcId="{1C6DCF73-E788-4324-98CF-44E92F8E75A6}" destId="{80236FDF-B4B8-42A7-9EFA-B995454C546D}" srcOrd="2" destOrd="0" presId="urn:microsoft.com/office/officeart/2005/8/layout/architecture"/>
    <dgm:cxn modelId="{E75EBEC0-8D48-4A76-93D5-77D072C1E618}" type="presParOf" srcId="{80236FDF-B4B8-42A7-9EFA-B995454C546D}" destId="{BAFE87E4-C9D3-46BE-BBEF-43AFEAFE1761}" srcOrd="0" destOrd="0" presId="urn:microsoft.com/office/officeart/2005/8/layout/architecture"/>
    <dgm:cxn modelId="{993CDA50-9D2D-4C1E-8FB7-D37CDF8174A7}" type="presParOf" srcId="{BAFE87E4-C9D3-46BE-BBEF-43AFEAFE1761}" destId="{DD33B1F8-CA54-471B-AF1B-D143382AB901}" srcOrd="0" destOrd="0" presId="urn:microsoft.com/office/officeart/2005/8/layout/architecture"/>
    <dgm:cxn modelId="{D7E1419F-D53E-4FD7-81D0-8DD594D2EAD9}" type="presParOf" srcId="{BAFE87E4-C9D3-46BE-BBEF-43AFEAFE1761}" destId="{B60CE77B-9761-4760-AABB-3DE3DE5CED3D}" srcOrd="1" destOrd="0" presId="urn:microsoft.com/office/officeart/2005/8/layout/architecture"/>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BAD501-B11D-4850-AD2E-2BB4E90582D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D33A950-D454-4EB4-9BB1-75E32F5A702F}">
      <dgm:prSet phldrT="[Text]" custT="1"/>
      <dgm:spPr/>
      <dgm:t>
        <a:bodyPr/>
        <a:lstStyle/>
        <a:p>
          <a:r>
            <a:rPr lang="en-US" sz="1800" dirty="0"/>
            <a:t>Waiting </a:t>
          </a:r>
        </a:p>
        <a:p>
          <a:r>
            <a:rPr lang="en-US" sz="1800" dirty="0"/>
            <a:t>Times </a:t>
          </a:r>
        </a:p>
      </dgm:t>
    </dgm:pt>
    <dgm:pt modelId="{4DC737D8-B4A5-49A5-BB02-221024790C8C}" type="parTrans" cxnId="{D215483F-09D3-45CB-8AA8-C1656E81F402}">
      <dgm:prSet/>
      <dgm:spPr/>
      <dgm:t>
        <a:bodyPr/>
        <a:lstStyle/>
        <a:p>
          <a:endParaRPr lang="en-US"/>
        </a:p>
      </dgm:t>
    </dgm:pt>
    <dgm:pt modelId="{05B0C6C1-5849-4433-952D-A0BAAEA9261D}" type="sibTrans" cxnId="{D215483F-09D3-45CB-8AA8-C1656E81F402}">
      <dgm:prSet/>
      <dgm:spPr/>
      <dgm:t>
        <a:bodyPr/>
        <a:lstStyle/>
        <a:p>
          <a:endParaRPr lang="en-US"/>
        </a:p>
      </dgm:t>
    </dgm:pt>
    <dgm:pt modelId="{506241A0-5999-494B-820D-920650F6F305}">
      <dgm:prSet phldrT="[Text]" custT="1"/>
      <dgm:spPr/>
      <dgm:t>
        <a:bodyPr/>
        <a:lstStyle/>
        <a:p>
          <a:r>
            <a:rPr lang="en-US" sz="1800" dirty="0"/>
            <a:t>Productivity </a:t>
          </a:r>
        </a:p>
      </dgm:t>
    </dgm:pt>
    <dgm:pt modelId="{1F373E6B-4F30-4689-A392-C4C2FCD9858A}" type="parTrans" cxnId="{7D06391D-3354-438F-A669-7AECFC107990}">
      <dgm:prSet/>
      <dgm:spPr/>
      <dgm:t>
        <a:bodyPr/>
        <a:lstStyle/>
        <a:p>
          <a:endParaRPr lang="en-US"/>
        </a:p>
      </dgm:t>
    </dgm:pt>
    <dgm:pt modelId="{C0FF816C-7B76-4459-85EC-117CFB67CF72}" type="sibTrans" cxnId="{7D06391D-3354-438F-A669-7AECFC107990}">
      <dgm:prSet/>
      <dgm:spPr/>
      <dgm:t>
        <a:bodyPr/>
        <a:lstStyle/>
        <a:p>
          <a:endParaRPr lang="en-US"/>
        </a:p>
      </dgm:t>
    </dgm:pt>
    <dgm:pt modelId="{AD19A9BE-A291-45EF-8678-F3D90E8A0341}">
      <dgm:prSet phldrT="[Text]" custT="1"/>
      <dgm:spPr/>
      <dgm:t>
        <a:bodyPr/>
        <a:lstStyle/>
        <a:p>
          <a:r>
            <a:rPr lang="en-US" sz="1800" dirty="0"/>
            <a:t>Turn around Times </a:t>
          </a:r>
        </a:p>
      </dgm:t>
    </dgm:pt>
    <dgm:pt modelId="{EA02788D-0D0F-4798-B237-2633F92270F0}" type="parTrans" cxnId="{A562560C-1C59-4A4F-8C23-702B9F750CE2}">
      <dgm:prSet/>
      <dgm:spPr/>
      <dgm:t>
        <a:bodyPr/>
        <a:lstStyle/>
        <a:p>
          <a:endParaRPr lang="en-US"/>
        </a:p>
      </dgm:t>
    </dgm:pt>
    <dgm:pt modelId="{94F397FE-754C-47BE-8054-0E0716CF0000}" type="sibTrans" cxnId="{A562560C-1C59-4A4F-8C23-702B9F750CE2}">
      <dgm:prSet/>
      <dgm:spPr/>
      <dgm:t>
        <a:bodyPr/>
        <a:lstStyle/>
        <a:p>
          <a:endParaRPr lang="en-US"/>
        </a:p>
      </dgm:t>
    </dgm:pt>
    <dgm:pt modelId="{1AB3DFA6-BD4F-442A-8647-720DA0B8482B}" type="pres">
      <dgm:prSet presAssocID="{14BAD501-B11D-4850-AD2E-2BB4E90582D5}" presName="Name0" presStyleCnt="0">
        <dgm:presLayoutVars>
          <dgm:dir/>
          <dgm:animLvl val="lvl"/>
          <dgm:resizeHandles val="exact"/>
        </dgm:presLayoutVars>
      </dgm:prSet>
      <dgm:spPr/>
    </dgm:pt>
    <dgm:pt modelId="{366BCBAE-9FAE-49D2-A1D0-D23D04C681BD}" type="pres">
      <dgm:prSet presAssocID="{5D33A950-D454-4EB4-9BB1-75E32F5A702F}" presName="linNode" presStyleCnt="0"/>
      <dgm:spPr/>
    </dgm:pt>
    <dgm:pt modelId="{45B32523-D3BD-4C34-848D-379F4DC09750}" type="pres">
      <dgm:prSet presAssocID="{5D33A950-D454-4EB4-9BB1-75E32F5A702F}" presName="parentText" presStyleLbl="node1" presStyleIdx="0" presStyleCnt="3">
        <dgm:presLayoutVars>
          <dgm:chMax val="1"/>
          <dgm:bulletEnabled val="1"/>
        </dgm:presLayoutVars>
      </dgm:prSet>
      <dgm:spPr/>
    </dgm:pt>
    <dgm:pt modelId="{6736E3D7-7AB5-4D85-AACB-C6AB116D2DD2}" type="pres">
      <dgm:prSet presAssocID="{05B0C6C1-5849-4433-952D-A0BAAEA9261D}" presName="sp" presStyleCnt="0"/>
      <dgm:spPr/>
    </dgm:pt>
    <dgm:pt modelId="{7F7C1E23-025D-4FEB-9436-0EE2765E3BDA}" type="pres">
      <dgm:prSet presAssocID="{506241A0-5999-494B-820D-920650F6F305}" presName="linNode" presStyleCnt="0"/>
      <dgm:spPr/>
    </dgm:pt>
    <dgm:pt modelId="{04E3B4D7-4DC4-4540-97BC-03CE3B5D5276}" type="pres">
      <dgm:prSet presAssocID="{506241A0-5999-494B-820D-920650F6F305}" presName="parentText" presStyleLbl="node1" presStyleIdx="1" presStyleCnt="3">
        <dgm:presLayoutVars>
          <dgm:chMax val="1"/>
          <dgm:bulletEnabled val="1"/>
        </dgm:presLayoutVars>
      </dgm:prSet>
      <dgm:spPr/>
    </dgm:pt>
    <dgm:pt modelId="{1FA19703-FF0A-44D4-AE5D-A76F0D2F8F06}" type="pres">
      <dgm:prSet presAssocID="{C0FF816C-7B76-4459-85EC-117CFB67CF72}" presName="sp" presStyleCnt="0"/>
      <dgm:spPr/>
    </dgm:pt>
    <dgm:pt modelId="{B53BF1E2-55BB-4E44-A833-05E0EB68DA16}" type="pres">
      <dgm:prSet presAssocID="{AD19A9BE-A291-45EF-8678-F3D90E8A0341}" presName="linNode" presStyleCnt="0"/>
      <dgm:spPr/>
    </dgm:pt>
    <dgm:pt modelId="{86291E4D-F420-4488-80E8-3D11C0A5B7E2}" type="pres">
      <dgm:prSet presAssocID="{AD19A9BE-A291-45EF-8678-F3D90E8A0341}" presName="parentText" presStyleLbl="node1" presStyleIdx="2" presStyleCnt="3">
        <dgm:presLayoutVars>
          <dgm:chMax val="1"/>
          <dgm:bulletEnabled val="1"/>
        </dgm:presLayoutVars>
      </dgm:prSet>
      <dgm:spPr/>
    </dgm:pt>
  </dgm:ptLst>
  <dgm:cxnLst>
    <dgm:cxn modelId="{A562560C-1C59-4A4F-8C23-702B9F750CE2}" srcId="{14BAD501-B11D-4850-AD2E-2BB4E90582D5}" destId="{AD19A9BE-A291-45EF-8678-F3D90E8A0341}" srcOrd="2" destOrd="0" parTransId="{EA02788D-0D0F-4798-B237-2633F92270F0}" sibTransId="{94F397FE-754C-47BE-8054-0E0716CF0000}"/>
    <dgm:cxn modelId="{7D06391D-3354-438F-A669-7AECFC107990}" srcId="{14BAD501-B11D-4850-AD2E-2BB4E90582D5}" destId="{506241A0-5999-494B-820D-920650F6F305}" srcOrd="1" destOrd="0" parTransId="{1F373E6B-4F30-4689-A392-C4C2FCD9858A}" sibTransId="{C0FF816C-7B76-4459-85EC-117CFB67CF72}"/>
    <dgm:cxn modelId="{0F53F723-FEA2-4D10-8129-3D1FE51CE130}" type="presOf" srcId="{AD19A9BE-A291-45EF-8678-F3D90E8A0341}" destId="{86291E4D-F420-4488-80E8-3D11C0A5B7E2}" srcOrd="0" destOrd="0" presId="urn:microsoft.com/office/officeart/2005/8/layout/vList5"/>
    <dgm:cxn modelId="{B3F0C43D-C936-4542-BC07-F378BBDA37A0}" type="presOf" srcId="{5D33A950-D454-4EB4-9BB1-75E32F5A702F}" destId="{45B32523-D3BD-4C34-848D-379F4DC09750}" srcOrd="0" destOrd="0" presId="urn:microsoft.com/office/officeart/2005/8/layout/vList5"/>
    <dgm:cxn modelId="{D215483F-09D3-45CB-8AA8-C1656E81F402}" srcId="{14BAD501-B11D-4850-AD2E-2BB4E90582D5}" destId="{5D33A950-D454-4EB4-9BB1-75E32F5A702F}" srcOrd="0" destOrd="0" parTransId="{4DC737D8-B4A5-49A5-BB02-221024790C8C}" sibTransId="{05B0C6C1-5849-4433-952D-A0BAAEA9261D}"/>
    <dgm:cxn modelId="{914B5A7C-B2AC-41E1-8096-A3A36FB58D87}" type="presOf" srcId="{14BAD501-B11D-4850-AD2E-2BB4E90582D5}" destId="{1AB3DFA6-BD4F-442A-8647-720DA0B8482B}" srcOrd="0" destOrd="0" presId="urn:microsoft.com/office/officeart/2005/8/layout/vList5"/>
    <dgm:cxn modelId="{DD74C9E0-B0A0-4F13-B25A-2ECEAEE593DB}" type="presOf" srcId="{506241A0-5999-494B-820D-920650F6F305}" destId="{04E3B4D7-4DC4-4540-97BC-03CE3B5D5276}" srcOrd="0" destOrd="0" presId="urn:microsoft.com/office/officeart/2005/8/layout/vList5"/>
    <dgm:cxn modelId="{BB1666EB-558B-4F2E-A8AF-4D434C0A5E06}" type="presParOf" srcId="{1AB3DFA6-BD4F-442A-8647-720DA0B8482B}" destId="{366BCBAE-9FAE-49D2-A1D0-D23D04C681BD}" srcOrd="0" destOrd="0" presId="urn:microsoft.com/office/officeart/2005/8/layout/vList5"/>
    <dgm:cxn modelId="{56C572DE-1A68-4003-AAA8-B82CBDE4FE76}" type="presParOf" srcId="{366BCBAE-9FAE-49D2-A1D0-D23D04C681BD}" destId="{45B32523-D3BD-4C34-848D-379F4DC09750}" srcOrd="0" destOrd="0" presId="urn:microsoft.com/office/officeart/2005/8/layout/vList5"/>
    <dgm:cxn modelId="{408B3F64-3443-4811-856E-4713C3E1207A}" type="presParOf" srcId="{1AB3DFA6-BD4F-442A-8647-720DA0B8482B}" destId="{6736E3D7-7AB5-4D85-AACB-C6AB116D2DD2}" srcOrd="1" destOrd="0" presId="urn:microsoft.com/office/officeart/2005/8/layout/vList5"/>
    <dgm:cxn modelId="{7D287555-732B-4D67-895A-9CDB0D884204}" type="presParOf" srcId="{1AB3DFA6-BD4F-442A-8647-720DA0B8482B}" destId="{7F7C1E23-025D-4FEB-9436-0EE2765E3BDA}" srcOrd="2" destOrd="0" presId="urn:microsoft.com/office/officeart/2005/8/layout/vList5"/>
    <dgm:cxn modelId="{0ADBA529-D3E3-4D5E-80B5-CF15F1FDE03A}" type="presParOf" srcId="{7F7C1E23-025D-4FEB-9436-0EE2765E3BDA}" destId="{04E3B4D7-4DC4-4540-97BC-03CE3B5D5276}" srcOrd="0" destOrd="0" presId="urn:microsoft.com/office/officeart/2005/8/layout/vList5"/>
    <dgm:cxn modelId="{FAAD89B1-AEA5-4682-B376-F12EA9EA6ACE}" type="presParOf" srcId="{1AB3DFA6-BD4F-442A-8647-720DA0B8482B}" destId="{1FA19703-FF0A-44D4-AE5D-A76F0D2F8F06}" srcOrd="3" destOrd="0" presId="urn:microsoft.com/office/officeart/2005/8/layout/vList5"/>
    <dgm:cxn modelId="{80BB0514-2132-4218-B8F4-7CC78DA56B65}" type="presParOf" srcId="{1AB3DFA6-BD4F-442A-8647-720DA0B8482B}" destId="{B53BF1E2-55BB-4E44-A833-05E0EB68DA16}" srcOrd="4" destOrd="0" presId="urn:microsoft.com/office/officeart/2005/8/layout/vList5"/>
    <dgm:cxn modelId="{CE3C264E-EC96-4EA7-8FC8-87C2761ED9D6}" type="presParOf" srcId="{B53BF1E2-55BB-4E44-A833-05E0EB68DA16}" destId="{86291E4D-F420-4488-80E8-3D11C0A5B7E2}"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BAD501-B11D-4850-AD2E-2BB4E90582D5}" type="doc">
      <dgm:prSet loTypeId="urn:microsoft.com/office/officeart/2005/8/layout/vList5" loCatId="list" qsTypeId="urn:microsoft.com/office/officeart/2005/8/quickstyle/simple1" qsCatId="simple" csTypeId="urn:microsoft.com/office/officeart/2005/8/colors/accent4_2" csCatId="accent4" phldr="1"/>
      <dgm:spPr/>
      <dgm:t>
        <a:bodyPr/>
        <a:lstStyle/>
        <a:p>
          <a:endParaRPr lang="en-US"/>
        </a:p>
      </dgm:t>
    </dgm:pt>
    <dgm:pt modelId="{5D33A950-D454-4EB4-9BB1-75E32F5A702F}">
      <dgm:prSet phldrT="[Text]" custT="1"/>
      <dgm:spPr/>
      <dgm:t>
        <a:bodyPr/>
        <a:lstStyle/>
        <a:p>
          <a:r>
            <a:rPr lang="en-US" sz="1800" dirty="0"/>
            <a:t>Digital  </a:t>
          </a:r>
        </a:p>
      </dgm:t>
    </dgm:pt>
    <dgm:pt modelId="{4DC737D8-B4A5-49A5-BB02-221024790C8C}" type="parTrans" cxnId="{D215483F-09D3-45CB-8AA8-C1656E81F402}">
      <dgm:prSet/>
      <dgm:spPr/>
      <dgm:t>
        <a:bodyPr/>
        <a:lstStyle/>
        <a:p>
          <a:endParaRPr lang="en-US"/>
        </a:p>
      </dgm:t>
    </dgm:pt>
    <dgm:pt modelId="{05B0C6C1-5849-4433-952D-A0BAAEA9261D}" type="sibTrans" cxnId="{D215483F-09D3-45CB-8AA8-C1656E81F402}">
      <dgm:prSet/>
      <dgm:spPr/>
      <dgm:t>
        <a:bodyPr/>
        <a:lstStyle/>
        <a:p>
          <a:endParaRPr lang="en-US"/>
        </a:p>
      </dgm:t>
    </dgm:pt>
    <dgm:pt modelId="{506241A0-5999-494B-820D-920650F6F305}">
      <dgm:prSet phldrT="[Text]" custT="1"/>
      <dgm:spPr/>
      <dgm:t>
        <a:bodyPr/>
        <a:lstStyle/>
        <a:p>
          <a:r>
            <a:rPr lang="en-US" sz="1800" dirty="0"/>
            <a:t>Whole System Oversight</a:t>
          </a:r>
        </a:p>
      </dgm:t>
    </dgm:pt>
    <dgm:pt modelId="{1F373E6B-4F30-4689-A392-C4C2FCD9858A}" type="parTrans" cxnId="{7D06391D-3354-438F-A669-7AECFC107990}">
      <dgm:prSet/>
      <dgm:spPr/>
      <dgm:t>
        <a:bodyPr/>
        <a:lstStyle/>
        <a:p>
          <a:endParaRPr lang="en-US"/>
        </a:p>
      </dgm:t>
    </dgm:pt>
    <dgm:pt modelId="{C0FF816C-7B76-4459-85EC-117CFB67CF72}" type="sibTrans" cxnId="{7D06391D-3354-438F-A669-7AECFC107990}">
      <dgm:prSet/>
      <dgm:spPr/>
      <dgm:t>
        <a:bodyPr/>
        <a:lstStyle/>
        <a:p>
          <a:endParaRPr lang="en-US"/>
        </a:p>
      </dgm:t>
    </dgm:pt>
    <dgm:pt modelId="{AD19A9BE-A291-45EF-8678-F3D90E8A0341}">
      <dgm:prSet phldrT="[Text]" custT="1"/>
      <dgm:spPr/>
      <dgm:t>
        <a:bodyPr/>
        <a:lstStyle/>
        <a:p>
          <a:r>
            <a:rPr lang="en-US" sz="1800" dirty="0"/>
            <a:t>OD </a:t>
          </a:r>
        </a:p>
      </dgm:t>
    </dgm:pt>
    <dgm:pt modelId="{EA02788D-0D0F-4798-B237-2633F92270F0}" type="parTrans" cxnId="{A562560C-1C59-4A4F-8C23-702B9F750CE2}">
      <dgm:prSet/>
      <dgm:spPr/>
      <dgm:t>
        <a:bodyPr/>
        <a:lstStyle/>
        <a:p>
          <a:endParaRPr lang="en-US"/>
        </a:p>
      </dgm:t>
    </dgm:pt>
    <dgm:pt modelId="{94F397FE-754C-47BE-8054-0E0716CF0000}" type="sibTrans" cxnId="{A562560C-1C59-4A4F-8C23-702B9F750CE2}">
      <dgm:prSet/>
      <dgm:spPr/>
      <dgm:t>
        <a:bodyPr/>
        <a:lstStyle/>
        <a:p>
          <a:endParaRPr lang="en-US"/>
        </a:p>
      </dgm:t>
    </dgm:pt>
    <dgm:pt modelId="{E5037757-1C42-4FE3-BCA4-7ECDC774B565}" type="pres">
      <dgm:prSet presAssocID="{14BAD501-B11D-4850-AD2E-2BB4E90582D5}" presName="Name0" presStyleCnt="0">
        <dgm:presLayoutVars>
          <dgm:dir/>
          <dgm:animLvl val="lvl"/>
          <dgm:resizeHandles val="exact"/>
        </dgm:presLayoutVars>
      </dgm:prSet>
      <dgm:spPr/>
    </dgm:pt>
    <dgm:pt modelId="{365C6D94-6CC6-46C1-A6C5-AD17931EFDE4}" type="pres">
      <dgm:prSet presAssocID="{5D33A950-D454-4EB4-9BB1-75E32F5A702F}" presName="linNode" presStyleCnt="0"/>
      <dgm:spPr/>
    </dgm:pt>
    <dgm:pt modelId="{5717D5AD-22F5-4965-BE27-77816B51C026}" type="pres">
      <dgm:prSet presAssocID="{5D33A950-D454-4EB4-9BB1-75E32F5A702F}" presName="parentText" presStyleLbl="node1" presStyleIdx="0" presStyleCnt="3">
        <dgm:presLayoutVars>
          <dgm:chMax val="1"/>
          <dgm:bulletEnabled val="1"/>
        </dgm:presLayoutVars>
      </dgm:prSet>
      <dgm:spPr/>
    </dgm:pt>
    <dgm:pt modelId="{BA9B33FC-45F2-4893-B95E-2140E32A84C8}" type="pres">
      <dgm:prSet presAssocID="{05B0C6C1-5849-4433-952D-A0BAAEA9261D}" presName="sp" presStyleCnt="0"/>
      <dgm:spPr/>
    </dgm:pt>
    <dgm:pt modelId="{4507D9E0-0309-4004-9687-A1509977E894}" type="pres">
      <dgm:prSet presAssocID="{506241A0-5999-494B-820D-920650F6F305}" presName="linNode" presStyleCnt="0"/>
      <dgm:spPr/>
    </dgm:pt>
    <dgm:pt modelId="{470B0A79-BFDB-49E9-928A-CD1F826F7E13}" type="pres">
      <dgm:prSet presAssocID="{506241A0-5999-494B-820D-920650F6F305}" presName="parentText" presStyleLbl="node1" presStyleIdx="1" presStyleCnt="3">
        <dgm:presLayoutVars>
          <dgm:chMax val="1"/>
          <dgm:bulletEnabled val="1"/>
        </dgm:presLayoutVars>
      </dgm:prSet>
      <dgm:spPr/>
    </dgm:pt>
    <dgm:pt modelId="{4FF07BAF-89AF-4768-A95A-DDC88811820E}" type="pres">
      <dgm:prSet presAssocID="{C0FF816C-7B76-4459-85EC-117CFB67CF72}" presName="sp" presStyleCnt="0"/>
      <dgm:spPr/>
    </dgm:pt>
    <dgm:pt modelId="{F28B7694-C26C-4AE7-AAB9-364B52C41A93}" type="pres">
      <dgm:prSet presAssocID="{AD19A9BE-A291-45EF-8678-F3D90E8A0341}" presName="linNode" presStyleCnt="0"/>
      <dgm:spPr/>
    </dgm:pt>
    <dgm:pt modelId="{A47F9574-BDF9-43DA-A5E4-EB103A2ACB5A}" type="pres">
      <dgm:prSet presAssocID="{AD19A9BE-A291-45EF-8678-F3D90E8A0341}" presName="parentText" presStyleLbl="node1" presStyleIdx="2" presStyleCnt="3">
        <dgm:presLayoutVars>
          <dgm:chMax val="1"/>
          <dgm:bulletEnabled val="1"/>
        </dgm:presLayoutVars>
      </dgm:prSet>
      <dgm:spPr/>
    </dgm:pt>
  </dgm:ptLst>
  <dgm:cxnLst>
    <dgm:cxn modelId="{A562560C-1C59-4A4F-8C23-702B9F750CE2}" srcId="{14BAD501-B11D-4850-AD2E-2BB4E90582D5}" destId="{AD19A9BE-A291-45EF-8678-F3D90E8A0341}" srcOrd="2" destOrd="0" parTransId="{EA02788D-0D0F-4798-B237-2633F92270F0}" sibTransId="{94F397FE-754C-47BE-8054-0E0716CF0000}"/>
    <dgm:cxn modelId="{7D06391D-3354-438F-A669-7AECFC107990}" srcId="{14BAD501-B11D-4850-AD2E-2BB4E90582D5}" destId="{506241A0-5999-494B-820D-920650F6F305}" srcOrd="1" destOrd="0" parTransId="{1F373E6B-4F30-4689-A392-C4C2FCD9858A}" sibTransId="{C0FF816C-7B76-4459-85EC-117CFB67CF72}"/>
    <dgm:cxn modelId="{D215483F-09D3-45CB-8AA8-C1656E81F402}" srcId="{14BAD501-B11D-4850-AD2E-2BB4E90582D5}" destId="{5D33A950-D454-4EB4-9BB1-75E32F5A702F}" srcOrd="0" destOrd="0" parTransId="{4DC737D8-B4A5-49A5-BB02-221024790C8C}" sibTransId="{05B0C6C1-5849-4433-952D-A0BAAEA9261D}"/>
    <dgm:cxn modelId="{AC56005E-0F3E-45DB-9798-8C4AE0CA81F6}" type="presOf" srcId="{AD19A9BE-A291-45EF-8678-F3D90E8A0341}" destId="{A47F9574-BDF9-43DA-A5E4-EB103A2ACB5A}" srcOrd="0" destOrd="0" presId="urn:microsoft.com/office/officeart/2005/8/layout/vList5"/>
    <dgm:cxn modelId="{3C96247C-4D16-4373-BDD3-CB4AB5C83416}" type="presOf" srcId="{506241A0-5999-494B-820D-920650F6F305}" destId="{470B0A79-BFDB-49E9-928A-CD1F826F7E13}" srcOrd="0" destOrd="0" presId="urn:microsoft.com/office/officeart/2005/8/layout/vList5"/>
    <dgm:cxn modelId="{3C315DB1-C2FE-4CCB-A4D9-FE8C1296CE40}" type="presOf" srcId="{5D33A950-D454-4EB4-9BB1-75E32F5A702F}" destId="{5717D5AD-22F5-4965-BE27-77816B51C026}" srcOrd="0" destOrd="0" presId="urn:microsoft.com/office/officeart/2005/8/layout/vList5"/>
    <dgm:cxn modelId="{716628EF-8729-49D9-B38A-DB6A726E3FA6}" type="presOf" srcId="{14BAD501-B11D-4850-AD2E-2BB4E90582D5}" destId="{E5037757-1C42-4FE3-BCA4-7ECDC774B565}" srcOrd="0" destOrd="0" presId="urn:microsoft.com/office/officeart/2005/8/layout/vList5"/>
    <dgm:cxn modelId="{2F46661E-C9B3-486D-8D18-14CADFAF90EE}" type="presParOf" srcId="{E5037757-1C42-4FE3-BCA4-7ECDC774B565}" destId="{365C6D94-6CC6-46C1-A6C5-AD17931EFDE4}" srcOrd="0" destOrd="0" presId="urn:microsoft.com/office/officeart/2005/8/layout/vList5"/>
    <dgm:cxn modelId="{802C21AC-71C3-4BB6-9476-030581796705}" type="presParOf" srcId="{365C6D94-6CC6-46C1-A6C5-AD17931EFDE4}" destId="{5717D5AD-22F5-4965-BE27-77816B51C026}" srcOrd="0" destOrd="0" presId="urn:microsoft.com/office/officeart/2005/8/layout/vList5"/>
    <dgm:cxn modelId="{56143073-041C-44F4-9373-F3738BA4766D}" type="presParOf" srcId="{E5037757-1C42-4FE3-BCA4-7ECDC774B565}" destId="{BA9B33FC-45F2-4893-B95E-2140E32A84C8}" srcOrd="1" destOrd="0" presId="urn:microsoft.com/office/officeart/2005/8/layout/vList5"/>
    <dgm:cxn modelId="{8D3BFB55-1AE8-498C-AE8C-FDBE5FF2FBD3}" type="presParOf" srcId="{E5037757-1C42-4FE3-BCA4-7ECDC774B565}" destId="{4507D9E0-0309-4004-9687-A1509977E894}" srcOrd="2" destOrd="0" presId="urn:microsoft.com/office/officeart/2005/8/layout/vList5"/>
    <dgm:cxn modelId="{ADBF1DB3-C65B-416D-BFA6-1E6CDAC2695F}" type="presParOf" srcId="{4507D9E0-0309-4004-9687-A1509977E894}" destId="{470B0A79-BFDB-49E9-928A-CD1F826F7E13}" srcOrd="0" destOrd="0" presId="urn:microsoft.com/office/officeart/2005/8/layout/vList5"/>
    <dgm:cxn modelId="{367CEA92-7A4C-4D43-9BD1-6CECADE6CCDA}" type="presParOf" srcId="{E5037757-1C42-4FE3-BCA4-7ECDC774B565}" destId="{4FF07BAF-89AF-4768-A95A-DDC88811820E}" srcOrd="3" destOrd="0" presId="urn:microsoft.com/office/officeart/2005/8/layout/vList5"/>
    <dgm:cxn modelId="{46414C94-23C8-4F8B-BC4D-BB042F165D50}" type="presParOf" srcId="{E5037757-1C42-4FE3-BCA4-7ECDC774B565}" destId="{F28B7694-C26C-4AE7-AAB9-364B52C41A93}" srcOrd="4" destOrd="0" presId="urn:microsoft.com/office/officeart/2005/8/layout/vList5"/>
    <dgm:cxn modelId="{75718C15-0214-466F-9640-70882307C4B1}" type="presParOf" srcId="{F28B7694-C26C-4AE7-AAB9-364B52C41A93}" destId="{A47F9574-BDF9-43DA-A5E4-EB103A2ACB5A}" srcOrd="0"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BAD501-B11D-4850-AD2E-2BB4E90582D5}" type="doc">
      <dgm:prSet loTypeId="urn:microsoft.com/office/officeart/2005/8/layout/vList5" loCatId="list" qsTypeId="urn:microsoft.com/office/officeart/2005/8/quickstyle/simple1" qsCatId="simple" csTypeId="urn:microsoft.com/office/officeart/2005/8/colors/accent6_2" csCatId="accent6" phldr="1"/>
      <dgm:spPr/>
      <dgm:t>
        <a:bodyPr/>
        <a:lstStyle/>
        <a:p>
          <a:endParaRPr lang="en-US"/>
        </a:p>
      </dgm:t>
    </dgm:pt>
    <dgm:pt modelId="{5D33A950-D454-4EB4-9BB1-75E32F5A702F}">
      <dgm:prSet phldrT="[Text]" custT="1"/>
      <dgm:spPr/>
      <dgm:t>
        <a:bodyPr/>
        <a:lstStyle/>
        <a:p>
          <a:r>
            <a:rPr lang="en-US" sz="1800" dirty="0"/>
            <a:t>System Wide   Transformation</a:t>
          </a:r>
        </a:p>
      </dgm:t>
    </dgm:pt>
    <dgm:pt modelId="{4DC737D8-B4A5-49A5-BB02-221024790C8C}" type="parTrans" cxnId="{D215483F-09D3-45CB-8AA8-C1656E81F402}">
      <dgm:prSet/>
      <dgm:spPr/>
      <dgm:t>
        <a:bodyPr/>
        <a:lstStyle/>
        <a:p>
          <a:endParaRPr lang="en-US"/>
        </a:p>
      </dgm:t>
    </dgm:pt>
    <dgm:pt modelId="{05B0C6C1-5849-4433-952D-A0BAAEA9261D}" type="sibTrans" cxnId="{D215483F-09D3-45CB-8AA8-C1656E81F402}">
      <dgm:prSet/>
      <dgm:spPr/>
      <dgm:t>
        <a:bodyPr/>
        <a:lstStyle/>
        <a:p>
          <a:endParaRPr lang="en-US"/>
        </a:p>
      </dgm:t>
    </dgm:pt>
    <dgm:pt modelId="{506241A0-5999-494B-820D-920650F6F305}">
      <dgm:prSet phldrT="[Text]" custT="1"/>
      <dgm:spPr/>
      <dgm:t>
        <a:bodyPr/>
        <a:lstStyle/>
        <a:p>
          <a:r>
            <a:rPr lang="en-US" sz="1800" dirty="0"/>
            <a:t>Workforce</a:t>
          </a:r>
        </a:p>
      </dgm:t>
    </dgm:pt>
    <dgm:pt modelId="{1F373E6B-4F30-4689-A392-C4C2FCD9858A}" type="parTrans" cxnId="{7D06391D-3354-438F-A669-7AECFC107990}">
      <dgm:prSet/>
      <dgm:spPr/>
      <dgm:t>
        <a:bodyPr/>
        <a:lstStyle/>
        <a:p>
          <a:endParaRPr lang="en-US"/>
        </a:p>
      </dgm:t>
    </dgm:pt>
    <dgm:pt modelId="{C0FF816C-7B76-4459-85EC-117CFB67CF72}" type="sibTrans" cxnId="{7D06391D-3354-438F-A669-7AECFC107990}">
      <dgm:prSet/>
      <dgm:spPr/>
      <dgm:t>
        <a:bodyPr/>
        <a:lstStyle/>
        <a:p>
          <a:endParaRPr lang="en-US"/>
        </a:p>
      </dgm:t>
    </dgm:pt>
    <dgm:pt modelId="{AD19A9BE-A291-45EF-8678-F3D90E8A0341}">
      <dgm:prSet phldrT="[Text]" custT="1"/>
      <dgm:spPr/>
      <dgm:t>
        <a:bodyPr/>
        <a:lstStyle/>
        <a:p>
          <a:r>
            <a:rPr lang="en-US" sz="1800" dirty="0"/>
            <a:t>Automation</a:t>
          </a:r>
        </a:p>
        <a:p>
          <a:r>
            <a:rPr lang="en-US" sz="1800" dirty="0"/>
            <a:t>&amp; </a:t>
          </a:r>
        </a:p>
        <a:p>
          <a:r>
            <a:rPr lang="en-US" sz="1800" dirty="0"/>
            <a:t>Artificial Intelligence</a:t>
          </a:r>
        </a:p>
      </dgm:t>
    </dgm:pt>
    <dgm:pt modelId="{EA02788D-0D0F-4798-B237-2633F92270F0}" type="parTrans" cxnId="{A562560C-1C59-4A4F-8C23-702B9F750CE2}">
      <dgm:prSet/>
      <dgm:spPr/>
      <dgm:t>
        <a:bodyPr/>
        <a:lstStyle/>
        <a:p>
          <a:endParaRPr lang="en-US"/>
        </a:p>
      </dgm:t>
    </dgm:pt>
    <dgm:pt modelId="{94F397FE-754C-47BE-8054-0E0716CF0000}" type="sibTrans" cxnId="{A562560C-1C59-4A4F-8C23-702B9F750CE2}">
      <dgm:prSet/>
      <dgm:spPr/>
      <dgm:t>
        <a:bodyPr/>
        <a:lstStyle/>
        <a:p>
          <a:endParaRPr lang="en-US"/>
        </a:p>
      </dgm:t>
    </dgm:pt>
    <dgm:pt modelId="{510CD877-0698-42C9-8074-FFB8DE687289}" type="pres">
      <dgm:prSet presAssocID="{14BAD501-B11D-4850-AD2E-2BB4E90582D5}" presName="Name0" presStyleCnt="0">
        <dgm:presLayoutVars>
          <dgm:dir/>
          <dgm:animLvl val="lvl"/>
          <dgm:resizeHandles val="exact"/>
        </dgm:presLayoutVars>
      </dgm:prSet>
      <dgm:spPr/>
    </dgm:pt>
    <dgm:pt modelId="{141788B7-A35F-47F8-B3BA-54D13586A403}" type="pres">
      <dgm:prSet presAssocID="{5D33A950-D454-4EB4-9BB1-75E32F5A702F}" presName="linNode" presStyleCnt="0"/>
      <dgm:spPr/>
    </dgm:pt>
    <dgm:pt modelId="{344B6916-9432-4F87-A1B0-E3A63184FF77}" type="pres">
      <dgm:prSet presAssocID="{5D33A950-D454-4EB4-9BB1-75E32F5A702F}" presName="parentText" presStyleLbl="node1" presStyleIdx="0" presStyleCnt="3">
        <dgm:presLayoutVars>
          <dgm:chMax val="1"/>
          <dgm:bulletEnabled val="1"/>
        </dgm:presLayoutVars>
      </dgm:prSet>
      <dgm:spPr/>
    </dgm:pt>
    <dgm:pt modelId="{412F5C9D-3761-4AD9-9FA8-D5CBE0D1F10E}" type="pres">
      <dgm:prSet presAssocID="{05B0C6C1-5849-4433-952D-A0BAAEA9261D}" presName="sp" presStyleCnt="0"/>
      <dgm:spPr/>
    </dgm:pt>
    <dgm:pt modelId="{2E6ACF23-0C9F-4B17-B9DD-06F7D4E20173}" type="pres">
      <dgm:prSet presAssocID="{506241A0-5999-494B-820D-920650F6F305}" presName="linNode" presStyleCnt="0"/>
      <dgm:spPr/>
    </dgm:pt>
    <dgm:pt modelId="{44A94D69-70D4-4A7A-A019-D0D41C6BD44E}" type="pres">
      <dgm:prSet presAssocID="{506241A0-5999-494B-820D-920650F6F305}" presName="parentText" presStyleLbl="node1" presStyleIdx="1" presStyleCnt="3">
        <dgm:presLayoutVars>
          <dgm:chMax val="1"/>
          <dgm:bulletEnabled val="1"/>
        </dgm:presLayoutVars>
      </dgm:prSet>
      <dgm:spPr/>
    </dgm:pt>
    <dgm:pt modelId="{23C2445C-8C92-4DF2-B752-EB7052D1F0CD}" type="pres">
      <dgm:prSet presAssocID="{C0FF816C-7B76-4459-85EC-117CFB67CF72}" presName="sp" presStyleCnt="0"/>
      <dgm:spPr/>
    </dgm:pt>
    <dgm:pt modelId="{AD4E743E-5FCC-46E7-8147-CE4845831E3A}" type="pres">
      <dgm:prSet presAssocID="{AD19A9BE-A291-45EF-8678-F3D90E8A0341}" presName="linNode" presStyleCnt="0"/>
      <dgm:spPr/>
    </dgm:pt>
    <dgm:pt modelId="{20519697-2295-4AFF-925F-A37E7AE7F80B}" type="pres">
      <dgm:prSet presAssocID="{AD19A9BE-A291-45EF-8678-F3D90E8A0341}" presName="parentText" presStyleLbl="node1" presStyleIdx="2" presStyleCnt="3">
        <dgm:presLayoutVars>
          <dgm:chMax val="1"/>
          <dgm:bulletEnabled val="1"/>
        </dgm:presLayoutVars>
      </dgm:prSet>
      <dgm:spPr/>
    </dgm:pt>
  </dgm:ptLst>
  <dgm:cxnLst>
    <dgm:cxn modelId="{A562560C-1C59-4A4F-8C23-702B9F750CE2}" srcId="{14BAD501-B11D-4850-AD2E-2BB4E90582D5}" destId="{AD19A9BE-A291-45EF-8678-F3D90E8A0341}" srcOrd="2" destOrd="0" parTransId="{EA02788D-0D0F-4798-B237-2633F92270F0}" sibTransId="{94F397FE-754C-47BE-8054-0E0716CF0000}"/>
    <dgm:cxn modelId="{7D06391D-3354-438F-A669-7AECFC107990}" srcId="{14BAD501-B11D-4850-AD2E-2BB4E90582D5}" destId="{506241A0-5999-494B-820D-920650F6F305}" srcOrd="1" destOrd="0" parTransId="{1F373E6B-4F30-4689-A392-C4C2FCD9858A}" sibTransId="{C0FF816C-7B76-4459-85EC-117CFB67CF72}"/>
    <dgm:cxn modelId="{710E9134-5438-434A-A607-42B0203D08AA}" type="presOf" srcId="{AD19A9BE-A291-45EF-8678-F3D90E8A0341}" destId="{20519697-2295-4AFF-925F-A37E7AE7F80B}" srcOrd="0" destOrd="0" presId="urn:microsoft.com/office/officeart/2005/8/layout/vList5"/>
    <dgm:cxn modelId="{D215483F-09D3-45CB-8AA8-C1656E81F402}" srcId="{14BAD501-B11D-4850-AD2E-2BB4E90582D5}" destId="{5D33A950-D454-4EB4-9BB1-75E32F5A702F}" srcOrd="0" destOrd="0" parTransId="{4DC737D8-B4A5-49A5-BB02-221024790C8C}" sibTransId="{05B0C6C1-5849-4433-952D-A0BAAEA9261D}"/>
    <dgm:cxn modelId="{20E0397B-2473-457B-B403-A25C023A0299}" type="presOf" srcId="{14BAD501-B11D-4850-AD2E-2BB4E90582D5}" destId="{510CD877-0698-42C9-8074-FFB8DE687289}" srcOrd="0" destOrd="0" presId="urn:microsoft.com/office/officeart/2005/8/layout/vList5"/>
    <dgm:cxn modelId="{D1E493B6-E004-42B4-8E16-0BC91D0F5CE3}" type="presOf" srcId="{5D33A950-D454-4EB4-9BB1-75E32F5A702F}" destId="{344B6916-9432-4F87-A1B0-E3A63184FF77}" srcOrd="0" destOrd="0" presId="urn:microsoft.com/office/officeart/2005/8/layout/vList5"/>
    <dgm:cxn modelId="{57E06BDF-7D20-420C-85E9-7C32922B564A}" type="presOf" srcId="{506241A0-5999-494B-820D-920650F6F305}" destId="{44A94D69-70D4-4A7A-A019-D0D41C6BD44E}" srcOrd="0" destOrd="0" presId="urn:microsoft.com/office/officeart/2005/8/layout/vList5"/>
    <dgm:cxn modelId="{A771D114-5BCB-4D4D-9F12-7071437C6548}" type="presParOf" srcId="{510CD877-0698-42C9-8074-FFB8DE687289}" destId="{141788B7-A35F-47F8-B3BA-54D13586A403}" srcOrd="0" destOrd="0" presId="urn:microsoft.com/office/officeart/2005/8/layout/vList5"/>
    <dgm:cxn modelId="{45C092FD-647A-48BB-ADFC-27E3F9D75721}" type="presParOf" srcId="{141788B7-A35F-47F8-B3BA-54D13586A403}" destId="{344B6916-9432-4F87-A1B0-E3A63184FF77}" srcOrd="0" destOrd="0" presId="urn:microsoft.com/office/officeart/2005/8/layout/vList5"/>
    <dgm:cxn modelId="{691467F2-6F51-49D1-9A51-7DE069C34A0A}" type="presParOf" srcId="{510CD877-0698-42C9-8074-FFB8DE687289}" destId="{412F5C9D-3761-4AD9-9FA8-D5CBE0D1F10E}" srcOrd="1" destOrd="0" presId="urn:microsoft.com/office/officeart/2005/8/layout/vList5"/>
    <dgm:cxn modelId="{5252003D-6235-4B13-A51F-A125A25996B5}" type="presParOf" srcId="{510CD877-0698-42C9-8074-FFB8DE687289}" destId="{2E6ACF23-0C9F-4B17-B9DD-06F7D4E20173}" srcOrd="2" destOrd="0" presId="urn:microsoft.com/office/officeart/2005/8/layout/vList5"/>
    <dgm:cxn modelId="{547365EE-8801-4B3B-82F1-0CFB671E5FFD}" type="presParOf" srcId="{2E6ACF23-0C9F-4B17-B9DD-06F7D4E20173}" destId="{44A94D69-70D4-4A7A-A019-D0D41C6BD44E}" srcOrd="0" destOrd="0" presId="urn:microsoft.com/office/officeart/2005/8/layout/vList5"/>
    <dgm:cxn modelId="{4BCC731B-2185-4E43-80DE-29331E17BFD1}" type="presParOf" srcId="{510CD877-0698-42C9-8074-FFB8DE687289}" destId="{23C2445C-8C92-4DF2-B752-EB7052D1F0CD}" srcOrd="3" destOrd="0" presId="urn:microsoft.com/office/officeart/2005/8/layout/vList5"/>
    <dgm:cxn modelId="{C13CE71A-1E65-4C14-9BCA-EC331B2768C3}" type="presParOf" srcId="{510CD877-0698-42C9-8074-FFB8DE687289}" destId="{AD4E743E-5FCC-46E7-8147-CE4845831E3A}" srcOrd="4" destOrd="0" presId="urn:microsoft.com/office/officeart/2005/8/layout/vList5"/>
    <dgm:cxn modelId="{E91D624C-8766-40D1-B623-4CE8E98C9171}" type="presParOf" srcId="{AD4E743E-5FCC-46E7-8147-CE4845831E3A}" destId="{20519697-2295-4AFF-925F-A37E7AE7F80B}" srcOrd="0" destOrd="0" presId="urn:microsoft.com/office/officeart/2005/8/layout/vList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72A159-D285-47F5-83FE-F72BE6DF70ED}">
      <dsp:nvSpPr>
        <dsp:cNvPr id="0" name=""/>
        <dsp:cNvSpPr/>
      </dsp:nvSpPr>
      <dsp:spPr>
        <a:xfrm>
          <a:off x="31487" y="2350244"/>
          <a:ext cx="1114957" cy="1098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No system reporting</a:t>
          </a:r>
        </a:p>
      </dsp:txBody>
      <dsp:txXfrm>
        <a:off x="63658" y="2382415"/>
        <a:ext cx="1050615" cy="1034061"/>
      </dsp:txXfrm>
    </dsp:sp>
    <dsp:sp modelId="{748B265B-A889-4852-B721-1CFCCB5A7409}">
      <dsp:nvSpPr>
        <dsp:cNvPr id="0" name=""/>
        <dsp:cNvSpPr/>
      </dsp:nvSpPr>
      <dsp:spPr>
        <a:xfrm>
          <a:off x="525" y="1181206"/>
          <a:ext cx="2989714" cy="1098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75% of patients seen </a:t>
          </a:r>
        </a:p>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in 6 weeks</a:t>
          </a:r>
        </a:p>
      </dsp:txBody>
      <dsp:txXfrm>
        <a:off x="32696" y="1213377"/>
        <a:ext cx="2925372" cy="1034061"/>
      </dsp:txXfrm>
    </dsp:sp>
    <dsp:sp modelId="{E3DD7250-3F7E-4D82-B316-B7EEA93FB4FC}">
      <dsp:nvSpPr>
        <dsp:cNvPr id="0" name=""/>
        <dsp:cNvSpPr/>
      </dsp:nvSpPr>
      <dsp:spPr>
        <a:xfrm>
          <a:off x="0" y="0"/>
          <a:ext cx="1464111" cy="1098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Chronic under investment</a:t>
          </a:r>
        </a:p>
      </dsp:txBody>
      <dsp:txXfrm>
        <a:off x="32171" y="32171"/>
        <a:ext cx="1399769" cy="1034061"/>
      </dsp:txXfrm>
    </dsp:sp>
    <dsp:sp modelId="{E0B6F77D-911F-42DF-BB76-28456F3E65D4}">
      <dsp:nvSpPr>
        <dsp:cNvPr id="0" name=""/>
        <dsp:cNvSpPr/>
      </dsp:nvSpPr>
      <dsp:spPr>
        <a:xfrm>
          <a:off x="1526129" y="1438"/>
          <a:ext cx="1464111" cy="1098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latin typeface="Arial" panose="020B0604020202020204" pitchFamily="34" charset="0"/>
              <a:cs typeface="Arial" panose="020B0604020202020204" pitchFamily="34" charset="0"/>
            </a:rPr>
            <a:t>87,000</a:t>
          </a:r>
        </a:p>
        <a:p>
          <a:pPr marL="0" lvl="0" indent="0" algn="ctr" defTabSz="800100">
            <a:lnSpc>
              <a:spcPct val="90000"/>
            </a:lnSpc>
            <a:spcBef>
              <a:spcPct val="0"/>
            </a:spcBef>
            <a:spcAft>
              <a:spcPct val="35000"/>
            </a:spcAft>
            <a:buNone/>
          </a:pPr>
          <a:r>
            <a:rPr lang="en-US" sz="1800" kern="1200" dirty="0">
              <a:solidFill>
                <a:schemeClr val="bg1"/>
              </a:solidFill>
              <a:latin typeface="Arial" panose="020B0604020202020204" pitchFamily="34" charset="0"/>
              <a:cs typeface="Arial" panose="020B0604020202020204" pitchFamily="34" charset="0"/>
            </a:rPr>
            <a:t>tests pe</a:t>
          </a:r>
          <a:r>
            <a:rPr lang="en-US" sz="1800" kern="1200" dirty="0">
              <a:latin typeface="Arial" panose="020B0604020202020204" pitchFamily="34" charset="0"/>
              <a:cs typeface="Arial" panose="020B0604020202020204" pitchFamily="34" charset="0"/>
            </a:rPr>
            <a:t>r month </a:t>
          </a:r>
        </a:p>
      </dsp:txBody>
      <dsp:txXfrm>
        <a:off x="1558300" y="33609"/>
        <a:ext cx="1399769" cy="1034061"/>
      </dsp:txXfrm>
    </dsp:sp>
    <dsp:sp modelId="{B4C99137-71FD-45ED-A5CE-DB931E7B835C}">
      <dsp:nvSpPr>
        <dsp:cNvPr id="0" name=""/>
        <dsp:cNvSpPr/>
      </dsp:nvSpPr>
      <dsp:spPr>
        <a:xfrm>
          <a:off x="3110868" y="1181207"/>
          <a:ext cx="1464111" cy="1098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Services working</a:t>
          </a:r>
        </a:p>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in silos</a:t>
          </a:r>
        </a:p>
      </dsp:txBody>
      <dsp:txXfrm>
        <a:off x="3143039" y="1213378"/>
        <a:ext cx="1399769" cy="1034061"/>
      </dsp:txXfrm>
    </dsp:sp>
    <dsp:sp modelId="{DD33B1F8-CA54-471B-AF1B-D143382AB901}">
      <dsp:nvSpPr>
        <dsp:cNvPr id="0" name=""/>
        <dsp:cNvSpPr/>
      </dsp:nvSpPr>
      <dsp:spPr>
        <a:xfrm>
          <a:off x="3113225" y="1438"/>
          <a:ext cx="1464111" cy="1098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latin typeface="Arial" panose="020B0604020202020204" pitchFamily="34" charset="0"/>
              <a:cs typeface="Arial" panose="020B0604020202020204" pitchFamily="34" charset="0"/>
            </a:rPr>
            <a:t>Ranked 20</a:t>
          </a:r>
          <a:r>
            <a:rPr lang="en-US" sz="1800" kern="1200" baseline="30000" dirty="0">
              <a:solidFill>
                <a:schemeClr val="bg1"/>
              </a:solidFill>
              <a:latin typeface="Arial" panose="020B0604020202020204" pitchFamily="34" charset="0"/>
              <a:cs typeface="Arial" panose="020B0604020202020204" pitchFamily="34" charset="0"/>
            </a:rPr>
            <a:t>th</a:t>
          </a:r>
          <a:r>
            <a:rPr lang="en-US" sz="1800" kern="1200" dirty="0">
              <a:solidFill>
                <a:schemeClr val="bg1"/>
              </a:solidFill>
              <a:latin typeface="Arial" panose="020B0604020202020204" pitchFamily="34" charset="0"/>
              <a:cs typeface="Arial" panose="020B0604020202020204" pitchFamily="34" charset="0"/>
            </a:rPr>
            <a:t> out of </a:t>
          </a:r>
        </a:p>
        <a:p>
          <a:pPr marL="0" lvl="0" indent="0" algn="ctr" defTabSz="800100">
            <a:lnSpc>
              <a:spcPct val="90000"/>
            </a:lnSpc>
            <a:spcBef>
              <a:spcPct val="0"/>
            </a:spcBef>
            <a:spcAft>
              <a:spcPct val="35000"/>
            </a:spcAft>
            <a:buNone/>
          </a:pPr>
          <a:r>
            <a:rPr lang="en-US" sz="1800" kern="1200" dirty="0">
              <a:solidFill>
                <a:schemeClr val="bg1"/>
              </a:solidFill>
              <a:latin typeface="Arial" panose="020B0604020202020204" pitchFamily="34" charset="0"/>
              <a:cs typeface="Arial" panose="020B0604020202020204" pitchFamily="34" charset="0"/>
            </a:rPr>
            <a:t>42 </a:t>
          </a:r>
          <a:r>
            <a:rPr lang="en-US" sz="1800" kern="1200" dirty="0">
              <a:latin typeface="Arial" panose="020B0604020202020204" pitchFamily="34" charset="0"/>
              <a:cs typeface="Arial" panose="020B0604020202020204" pitchFamily="34" charset="0"/>
            </a:rPr>
            <a:t>ICSs</a:t>
          </a:r>
        </a:p>
      </dsp:txBody>
      <dsp:txXfrm>
        <a:off x="3145396" y="33609"/>
        <a:ext cx="1399769" cy="10340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72A159-D285-47F5-83FE-F72BE6DF70ED}">
      <dsp:nvSpPr>
        <dsp:cNvPr id="0" name=""/>
        <dsp:cNvSpPr/>
      </dsp:nvSpPr>
      <dsp:spPr>
        <a:xfrm>
          <a:off x="32523" y="2358493"/>
          <a:ext cx="1151627" cy="11000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 System oversight &amp; reporting </a:t>
          </a:r>
        </a:p>
      </dsp:txBody>
      <dsp:txXfrm>
        <a:off x="64742" y="2390712"/>
        <a:ext cx="1087189" cy="1035588"/>
      </dsp:txXfrm>
    </dsp:sp>
    <dsp:sp modelId="{748B265B-A889-4852-B721-1CFCCB5A7409}">
      <dsp:nvSpPr>
        <dsp:cNvPr id="0" name=""/>
        <dsp:cNvSpPr/>
      </dsp:nvSpPr>
      <dsp:spPr>
        <a:xfrm>
          <a:off x="542" y="1185621"/>
          <a:ext cx="3088046" cy="11000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FFC000"/>
              </a:solidFill>
              <a:latin typeface="Arial" panose="020B0604020202020204" pitchFamily="34" charset="0"/>
              <a:cs typeface="Arial" panose="020B0604020202020204" pitchFamily="34" charset="0"/>
            </a:rPr>
            <a:t>83%  </a:t>
          </a:r>
          <a:r>
            <a:rPr lang="en-US" sz="1800" kern="1200" dirty="0">
              <a:solidFill>
                <a:schemeClr val="bg1"/>
              </a:solidFill>
              <a:latin typeface="Arial" panose="020B0604020202020204" pitchFamily="34" charset="0"/>
              <a:cs typeface="Arial" panose="020B0604020202020204" pitchFamily="34" charset="0"/>
            </a:rPr>
            <a:t>of patients seen </a:t>
          </a:r>
        </a:p>
        <a:p>
          <a:pPr marL="0" lvl="0" indent="0" algn="ctr" defTabSz="800100">
            <a:lnSpc>
              <a:spcPct val="90000"/>
            </a:lnSpc>
            <a:spcBef>
              <a:spcPct val="0"/>
            </a:spcBef>
            <a:spcAft>
              <a:spcPct val="35000"/>
            </a:spcAft>
            <a:buNone/>
          </a:pPr>
          <a:r>
            <a:rPr lang="en-US" sz="1800" kern="1200" dirty="0">
              <a:solidFill>
                <a:schemeClr val="bg1"/>
              </a:solidFill>
              <a:latin typeface="Arial" panose="020B0604020202020204" pitchFamily="34" charset="0"/>
              <a:cs typeface="Arial" panose="020B0604020202020204" pitchFamily="34" charset="0"/>
            </a:rPr>
            <a:t>In 6 weeks</a:t>
          </a:r>
        </a:p>
      </dsp:txBody>
      <dsp:txXfrm>
        <a:off x="32761" y="1217840"/>
        <a:ext cx="3023608" cy="1035588"/>
      </dsp:txXfrm>
    </dsp:sp>
    <dsp:sp modelId="{E3DD7250-3F7E-4D82-B316-B7EEA93FB4FC}">
      <dsp:nvSpPr>
        <dsp:cNvPr id="0" name=""/>
        <dsp:cNvSpPr/>
      </dsp:nvSpPr>
      <dsp:spPr>
        <a:xfrm>
          <a:off x="0" y="21000"/>
          <a:ext cx="1512265" cy="11000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FFC000"/>
              </a:solidFill>
              <a:latin typeface="Arial" panose="020B0604020202020204" pitchFamily="34" charset="0"/>
              <a:cs typeface="Arial" panose="020B0604020202020204" pitchFamily="34" charset="0"/>
            </a:rPr>
            <a:t>£112m </a:t>
          </a:r>
          <a:r>
            <a:rPr lang="en-US" sz="1800" kern="1200" dirty="0">
              <a:latin typeface="Arial" panose="020B0604020202020204" pitchFamily="34" charset="0"/>
              <a:cs typeface="Arial" panose="020B0604020202020204" pitchFamily="34" charset="0"/>
            </a:rPr>
            <a:t>investment secured</a:t>
          </a:r>
        </a:p>
      </dsp:txBody>
      <dsp:txXfrm>
        <a:off x="32219" y="53219"/>
        <a:ext cx="1447827" cy="1035588"/>
      </dsp:txXfrm>
    </dsp:sp>
    <dsp:sp modelId="{E0B6F77D-911F-42DF-BB76-28456F3E65D4}">
      <dsp:nvSpPr>
        <dsp:cNvPr id="0" name=""/>
        <dsp:cNvSpPr/>
      </dsp:nvSpPr>
      <dsp:spPr>
        <a:xfrm>
          <a:off x="1582810" y="0"/>
          <a:ext cx="1512265" cy="11000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FFC000"/>
              </a:solidFill>
              <a:latin typeface="Arial" panose="020B0604020202020204" pitchFamily="34" charset="0"/>
              <a:cs typeface="Arial" panose="020B0604020202020204" pitchFamily="34" charset="0"/>
            </a:rPr>
            <a:t>112,000 </a:t>
          </a:r>
        </a:p>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tests per month </a:t>
          </a:r>
        </a:p>
      </dsp:txBody>
      <dsp:txXfrm>
        <a:off x="1615029" y="32219"/>
        <a:ext cx="1447827" cy="1035588"/>
      </dsp:txXfrm>
    </dsp:sp>
    <dsp:sp modelId="{B4C99137-71FD-45ED-A5CE-DB931E7B835C}">
      <dsp:nvSpPr>
        <dsp:cNvPr id="0" name=""/>
        <dsp:cNvSpPr/>
      </dsp:nvSpPr>
      <dsp:spPr>
        <a:xfrm>
          <a:off x="3215618" y="1185621"/>
          <a:ext cx="1512265" cy="11000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Overarching </a:t>
          </a:r>
          <a:r>
            <a:rPr lang="en-US" sz="1800" kern="1200" dirty="0" err="1">
              <a:latin typeface="Arial" panose="020B0604020202020204" pitchFamily="34" charset="0"/>
              <a:cs typeface="Arial" panose="020B0604020202020204" pitchFamily="34" charset="0"/>
            </a:rPr>
            <a:t>programme</a:t>
          </a:r>
          <a:r>
            <a:rPr lang="en-US" sz="1800" kern="1200" dirty="0">
              <a:latin typeface="Arial" panose="020B0604020202020204" pitchFamily="34" charset="0"/>
              <a:cs typeface="Arial" panose="020B0604020202020204" pitchFamily="34" charset="0"/>
            </a:rPr>
            <a:t> for all diagnostics</a:t>
          </a:r>
        </a:p>
      </dsp:txBody>
      <dsp:txXfrm>
        <a:off x="3247837" y="1217840"/>
        <a:ext cx="1447827" cy="1035588"/>
      </dsp:txXfrm>
    </dsp:sp>
    <dsp:sp modelId="{DD33B1F8-CA54-471B-AF1B-D143382AB901}">
      <dsp:nvSpPr>
        <dsp:cNvPr id="0" name=""/>
        <dsp:cNvSpPr/>
      </dsp:nvSpPr>
      <dsp:spPr>
        <a:xfrm>
          <a:off x="3215618" y="1684"/>
          <a:ext cx="1512265" cy="11000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Ranked </a:t>
          </a:r>
          <a:r>
            <a:rPr lang="en-US" sz="1800" b="1" kern="1200" dirty="0">
              <a:solidFill>
                <a:srgbClr val="FFC000"/>
              </a:solidFill>
              <a:latin typeface="Arial" panose="020B0604020202020204" pitchFamily="34" charset="0"/>
              <a:cs typeface="Arial" panose="020B0604020202020204" pitchFamily="34" charset="0"/>
            </a:rPr>
            <a:t>12</a:t>
          </a:r>
          <a:r>
            <a:rPr lang="en-US" sz="1800" b="1" kern="1200" baseline="30000" dirty="0">
              <a:solidFill>
                <a:srgbClr val="FFC000"/>
              </a:solidFill>
              <a:latin typeface="Arial" panose="020B0604020202020204" pitchFamily="34" charset="0"/>
              <a:cs typeface="Arial" panose="020B0604020202020204" pitchFamily="34" charset="0"/>
            </a:rPr>
            <a:t>th</a:t>
          </a:r>
          <a:r>
            <a:rPr lang="en-US" sz="1800" kern="1200" dirty="0">
              <a:solidFill>
                <a:schemeClr val="tx1"/>
              </a:solidFill>
              <a:latin typeface="Arial" panose="020B0604020202020204" pitchFamily="34" charset="0"/>
              <a:cs typeface="Arial" panose="020B0604020202020204" pitchFamily="34" charset="0"/>
            </a:rPr>
            <a:t> </a:t>
          </a:r>
          <a:r>
            <a:rPr lang="en-US" sz="1800" kern="1200" dirty="0">
              <a:latin typeface="Arial" panose="020B0604020202020204" pitchFamily="34" charset="0"/>
              <a:cs typeface="Arial" panose="020B0604020202020204" pitchFamily="34" charset="0"/>
            </a:rPr>
            <a:t>out of </a:t>
          </a:r>
        </a:p>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42 ICSs</a:t>
          </a:r>
        </a:p>
      </dsp:txBody>
      <dsp:txXfrm>
        <a:off x="3247837" y="33903"/>
        <a:ext cx="1447827" cy="10355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B32523-D3BD-4C34-848D-379F4DC09750}">
      <dsp:nvSpPr>
        <dsp:cNvPr id="0" name=""/>
        <dsp:cNvSpPr/>
      </dsp:nvSpPr>
      <dsp:spPr>
        <a:xfrm>
          <a:off x="1544129" y="2563"/>
          <a:ext cx="1737145" cy="16918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Waiting </a:t>
          </a:r>
        </a:p>
        <a:p>
          <a:pPr marL="0" lvl="0" indent="0" algn="ctr" defTabSz="800100">
            <a:lnSpc>
              <a:spcPct val="90000"/>
            </a:lnSpc>
            <a:spcBef>
              <a:spcPct val="0"/>
            </a:spcBef>
            <a:spcAft>
              <a:spcPct val="35000"/>
            </a:spcAft>
            <a:buNone/>
          </a:pPr>
          <a:r>
            <a:rPr lang="en-US" sz="1800" kern="1200" dirty="0"/>
            <a:t>Times </a:t>
          </a:r>
        </a:p>
      </dsp:txBody>
      <dsp:txXfrm>
        <a:off x="1626719" y="85153"/>
        <a:ext cx="1571965" cy="1526688"/>
      </dsp:txXfrm>
    </dsp:sp>
    <dsp:sp modelId="{04E3B4D7-4DC4-4540-97BC-03CE3B5D5276}">
      <dsp:nvSpPr>
        <dsp:cNvPr id="0" name=""/>
        <dsp:cNvSpPr/>
      </dsp:nvSpPr>
      <dsp:spPr>
        <a:xfrm>
          <a:off x="1544129" y="1779025"/>
          <a:ext cx="1737145" cy="16918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Productivity </a:t>
          </a:r>
        </a:p>
      </dsp:txBody>
      <dsp:txXfrm>
        <a:off x="1626719" y="1861615"/>
        <a:ext cx="1571965" cy="1526688"/>
      </dsp:txXfrm>
    </dsp:sp>
    <dsp:sp modelId="{86291E4D-F420-4488-80E8-3D11C0A5B7E2}">
      <dsp:nvSpPr>
        <dsp:cNvPr id="0" name=""/>
        <dsp:cNvSpPr/>
      </dsp:nvSpPr>
      <dsp:spPr>
        <a:xfrm>
          <a:off x="1544129" y="3555487"/>
          <a:ext cx="1737145" cy="16918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Turn around Times </a:t>
          </a:r>
        </a:p>
      </dsp:txBody>
      <dsp:txXfrm>
        <a:off x="1626719" y="3638077"/>
        <a:ext cx="1571965" cy="15266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7D5AD-22F5-4965-BE27-77816B51C026}">
      <dsp:nvSpPr>
        <dsp:cNvPr id="0" name=""/>
        <dsp:cNvSpPr/>
      </dsp:nvSpPr>
      <dsp:spPr>
        <a:xfrm>
          <a:off x="1535474" y="2553"/>
          <a:ext cx="1727408" cy="168512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Digital  </a:t>
          </a:r>
        </a:p>
      </dsp:txBody>
      <dsp:txXfrm>
        <a:off x="1617735" y="84814"/>
        <a:ext cx="1562886" cy="1520604"/>
      </dsp:txXfrm>
    </dsp:sp>
    <dsp:sp modelId="{470B0A79-BFDB-49E9-928A-CD1F826F7E13}">
      <dsp:nvSpPr>
        <dsp:cNvPr id="0" name=""/>
        <dsp:cNvSpPr/>
      </dsp:nvSpPr>
      <dsp:spPr>
        <a:xfrm>
          <a:off x="1535474" y="1771936"/>
          <a:ext cx="1727408" cy="168512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Whole System Oversight</a:t>
          </a:r>
        </a:p>
      </dsp:txBody>
      <dsp:txXfrm>
        <a:off x="1617735" y="1854197"/>
        <a:ext cx="1562886" cy="1520604"/>
      </dsp:txXfrm>
    </dsp:sp>
    <dsp:sp modelId="{A47F9574-BDF9-43DA-A5E4-EB103A2ACB5A}">
      <dsp:nvSpPr>
        <dsp:cNvPr id="0" name=""/>
        <dsp:cNvSpPr/>
      </dsp:nvSpPr>
      <dsp:spPr>
        <a:xfrm>
          <a:off x="1535474" y="3541319"/>
          <a:ext cx="1727408" cy="168512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OD </a:t>
          </a:r>
        </a:p>
      </dsp:txBody>
      <dsp:txXfrm>
        <a:off x="1617735" y="3623580"/>
        <a:ext cx="1562886" cy="15206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B6916-9432-4F87-A1B0-E3A63184FF77}">
      <dsp:nvSpPr>
        <dsp:cNvPr id="0" name=""/>
        <dsp:cNvSpPr/>
      </dsp:nvSpPr>
      <dsp:spPr>
        <a:xfrm>
          <a:off x="1623378" y="2553"/>
          <a:ext cx="1826301" cy="1685218"/>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System Wide   Transformation</a:t>
          </a:r>
        </a:p>
      </dsp:txBody>
      <dsp:txXfrm>
        <a:off x="1705644" y="84819"/>
        <a:ext cx="1661769" cy="1520686"/>
      </dsp:txXfrm>
    </dsp:sp>
    <dsp:sp modelId="{44A94D69-70D4-4A7A-A019-D0D41C6BD44E}">
      <dsp:nvSpPr>
        <dsp:cNvPr id="0" name=""/>
        <dsp:cNvSpPr/>
      </dsp:nvSpPr>
      <dsp:spPr>
        <a:xfrm>
          <a:off x="1623378" y="1772033"/>
          <a:ext cx="1826301" cy="1685218"/>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Workforce</a:t>
          </a:r>
        </a:p>
      </dsp:txBody>
      <dsp:txXfrm>
        <a:off x="1705644" y="1854299"/>
        <a:ext cx="1661769" cy="1520686"/>
      </dsp:txXfrm>
    </dsp:sp>
    <dsp:sp modelId="{20519697-2295-4AFF-925F-A37E7AE7F80B}">
      <dsp:nvSpPr>
        <dsp:cNvPr id="0" name=""/>
        <dsp:cNvSpPr/>
      </dsp:nvSpPr>
      <dsp:spPr>
        <a:xfrm>
          <a:off x="1623378" y="3541512"/>
          <a:ext cx="1826301" cy="1685218"/>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Automation</a:t>
          </a:r>
        </a:p>
        <a:p>
          <a:pPr marL="0" lvl="0" indent="0" algn="ctr" defTabSz="800100">
            <a:lnSpc>
              <a:spcPct val="90000"/>
            </a:lnSpc>
            <a:spcBef>
              <a:spcPct val="0"/>
            </a:spcBef>
            <a:spcAft>
              <a:spcPct val="35000"/>
            </a:spcAft>
            <a:buNone/>
          </a:pPr>
          <a:r>
            <a:rPr lang="en-US" sz="1800" kern="1200" dirty="0"/>
            <a:t>&amp; </a:t>
          </a:r>
        </a:p>
        <a:p>
          <a:pPr marL="0" lvl="0" indent="0" algn="ctr" defTabSz="800100">
            <a:lnSpc>
              <a:spcPct val="90000"/>
            </a:lnSpc>
            <a:spcBef>
              <a:spcPct val="0"/>
            </a:spcBef>
            <a:spcAft>
              <a:spcPct val="35000"/>
            </a:spcAft>
            <a:buNone/>
          </a:pPr>
          <a:r>
            <a:rPr lang="en-US" sz="1800" kern="1200" dirty="0"/>
            <a:t>Artificial Intelligence</a:t>
          </a:r>
        </a:p>
      </dsp:txBody>
      <dsp:txXfrm>
        <a:off x="1705644" y="3623778"/>
        <a:ext cx="1661769" cy="1520686"/>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80C1CE-64D2-478A-AFB3-475972739063}" type="datetimeFigureOut">
              <a:rPr lang="en-GB" smtClean="0"/>
              <a:t>22/01/2024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7B5F24-CEB1-41F8-A40D-229C8A8A98B9}" type="slidenum">
              <a:rPr lang="en-GB" smtClean="0"/>
              <a:t>‹#›</a:t>
            </a:fld>
            <a:endParaRPr lang="en-GB"/>
          </a:p>
        </p:txBody>
      </p:sp>
    </p:spTree>
    <p:extLst>
      <p:ext uri="{BB962C8B-B14F-4D97-AF65-F5344CB8AC3E}">
        <p14:creationId xmlns:p14="http://schemas.microsoft.com/office/powerpoint/2010/main" val="2968230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2C5969-7B7D-4E0B-8708-1E7A515C0BF2}" type="slidenum">
              <a:rPr lang="en-GB" smtClean="0"/>
              <a:t>1</a:t>
            </a:fld>
            <a:endParaRPr lang="en-GB"/>
          </a:p>
        </p:txBody>
      </p:sp>
    </p:spTree>
    <p:extLst>
      <p:ext uri="{BB962C8B-B14F-4D97-AF65-F5344CB8AC3E}">
        <p14:creationId xmlns:p14="http://schemas.microsoft.com/office/powerpoint/2010/main" val="2029938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78644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2C5969-7B7D-4E0B-8708-1E7A515C0BF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2119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DE60FC78-670E-42E7-A5F5-C41FC267EC3E}" type="slidenum">
              <a:rPr kumimoji="0" lang="en-GB"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60563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651147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2C5969-7B7D-4E0B-8708-1E7A515C0BF2}" type="slidenum">
              <a:rPr lang="en-GB" smtClean="0"/>
              <a:t>8</a:t>
            </a:fld>
            <a:endParaRPr lang="en-GB"/>
          </a:p>
        </p:txBody>
      </p:sp>
    </p:spTree>
    <p:extLst>
      <p:ext uri="{BB962C8B-B14F-4D97-AF65-F5344CB8AC3E}">
        <p14:creationId xmlns:p14="http://schemas.microsoft.com/office/powerpoint/2010/main" val="1515695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71285-650A-4E19-974E-26084F255D72}"/>
              </a:ext>
            </a:extLst>
          </p:cNvPr>
          <p:cNvSpPr>
            <a:spLocks noGrp="1"/>
          </p:cNvSpPr>
          <p:nvPr>
            <p:ph type="title"/>
          </p:nvPr>
        </p:nvSpPr>
        <p:spPr>
          <a:xfrm>
            <a:off x="598769" y="521184"/>
            <a:ext cx="9248617" cy="763600"/>
          </a:xfrm>
        </p:spPr>
        <p:txBody>
          <a:bodyPr/>
          <a:lstStyle>
            <a:lvl1pPr>
              <a:defRPr b="1">
                <a:solidFill>
                  <a:schemeClr val="accent1"/>
                </a:solidFill>
                <a:latin typeface="Franklin Gothic" panose="020B0604020202020204" charset="0"/>
                <a:cs typeface="Franklin Gothic" panose="020B0604020202020204" charset="0"/>
              </a:defRPr>
            </a:lvl1pPr>
          </a:lstStyle>
          <a:p>
            <a:r>
              <a:rPr lang="en-US"/>
              <a:t>Click to edit Master title style</a:t>
            </a:r>
            <a:endParaRPr lang="en-GB" dirty="0"/>
          </a:p>
        </p:txBody>
      </p:sp>
      <p:sp>
        <p:nvSpPr>
          <p:cNvPr id="3" name="Slide Number Placeholder 2">
            <a:extLst>
              <a:ext uri="{FF2B5EF4-FFF2-40B4-BE49-F238E27FC236}">
                <a16:creationId xmlns:a16="http://schemas.microsoft.com/office/drawing/2014/main" id="{6F776DB8-7A4E-40F6-93EE-AA75FF818B30}"/>
              </a:ext>
            </a:extLst>
          </p:cNvPr>
          <p:cNvSpPr>
            <a:spLocks noGrp="1"/>
          </p:cNvSpPr>
          <p:nvPr>
            <p:ph type="sldNum" idx="10"/>
          </p:nvPr>
        </p:nvSpPr>
        <p:spPr/>
        <p:txBody>
          <a:bodyPr/>
          <a:lstStyle/>
          <a:p>
            <a:fld id="{00000000-1234-1234-1234-123412341234}" type="slidenum">
              <a:rPr lang="en" smtClean="0"/>
              <a:pPr/>
              <a:t>‹#›</a:t>
            </a:fld>
            <a:endParaRPr lang="en"/>
          </a:p>
        </p:txBody>
      </p:sp>
      <p:sp>
        <p:nvSpPr>
          <p:cNvPr id="5" name="Content Placeholder 4">
            <a:extLst>
              <a:ext uri="{FF2B5EF4-FFF2-40B4-BE49-F238E27FC236}">
                <a16:creationId xmlns:a16="http://schemas.microsoft.com/office/drawing/2014/main" id="{E3E7413F-5E3C-40C8-8362-BA3E1E1FE6EF}"/>
              </a:ext>
            </a:extLst>
          </p:cNvPr>
          <p:cNvSpPr>
            <a:spLocks noGrp="1"/>
          </p:cNvSpPr>
          <p:nvPr>
            <p:ph sz="quarter" idx="11"/>
          </p:nvPr>
        </p:nvSpPr>
        <p:spPr>
          <a:xfrm>
            <a:off x="598116" y="1519769"/>
            <a:ext cx="9248619" cy="5111751"/>
          </a:xfrm>
          <a:prstGeom prst="rect">
            <a:avLst/>
          </a:prstGeom>
        </p:spPr>
        <p:txBody>
          <a:bodyPr/>
          <a:lstStyle>
            <a:lvl1pPr>
              <a:lnSpc>
                <a:spcPct val="100000"/>
              </a:lnSpc>
              <a:spcBef>
                <a:spcPts val="0"/>
              </a:spcBef>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60266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71285-650A-4E19-974E-26084F255D72}"/>
              </a:ext>
            </a:extLst>
          </p:cNvPr>
          <p:cNvSpPr>
            <a:spLocks noGrp="1"/>
          </p:cNvSpPr>
          <p:nvPr>
            <p:ph type="title"/>
          </p:nvPr>
        </p:nvSpPr>
        <p:spPr>
          <a:xfrm>
            <a:off x="598768" y="521184"/>
            <a:ext cx="9248617" cy="763600"/>
          </a:xfrm>
        </p:spPr>
        <p:txBody>
          <a:bodyPr/>
          <a:lstStyle>
            <a:lvl1pPr>
              <a:defRPr b="1">
                <a:solidFill>
                  <a:schemeClr val="accent1"/>
                </a:solidFill>
                <a:latin typeface="Franklin Gothic Heavy" panose="020B0903020102020204" pitchFamily="34" charset="0"/>
                <a:cs typeface="Franklin Gothic" panose="020B0604020202020204" charset="0"/>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6F776DB8-7A4E-40F6-93EE-AA75FF818B30}"/>
              </a:ext>
            </a:extLst>
          </p:cNvPr>
          <p:cNvSpPr>
            <a:spLocks noGrp="1"/>
          </p:cNvSpPr>
          <p:nvPr>
            <p:ph type="sldNum" idx="10"/>
          </p:nvPr>
        </p:nvSpPr>
        <p:spPr/>
        <p:txBody>
          <a:bodyPr/>
          <a:lstStyle/>
          <a:p>
            <a:fld id="{00000000-1234-1234-1234-123412341234}" type="slidenum">
              <a:rPr lang="en" smtClean="0"/>
              <a:pPr/>
              <a:t>‹#›</a:t>
            </a:fld>
            <a:endParaRPr lang="en"/>
          </a:p>
        </p:txBody>
      </p:sp>
      <p:sp>
        <p:nvSpPr>
          <p:cNvPr id="5" name="Content Placeholder 4">
            <a:extLst>
              <a:ext uri="{FF2B5EF4-FFF2-40B4-BE49-F238E27FC236}">
                <a16:creationId xmlns:a16="http://schemas.microsoft.com/office/drawing/2014/main" id="{E3E7413F-5E3C-40C8-8362-BA3E1E1FE6EF}"/>
              </a:ext>
            </a:extLst>
          </p:cNvPr>
          <p:cNvSpPr>
            <a:spLocks noGrp="1"/>
          </p:cNvSpPr>
          <p:nvPr>
            <p:ph sz="quarter" idx="11"/>
          </p:nvPr>
        </p:nvSpPr>
        <p:spPr>
          <a:xfrm>
            <a:off x="598115" y="1519767"/>
            <a:ext cx="9248619" cy="5111751"/>
          </a:xfrm>
          <a:prstGeom prst="rect">
            <a:avLst/>
          </a:prstGeom>
        </p:spPr>
        <p:txBody>
          <a:bodyPr/>
          <a:lstStyle>
            <a:lvl1pPr>
              <a:lnSpc>
                <a:spcPct val="100000"/>
              </a:lnSpc>
              <a:spcBef>
                <a:spcPts val="0"/>
              </a:spcBef>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Google Shape;27;p5">
            <a:extLst>
              <a:ext uri="{FF2B5EF4-FFF2-40B4-BE49-F238E27FC236}">
                <a16:creationId xmlns:a16="http://schemas.microsoft.com/office/drawing/2014/main" id="{E367B717-B9A7-4F6A-8025-4D28E5AA29CB}"/>
              </a:ext>
            </a:extLst>
          </p:cNvPr>
          <p:cNvPicPr preferRelativeResize="0"/>
          <p:nvPr userDrawn="1"/>
        </p:nvPicPr>
        <p:blipFill rotWithShape="1">
          <a:blip r:embed="rId2">
            <a:alphaModFix/>
          </a:blip>
          <a:srcRect/>
          <a:stretch/>
        </p:blipFill>
        <p:spPr>
          <a:xfrm>
            <a:off x="-476700" y="365634"/>
            <a:ext cx="1075467" cy="1074701"/>
          </a:xfrm>
          <a:prstGeom prst="rect">
            <a:avLst/>
          </a:prstGeom>
          <a:noFill/>
          <a:ln>
            <a:noFill/>
          </a:ln>
        </p:spPr>
      </p:pic>
    </p:spTree>
    <p:extLst>
      <p:ext uri="{BB962C8B-B14F-4D97-AF65-F5344CB8AC3E}">
        <p14:creationId xmlns:p14="http://schemas.microsoft.com/office/powerpoint/2010/main" val="1611169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hasCustomPrompt="1"/>
          </p:nvPr>
        </p:nvSpPr>
        <p:spPr>
          <a:xfrm>
            <a:off x="266633" y="2325000"/>
            <a:ext cx="7989200" cy="2208000"/>
          </a:xfrm>
          <a:prstGeom prst="rect">
            <a:avLst/>
          </a:prstGeom>
        </p:spPr>
        <p:txBody>
          <a:bodyPr spcFirstLastPara="1" wrap="square" lIns="91425" tIns="91425" rIns="91425" bIns="91425" anchor="b" anchorCtr="0">
            <a:noAutofit/>
          </a:bodyPr>
          <a:lstStyle>
            <a:lvl1pPr lvl="0">
              <a:spcBef>
                <a:spcPts val="0"/>
              </a:spcBef>
              <a:spcAft>
                <a:spcPts val="0"/>
              </a:spcAft>
              <a:buClr>
                <a:srgbClr val="5C2684"/>
              </a:buClr>
              <a:buSzPts val="5200"/>
              <a:buFont typeface="Franklin Gothic"/>
              <a:buNone/>
              <a:defRPr sz="6933" b="0">
                <a:solidFill>
                  <a:schemeClr val="accent1"/>
                </a:solidFill>
                <a:latin typeface="Franklin Gothic Heavy" panose="020B0903020102020204" pitchFamily="34" charset="0"/>
                <a:ea typeface="Franklin Gothic Heavy" panose="020B0903020102020204" pitchFamily="34" charset="0"/>
                <a:cs typeface="Franklin Gothic"/>
                <a:sym typeface="Franklin Gothic"/>
              </a:defRPr>
            </a:lvl1pPr>
            <a:lvl2pPr lvl="1">
              <a:spcBef>
                <a:spcPts val="0"/>
              </a:spcBef>
              <a:spcAft>
                <a:spcPts val="0"/>
              </a:spcAft>
              <a:buSzPts val="5200"/>
              <a:buFont typeface="Franklin Gothic"/>
              <a:buNone/>
              <a:defRPr sz="6933">
                <a:latin typeface="Franklin Gothic"/>
                <a:ea typeface="Franklin Gothic"/>
                <a:cs typeface="Franklin Gothic"/>
                <a:sym typeface="Franklin Gothic"/>
              </a:defRPr>
            </a:lvl2pPr>
            <a:lvl3pPr lvl="2">
              <a:spcBef>
                <a:spcPts val="0"/>
              </a:spcBef>
              <a:spcAft>
                <a:spcPts val="0"/>
              </a:spcAft>
              <a:buSzPts val="5200"/>
              <a:buFont typeface="Franklin Gothic"/>
              <a:buNone/>
              <a:defRPr sz="6933">
                <a:latin typeface="Franklin Gothic"/>
                <a:ea typeface="Franklin Gothic"/>
                <a:cs typeface="Franklin Gothic"/>
                <a:sym typeface="Franklin Gothic"/>
              </a:defRPr>
            </a:lvl3pPr>
            <a:lvl4pPr lvl="3">
              <a:spcBef>
                <a:spcPts val="0"/>
              </a:spcBef>
              <a:spcAft>
                <a:spcPts val="0"/>
              </a:spcAft>
              <a:buSzPts val="5200"/>
              <a:buFont typeface="Franklin Gothic"/>
              <a:buNone/>
              <a:defRPr sz="6933">
                <a:latin typeface="Franklin Gothic"/>
                <a:ea typeface="Franklin Gothic"/>
                <a:cs typeface="Franklin Gothic"/>
                <a:sym typeface="Franklin Gothic"/>
              </a:defRPr>
            </a:lvl4pPr>
            <a:lvl5pPr lvl="4">
              <a:spcBef>
                <a:spcPts val="0"/>
              </a:spcBef>
              <a:spcAft>
                <a:spcPts val="0"/>
              </a:spcAft>
              <a:buSzPts val="5200"/>
              <a:buFont typeface="Franklin Gothic"/>
              <a:buNone/>
              <a:defRPr sz="6933">
                <a:latin typeface="Franklin Gothic"/>
                <a:ea typeface="Franklin Gothic"/>
                <a:cs typeface="Franklin Gothic"/>
                <a:sym typeface="Franklin Gothic"/>
              </a:defRPr>
            </a:lvl5pPr>
            <a:lvl6pPr lvl="5">
              <a:spcBef>
                <a:spcPts val="0"/>
              </a:spcBef>
              <a:spcAft>
                <a:spcPts val="0"/>
              </a:spcAft>
              <a:buSzPts val="5200"/>
              <a:buFont typeface="Franklin Gothic"/>
              <a:buNone/>
              <a:defRPr sz="6933">
                <a:latin typeface="Franklin Gothic"/>
                <a:ea typeface="Franklin Gothic"/>
                <a:cs typeface="Franklin Gothic"/>
                <a:sym typeface="Franklin Gothic"/>
              </a:defRPr>
            </a:lvl6pPr>
            <a:lvl7pPr lvl="6">
              <a:spcBef>
                <a:spcPts val="0"/>
              </a:spcBef>
              <a:spcAft>
                <a:spcPts val="0"/>
              </a:spcAft>
              <a:buSzPts val="5200"/>
              <a:buFont typeface="Franklin Gothic"/>
              <a:buNone/>
              <a:defRPr sz="6933">
                <a:latin typeface="Franklin Gothic"/>
                <a:ea typeface="Franklin Gothic"/>
                <a:cs typeface="Franklin Gothic"/>
                <a:sym typeface="Franklin Gothic"/>
              </a:defRPr>
            </a:lvl7pPr>
            <a:lvl8pPr lvl="7">
              <a:spcBef>
                <a:spcPts val="0"/>
              </a:spcBef>
              <a:spcAft>
                <a:spcPts val="0"/>
              </a:spcAft>
              <a:buSzPts val="5200"/>
              <a:buFont typeface="Franklin Gothic"/>
              <a:buNone/>
              <a:defRPr sz="6933">
                <a:latin typeface="Franklin Gothic"/>
                <a:ea typeface="Franklin Gothic"/>
                <a:cs typeface="Franklin Gothic"/>
                <a:sym typeface="Franklin Gothic"/>
              </a:defRPr>
            </a:lvl8pPr>
            <a:lvl9pPr lvl="8">
              <a:spcBef>
                <a:spcPts val="0"/>
              </a:spcBef>
              <a:spcAft>
                <a:spcPts val="0"/>
              </a:spcAft>
              <a:buSzPts val="5200"/>
              <a:buFont typeface="Franklin Gothic"/>
              <a:buNone/>
              <a:defRPr sz="6933">
                <a:latin typeface="Franklin Gothic"/>
                <a:ea typeface="Franklin Gothic"/>
                <a:cs typeface="Franklin Gothic"/>
                <a:sym typeface="Franklin Gothic"/>
              </a:defRPr>
            </a:lvl9pPr>
          </a:lstStyle>
          <a:p>
            <a:r>
              <a:rPr lang="en-US"/>
              <a:t>Presentation Title Goes Here</a:t>
            </a:r>
          </a:p>
        </p:txBody>
      </p:sp>
      <p:pic>
        <p:nvPicPr>
          <p:cNvPr id="4" name="Google Shape;35;p6">
            <a:extLst>
              <a:ext uri="{FF2B5EF4-FFF2-40B4-BE49-F238E27FC236}">
                <a16:creationId xmlns:a16="http://schemas.microsoft.com/office/drawing/2014/main" id="{B838BA83-222C-42B6-8538-55A8FA939284}"/>
              </a:ext>
            </a:extLst>
          </p:cNvPr>
          <p:cNvPicPr preferRelativeResize="0"/>
          <p:nvPr userDrawn="1"/>
        </p:nvPicPr>
        <p:blipFill>
          <a:blip r:embed="rId2">
            <a:alphaModFix/>
          </a:blip>
          <a:stretch>
            <a:fillRect/>
          </a:stretch>
        </p:blipFill>
        <p:spPr>
          <a:xfrm>
            <a:off x="10218933" y="1845356"/>
            <a:ext cx="3946135" cy="3949160"/>
          </a:xfrm>
          <a:prstGeom prst="rect">
            <a:avLst/>
          </a:prstGeom>
          <a:noFill/>
          <a:ln>
            <a:noFill/>
          </a:ln>
        </p:spPr>
      </p:pic>
    </p:spTree>
    <p:extLst>
      <p:ext uri="{BB962C8B-B14F-4D97-AF65-F5344CB8AC3E}">
        <p14:creationId xmlns:p14="http://schemas.microsoft.com/office/powerpoint/2010/main" val="1523264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3550933"/>
            <a:ext cx="5988800" cy="763600"/>
          </a:xfrm>
          <a:prstGeom prst="rect">
            <a:avLst/>
          </a:prstGeom>
        </p:spPr>
        <p:txBody>
          <a:bodyPr spcFirstLastPara="1" wrap="square" lIns="91425" tIns="91425" rIns="91425" bIns="91425" anchor="t" anchorCtr="0">
            <a:noAutofit/>
          </a:bodyPr>
          <a:lstStyle>
            <a:lvl1pPr lvl="0">
              <a:spcBef>
                <a:spcPts val="0"/>
              </a:spcBef>
              <a:spcAft>
                <a:spcPts val="0"/>
              </a:spcAft>
              <a:buClr>
                <a:srgbClr val="5C2684"/>
              </a:buClr>
              <a:buSzPts val="2500"/>
              <a:buFont typeface="Franklin Gothic"/>
              <a:buNone/>
              <a:defRPr sz="3333">
                <a:solidFill>
                  <a:schemeClr val="accent2"/>
                </a:solidFill>
                <a:latin typeface="Franklin Gothic"/>
                <a:ea typeface="Franklin Gothic"/>
                <a:cs typeface="Franklin Gothic"/>
                <a:sym typeface="Franklin Gothic"/>
              </a:defRPr>
            </a:lvl1pPr>
            <a:lvl2pPr lvl="1">
              <a:spcBef>
                <a:spcPts val="0"/>
              </a:spcBef>
              <a:spcAft>
                <a:spcPts val="0"/>
              </a:spcAft>
              <a:buSzPts val="2800"/>
              <a:buFont typeface="Franklin Gothic"/>
              <a:buNone/>
              <a:defRPr>
                <a:latin typeface="Franklin Gothic"/>
                <a:ea typeface="Franklin Gothic"/>
                <a:cs typeface="Franklin Gothic"/>
                <a:sym typeface="Franklin Gothic"/>
              </a:defRPr>
            </a:lvl2pPr>
            <a:lvl3pPr lvl="2">
              <a:spcBef>
                <a:spcPts val="0"/>
              </a:spcBef>
              <a:spcAft>
                <a:spcPts val="0"/>
              </a:spcAft>
              <a:buSzPts val="2800"/>
              <a:buFont typeface="Franklin Gothic"/>
              <a:buNone/>
              <a:defRPr>
                <a:latin typeface="Franklin Gothic"/>
                <a:ea typeface="Franklin Gothic"/>
                <a:cs typeface="Franklin Gothic"/>
                <a:sym typeface="Franklin Gothic"/>
              </a:defRPr>
            </a:lvl3pPr>
            <a:lvl4pPr lvl="3">
              <a:spcBef>
                <a:spcPts val="0"/>
              </a:spcBef>
              <a:spcAft>
                <a:spcPts val="0"/>
              </a:spcAft>
              <a:buSzPts val="2800"/>
              <a:buFont typeface="Franklin Gothic"/>
              <a:buNone/>
              <a:defRPr>
                <a:latin typeface="Franklin Gothic"/>
                <a:ea typeface="Franklin Gothic"/>
                <a:cs typeface="Franklin Gothic"/>
                <a:sym typeface="Franklin Gothic"/>
              </a:defRPr>
            </a:lvl4pPr>
            <a:lvl5pPr lvl="4">
              <a:spcBef>
                <a:spcPts val="0"/>
              </a:spcBef>
              <a:spcAft>
                <a:spcPts val="0"/>
              </a:spcAft>
              <a:buSzPts val="2800"/>
              <a:buFont typeface="Franklin Gothic"/>
              <a:buNone/>
              <a:defRPr>
                <a:latin typeface="Franklin Gothic"/>
                <a:ea typeface="Franklin Gothic"/>
                <a:cs typeface="Franklin Gothic"/>
                <a:sym typeface="Franklin Gothic"/>
              </a:defRPr>
            </a:lvl5pPr>
            <a:lvl6pPr lvl="5">
              <a:spcBef>
                <a:spcPts val="0"/>
              </a:spcBef>
              <a:spcAft>
                <a:spcPts val="0"/>
              </a:spcAft>
              <a:buSzPts val="2800"/>
              <a:buFont typeface="Franklin Gothic"/>
              <a:buNone/>
              <a:defRPr>
                <a:latin typeface="Franklin Gothic"/>
                <a:ea typeface="Franklin Gothic"/>
                <a:cs typeface="Franklin Gothic"/>
                <a:sym typeface="Franklin Gothic"/>
              </a:defRPr>
            </a:lvl6pPr>
            <a:lvl7pPr lvl="6">
              <a:spcBef>
                <a:spcPts val="0"/>
              </a:spcBef>
              <a:spcAft>
                <a:spcPts val="0"/>
              </a:spcAft>
              <a:buSzPts val="2800"/>
              <a:buFont typeface="Franklin Gothic"/>
              <a:buNone/>
              <a:defRPr>
                <a:latin typeface="Franklin Gothic"/>
                <a:ea typeface="Franklin Gothic"/>
                <a:cs typeface="Franklin Gothic"/>
                <a:sym typeface="Franklin Gothic"/>
              </a:defRPr>
            </a:lvl7pPr>
            <a:lvl8pPr lvl="7">
              <a:spcBef>
                <a:spcPts val="0"/>
              </a:spcBef>
              <a:spcAft>
                <a:spcPts val="0"/>
              </a:spcAft>
              <a:buSzPts val="2800"/>
              <a:buFont typeface="Franklin Gothic"/>
              <a:buNone/>
              <a:defRPr>
                <a:latin typeface="Franklin Gothic"/>
                <a:ea typeface="Franklin Gothic"/>
                <a:cs typeface="Franklin Gothic"/>
                <a:sym typeface="Franklin Gothic"/>
              </a:defRPr>
            </a:lvl8pPr>
            <a:lvl9pPr lvl="8">
              <a:spcBef>
                <a:spcPts val="0"/>
              </a:spcBef>
              <a:spcAft>
                <a:spcPts val="0"/>
              </a:spcAft>
              <a:buSzPts val="2800"/>
              <a:buFont typeface="Franklin Gothic"/>
              <a:buNone/>
              <a:defRPr>
                <a:latin typeface="Franklin Gothic"/>
                <a:ea typeface="Franklin Gothic"/>
                <a:cs typeface="Franklin Gothic"/>
                <a:sym typeface="Franklin Gothic"/>
              </a:defRPr>
            </a:lvl9pPr>
          </a:lstStyle>
          <a:p>
            <a:r>
              <a:rPr lang="en-US"/>
              <a:t>Click to edit Master title style</a:t>
            </a:r>
            <a:endParaRPr/>
          </a:p>
        </p:txBody>
      </p:sp>
      <p:sp>
        <p:nvSpPr>
          <p:cNvPr id="15" name="Google Shape;15;p3"/>
          <p:cNvSpPr txBox="1">
            <a:spLocks noGrp="1"/>
          </p:cNvSpPr>
          <p:nvPr>
            <p:ph type="title" idx="2"/>
          </p:nvPr>
        </p:nvSpPr>
        <p:spPr>
          <a:xfrm>
            <a:off x="415600" y="1466800"/>
            <a:ext cx="7680400" cy="2084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C2684"/>
              </a:buClr>
              <a:buSzPts val="2800"/>
              <a:buFont typeface="Franklin Gothic"/>
              <a:buNone/>
              <a:defRPr b="0">
                <a:solidFill>
                  <a:srgbClr val="5C2684"/>
                </a:solidFill>
                <a:latin typeface="Franklin Gothic Medium" panose="020B0603020102020204" pitchFamily="34" charset="0"/>
                <a:ea typeface="Franklin Gothic Medium" panose="020B0603020102020204" pitchFamily="34" charset="0"/>
                <a:cs typeface="Franklin Gothic"/>
                <a:sym typeface="Franklin Gothic"/>
              </a:defRPr>
            </a:lvl1pPr>
            <a:lvl2pPr lvl="1" rtl="0">
              <a:spcBef>
                <a:spcPts val="0"/>
              </a:spcBef>
              <a:spcAft>
                <a:spcPts val="0"/>
              </a:spcAft>
              <a:buSzPts val="2800"/>
              <a:buFont typeface="Franklin Gothic"/>
              <a:buNone/>
              <a:defRPr b="1">
                <a:latin typeface="Franklin Gothic"/>
                <a:ea typeface="Franklin Gothic"/>
                <a:cs typeface="Franklin Gothic"/>
                <a:sym typeface="Franklin Gothic"/>
              </a:defRPr>
            </a:lvl2pPr>
            <a:lvl3pPr lvl="2" rtl="0">
              <a:spcBef>
                <a:spcPts val="0"/>
              </a:spcBef>
              <a:spcAft>
                <a:spcPts val="0"/>
              </a:spcAft>
              <a:buSzPts val="2800"/>
              <a:buFont typeface="Franklin Gothic"/>
              <a:buNone/>
              <a:defRPr b="1">
                <a:latin typeface="Franklin Gothic"/>
                <a:ea typeface="Franklin Gothic"/>
                <a:cs typeface="Franklin Gothic"/>
                <a:sym typeface="Franklin Gothic"/>
              </a:defRPr>
            </a:lvl3pPr>
            <a:lvl4pPr lvl="3" rtl="0">
              <a:spcBef>
                <a:spcPts val="0"/>
              </a:spcBef>
              <a:spcAft>
                <a:spcPts val="0"/>
              </a:spcAft>
              <a:buSzPts val="2800"/>
              <a:buFont typeface="Franklin Gothic"/>
              <a:buNone/>
              <a:defRPr b="1">
                <a:latin typeface="Franklin Gothic"/>
                <a:ea typeface="Franklin Gothic"/>
                <a:cs typeface="Franklin Gothic"/>
                <a:sym typeface="Franklin Gothic"/>
              </a:defRPr>
            </a:lvl4pPr>
            <a:lvl5pPr lvl="4" rtl="0">
              <a:spcBef>
                <a:spcPts val="0"/>
              </a:spcBef>
              <a:spcAft>
                <a:spcPts val="0"/>
              </a:spcAft>
              <a:buSzPts val="2800"/>
              <a:buFont typeface="Franklin Gothic"/>
              <a:buNone/>
              <a:defRPr b="1">
                <a:latin typeface="Franklin Gothic"/>
                <a:ea typeface="Franklin Gothic"/>
                <a:cs typeface="Franklin Gothic"/>
                <a:sym typeface="Franklin Gothic"/>
              </a:defRPr>
            </a:lvl5pPr>
            <a:lvl6pPr lvl="5" rtl="0">
              <a:spcBef>
                <a:spcPts val="0"/>
              </a:spcBef>
              <a:spcAft>
                <a:spcPts val="0"/>
              </a:spcAft>
              <a:buSzPts val="2800"/>
              <a:buFont typeface="Franklin Gothic"/>
              <a:buNone/>
              <a:defRPr b="1">
                <a:latin typeface="Franklin Gothic"/>
                <a:ea typeface="Franklin Gothic"/>
                <a:cs typeface="Franklin Gothic"/>
                <a:sym typeface="Franklin Gothic"/>
              </a:defRPr>
            </a:lvl6pPr>
            <a:lvl7pPr lvl="6" rtl="0">
              <a:spcBef>
                <a:spcPts val="0"/>
              </a:spcBef>
              <a:spcAft>
                <a:spcPts val="0"/>
              </a:spcAft>
              <a:buSzPts val="2800"/>
              <a:buFont typeface="Franklin Gothic"/>
              <a:buNone/>
              <a:defRPr b="1">
                <a:latin typeface="Franklin Gothic"/>
                <a:ea typeface="Franklin Gothic"/>
                <a:cs typeface="Franklin Gothic"/>
                <a:sym typeface="Franklin Gothic"/>
              </a:defRPr>
            </a:lvl7pPr>
            <a:lvl8pPr lvl="7" rtl="0">
              <a:spcBef>
                <a:spcPts val="0"/>
              </a:spcBef>
              <a:spcAft>
                <a:spcPts val="0"/>
              </a:spcAft>
              <a:buSzPts val="2800"/>
              <a:buFont typeface="Franklin Gothic"/>
              <a:buNone/>
              <a:defRPr b="1">
                <a:latin typeface="Franklin Gothic"/>
                <a:ea typeface="Franklin Gothic"/>
                <a:cs typeface="Franklin Gothic"/>
                <a:sym typeface="Franklin Gothic"/>
              </a:defRPr>
            </a:lvl8pPr>
            <a:lvl9pPr lvl="8" rtl="0">
              <a:spcBef>
                <a:spcPts val="0"/>
              </a:spcBef>
              <a:spcAft>
                <a:spcPts val="0"/>
              </a:spcAft>
              <a:buSzPts val="2800"/>
              <a:buFont typeface="Franklin Gothic"/>
              <a:buNone/>
              <a:defRPr b="1">
                <a:latin typeface="Franklin Gothic"/>
                <a:ea typeface="Franklin Gothic"/>
                <a:cs typeface="Franklin Gothic"/>
                <a:sym typeface="Franklin Gothic"/>
              </a:defRPr>
            </a:lvl9pPr>
          </a:lstStyle>
          <a:p>
            <a:r>
              <a:rPr lang="en-US"/>
              <a:t>Click to edit Master title style</a:t>
            </a:r>
            <a:endParaRPr/>
          </a:p>
        </p:txBody>
      </p:sp>
      <p:pic>
        <p:nvPicPr>
          <p:cNvPr id="16" name="Google Shape;16;p3"/>
          <p:cNvPicPr preferRelativeResize="0"/>
          <p:nvPr/>
        </p:nvPicPr>
        <p:blipFill rotWithShape="1">
          <a:blip r:embed="rId2">
            <a:alphaModFix/>
          </a:blip>
          <a:srcRect r="55164"/>
          <a:stretch/>
        </p:blipFill>
        <p:spPr>
          <a:xfrm>
            <a:off x="10075867" y="1575634"/>
            <a:ext cx="2116133" cy="4716433"/>
          </a:xfrm>
          <a:prstGeom prst="rect">
            <a:avLst/>
          </a:prstGeom>
          <a:noFill/>
          <a:ln>
            <a:noFill/>
          </a:ln>
        </p:spPr>
      </p:pic>
    </p:spTree>
    <p:extLst>
      <p:ext uri="{BB962C8B-B14F-4D97-AF65-F5344CB8AC3E}">
        <p14:creationId xmlns:p14="http://schemas.microsoft.com/office/powerpoint/2010/main" val="1368410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large column" type="twoColTx" preserve="1">
  <p:cSld name="Title and large column">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873067" y="604000"/>
            <a:ext cx="955733" cy="6017193"/>
          </a:xfrm>
          <a:prstGeom prst="rect">
            <a:avLst/>
          </a:prstGeom>
        </p:spPr>
        <p:txBody>
          <a:bodyPr spcFirstLastPara="1" vert="vert270" wrap="square" lIns="91425" tIns="91425" rIns="91425" bIns="91425" anchor="t" anchorCtr="0">
            <a:noAutofit/>
          </a:bodyPr>
          <a:lstStyle>
            <a:lvl1pPr lvl="0" algn="ctr">
              <a:spcBef>
                <a:spcPts val="0"/>
              </a:spcBef>
              <a:spcAft>
                <a:spcPts val="0"/>
              </a:spcAft>
              <a:buClr>
                <a:srgbClr val="5C2684"/>
              </a:buClr>
              <a:buSzPts val="2000"/>
              <a:buFont typeface="Franklin Gothic"/>
              <a:buNone/>
              <a:defRPr sz="2667" b="0">
                <a:solidFill>
                  <a:srgbClr val="5C2684"/>
                </a:solidFill>
                <a:latin typeface="Franklin Gothic Medium" panose="020B0603020102020204" pitchFamily="34" charset="0"/>
                <a:ea typeface="Franklin Gothic Medium" panose="020B0603020102020204" pitchFamily="34" charset="0"/>
                <a:cs typeface="Franklin Gothic"/>
                <a:sym typeface="Franklin Gothic"/>
              </a:defRPr>
            </a:lvl1pPr>
            <a:lvl2pPr lvl="1">
              <a:spcBef>
                <a:spcPts val="0"/>
              </a:spcBef>
              <a:spcAft>
                <a:spcPts val="0"/>
              </a:spcAft>
              <a:buSzPts val="2000"/>
              <a:buFont typeface="Franklin Gothic"/>
              <a:buNone/>
              <a:defRPr sz="2667">
                <a:latin typeface="Franklin Gothic"/>
                <a:ea typeface="Franklin Gothic"/>
                <a:cs typeface="Franklin Gothic"/>
                <a:sym typeface="Franklin Gothic"/>
              </a:defRPr>
            </a:lvl2pPr>
            <a:lvl3pPr lvl="2">
              <a:spcBef>
                <a:spcPts val="0"/>
              </a:spcBef>
              <a:spcAft>
                <a:spcPts val="0"/>
              </a:spcAft>
              <a:buSzPts val="2000"/>
              <a:buFont typeface="Franklin Gothic"/>
              <a:buNone/>
              <a:defRPr sz="2667">
                <a:latin typeface="Franklin Gothic"/>
                <a:ea typeface="Franklin Gothic"/>
                <a:cs typeface="Franklin Gothic"/>
                <a:sym typeface="Franklin Gothic"/>
              </a:defRPr>
            </a:lvl3pPr>
            <a:lvl4pPr lvl="3">
              <a:spcBef>
                <a:spcPts val="0"/>
              </a:spcBef>
              <a:spcAft>
                <a:spcPts val="0"/>
              </a:spcAft>
              <a:buSzPts val="2000"/>
              <a:buFont typeface="Franklin Gothic"/>
              <a:buNone/>
              <a:defRPr sz="2667">
                <a:latin typeface="Franklin Gothic"/>
                <a:ea typeface="Franklin Gothic"/>
                <a:cs typeface="Franklin Gothic"/>
                <a:sym typeface="Franklin Gothic"/>
              </a:defRPr>
            </a:lvl4pPr>
            <a:lvl5pPr lvl="4">
              <a:spcBef>
                <a:spcPts val="0"/>
              </a:spcBef>
              <a:spcAft>
                <a:spcPts val="0"/>
              </a:spcAft>
              <a:buSzPts val="2000"/>
              <a:buFont typeface="Franklin Gothic"/>
              <a:buNone/>
              <a:defRPr sz="2667">
                <a:latin typeface="Franklin Gothic"/>
                <a:ea typeface="Franklin Gothic"/>
                <a:cs typeface="Franklin Gothic"/>
                <a:sym typeface="Franklin Gothic"/>
              </a:defRPr>
            </a:lvl5pPr>
            <a:lvl6pPr lvl="5">
              <a:spcBef>
                <a:spcPts val="0"/>
              </a:spcBef>
              <a:spcAft>
                <a:spcPts val="0"/>
              </a:spcAft>
              <a:buSzPts val="2000"/>
              <a:buFont typeface="Franklin Gothic"/>
              <a:buNone/>
              <a:defRPr sz="2667">
                <a:latin typeface="Franklin Gothic"/>
                <a:ea typeface="Franklin Gothic"/>
                <a:cs typeface="Franklin Gothic"/>
                <a:sym typeface="Franklin Gothic"/>
              </a:defRPr>
            </a:lvl6pPr>
            <a:lvl7pPr lvl="6">
              <a:spcBef>
                <a:spcPts val="0"/>
              </a:spcBef>
              <a:spcAft>
                <a:spcPts val="0"/>
              </a:spcAft>
              <a:buSzPts val="2000"/>
              <a:buFont typeface="Franklin Gothic"/>
              <a:buNone/>
              <a:defRPr sz="2667">
                <a:latin typeface="Franklin Gothic"/>
                <a:ea typeface="Franklin Gothic"/>
                <a:cs typeface="Franklin Gothic"/>
                <a:sym typeface="Franklin Gothic"/>
              </a:defRPr>
            </a:lvl7pPr>
            <a:lvl8pPr lvl="7">
              <a:spcBef>
                <a:spcPts val="0"/>
              </a:spcBef>
              <a:spcAft>
                <a:spcPts val="0"/>
              </a:spcAft>
              <a:buSzPts val="2000"/>
              <a:buFont typeface="Franklin Gothic"/>
              <a:buNone/>
              <a:defRPr sz="2667">
                <a:latin typeface="Franklin Gothic"/>
                <a:ea typeface="Franklin Gothic"/>
                <a:cs typeface="Franklin Gothic"/>
                <a:sym typeface="Franklin Gothic"/>
              </a:defRPr>
            </a:lvl8pPr>
            <a:lvl9pPr lvl="8">
              <a:spcBef>
                <a:spcPts val="0"/>
              </a:spcBef>
              <a:spcAft>
                <a:spcPts val="0"/>
              </a:spcAft>
              <a:buSzPts val="2000"/>
              <a:buFont typeface="Franklin Gothic"/>
              <a:buNone/>
              <a:defRPr sz="2667">
                <a:latin typeface="Franklin Gothic"/>
                <a:ea typeface="Franklin Gothic"/>
                <a:cs typeface="Franklin Gothic"/>
                <a:sym typeface="Franklin Gothic"/>
              </a:defRPr>
            </a:lvl9pPr>
          </a:lstStyle>
          <a:p>
            <a:r>
              <a:rPr lang="en-US"/>
              <a:t>Click to edit Master title style</a:t>
            </a:r>
            <a:endParaRPr/>
          </a:p>
        </p:txBody>
      </p:sp>
      <p:sp>
        <p:nvSpPr>
          <p:cNvPr id="20" name="Google Shape;20;p4"/>
          <p:cNvSpPr txBox="1">
            <a:spLocks noGrp="1"/>
          </p:cNvSpPr>
          <p:nvPr>
            <p:ph type="body" idx="1"/>
          </p:nvPr>
        </p:nvSpPr>
        <p:spPr>
          <a:xfrm>
            <a:off x="2103101" y="1536633"/>
            <a:ext cx="9695003" cy="508456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Clr>
                <a:srgbClr val="434343"/>
              </a:buClr>
              <a:buSzPts val="1400"/>
              <a:buFont typeface="Franklin Gothic"/>
              <a:buChar char="●"/>
              <a:defRPr sz="2400">
                <a:solidFill>
                  <a:schemeClr val="bg2"/>
                </a:solidFill>
                <a:latin typeface="Franklin Gothic"/>
                <a:ea typeface="Franklin Gothic"/>
                <a:cs typeface="Franklin Gothic"/>
                <a:sym typeface="Franklin Gothic"/>
              </a:defRPr>
            </a:lvl1pPr>
            <a:lvl2pPr marL="1219170" lvl="1" indent="-423323">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2pPr>
            <a:lvl3pPr marL="1828754" lvl="2" indent="-423323">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3pPr>
            <a:lvl4pPr marL="2438339" lvl="3" indent="-423323">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4pPr>
            <a:lvl5pPr marL="3047924" lvl="4" indent="-423323">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5pPr>
            <a:lvl6pPr marL="3657509" lvl="5" indent="-423323">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6pPr>
            <a:lvl7pPr marL="4267093" lvl="6" indent="-423323">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7pPr>
            <a:lvl8pPr marL="4876678" lvl="7" indent="-423323">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8pPr>
            <a:lvl9pPr marL="5486263" lvl="8" indent="-423323">
              <a:spcBef>
                <a:spcPts val="2133"/>
              </a:spcBef>
              <a:spcAft>
                <a:spcPts val="2133"/>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9pPr>
          </a:lstStyle>
          <a:p>
            <a:pPr lvl="0"/>
            <a:r>
              <a:rPr lang="en-US"/>
              <a:t>Edit Master text styles</a:t>
            </a:r>
          </a:p>
        </p:txBody>
      </p:sp>
      <p:pic>
        <p:nvPicPr>
          <p:cNvPr id="21" name="Google Shape;21;p4"/>
          <p:cNvPicPr preferRelativeResize="0"/>
          <p:nvPr/>
        </p:nvPicPr>
        <p:blipFill rotWithShape="1">
          <a:blip r:embed="rId2">
            <a:alphaModFix/>
          </a:blip>
          <a:srcRect/>
          <a:stretch/>
        </p:blipFill>
        <p:spPr>
          <a:xfrm>
            <a:off x="-476700" y="365634"/>
            <a:ext cx="1075467" cy="1074701"/>
          </a:xfrm>
          <a:prstGeom prst="rect">
            <a:avLst/>
          </a:prstGeom>
          <a:noFill/>
          <a:ln>
            <a:noFill/>
          </a:ln>
        </p:spPr>
      </p:pic>
      <p:sp>
        <p:nvSpPr>
          <p:cNvPr id="22" name="Google Shape;22;p4"/>
          <p:cNvSpPr txBox="1">
            <a:spLocks noGrp="1"/>
          </p:cNvSpPr>
          <p:nvPr>
            <p:ph type="title" idx="2"/>
          </p:nvPr>
        </p:nvSpPr>
        <p:spPr>
          <a:xfrm>
            <a:off x="2103100" y="604000"/>
            <a:ext cx="7595067" cy="598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A7B5"/>
              </a:buClr>
              <a:buSzPts val="1400"/>
              <a:buFont typeface="Franklin Gothic"/>
              <a:buNone/>
              <a:defRPr sz="2667" b="0">
                <a:solidFill>
                  <a:srgbClr val="00A7B5"/>
                </a:solidFill>
                <a:latin typeface="Franklin Gothic Medium" panose="020B0603020102020204" pitchFamily="34" charset="0"/>
                <a:ea typeface="Franklin Gothic Medium" panose="020B0603020102020204" pitchFamily="34" charset="0"/>
                <a:cs typeface="Franklin Gothic"/>
                <a:sym typeface="Franklin Gothic"/>
              </a:defRPr>
            </a:lvl1pPr>
            <a:lvl2pPr lvl="1" rtl="0">
              <a:spcBef>
                <a:spcPts val="0"/>
              </a:spcBef>
              <a:spcAft>
                <a:spcPts val="0"/>
              </a:spcAft>
              <a:buSzPts val="2000"/>
              <a:buFont typeface="Franklin Gothic"/>
              <a:buNone/>
              <a:defRPr sz="2667" b="1">
                <a:latin typeface="Franklin Gothic"/>
                <a:ea typeface="Franklin Gothic"/>
                <a:cs typeface="Franklin Gothic"/>
                <a:sym typeface="Franklin Gothic"/>
              </a:defRPr>
            </a:lvl2pPr>
            <a:lvl3pPr lvl="2" rtl="0">
              <a:spcBef>
                <a:spcPts val="0"/>
              </a:spcBef>
              <a:spcAft>
                <a:spcPts val="0"/>
              </a:spcAft>
              <a:buSzPts val="2000"/>
              <a:buFont typeface="Franklin Gothic"/>
              <a:buNone/>
              <a:defRPr sz="2667" b="1">
                <a:latin typeface="Franklin Gothic"/>
                <a:ea typeface="Franklin Gothic"/>
                <a:cs typeface="Franklin Gothic"/>
                <a:sym typeface="Franklin Gothic"/>
              </a:defRPr>
            </a:lvl3pPr>
            <a:lvl4pPr lvl="3" rtl="0">
              <a:spcBef>
                <a:spcPts val="0"/>
              </a:spcBef>
              <a:spcAft>
                <a:spcPts val="0"/>
              </a:spcAft>
              <a:buSzPts val="2000"/>
              <a:buFont typeface="Franklin Gothic"/>
              <a:buNone/>
              <a:defRPr sz="2667" b="1">
                <a:latin typeface="Franklin Gothic"/>
                <a:ea typeface="Franklin Gothic"/>
                <a:cs typeface="Franklin Gothic"/>
                <a:sym typeface="Franklin Gothic"/>
              </a:defRPr>
            </a:lvl4pPr>
            <a:lvl5pPr lvl="4" rtl="0">
              <a:spcBef>
                <a:spcPts val="0"/>
              </a:spcBef>
              <a:spcAft>
                <a:spcPts val="0"/>
              </a:spcAft>
              <a:buSzPts val="2000"/>
              <a:buFont typeface="Franklin Gothic"/>
              <a:buNone/>
              <a:defRPr sz="2667" b="1">
                <a:latin typeface="Franklin Gothic"/>
                <a:ea typeface="Franklin Gothic"/>
                <a:cs typeface="Franklin Gothic"/>
                <a:sym typeface="Franklin Gothic"/>
              </a:defRPr>
            </a:lvl5pPr>
            <a:lvl6pPr lvl="5" rtl="0">
              <a:spcBef>
                <a:spcPts val="0"/>
              </a:spcBef>
              <a:spcAft>
                <a:spcPts val="0"/>
              </a:spcAft>
              <a:buSzPts val="2000"/>
              <a:buFont typeface="Franklin Gothic"/>
              <a:buNone/>
              <a:defRPr sz="2667" b="1">
                <a:latin typeface="Franklin Gothic"/>
                <a:ea typeface="Franklin Gothic"/>
                <a:cs typeface="Franklin Gothic"/>
                <a:sym typeface="Franklin Gothic"/>
              </a:defRPr>
            </a:lvl6pPr>
            <a:lvl7pPr lvl="6" rtl="0">
              <a:spcBef>
                <a:spcPts val="0"/>
              </a:spcBef>
              <a:spcAft>
                <a:spcPts val="0"/>
              </a:spcAft>
              <a:buSzPts val="2000"/>
              <a:buFont typeface="Franklin Gothic"/>
              <a:buNone/>
              <a:defRPr sz="2667" b="1">
                <a:latin typeface="Franklin Gothic"/>
                <a:ea typeface="Franklin Gothic"/>
                <a:cs typeface="Franklin Gothic"/>
                <a:sym typeface="Franklin Gothic"/>
              </a:defRPr>
            </a:lvl7pPr>
            <a:lvl8pPr lvl="7" rtl="0">
              <a:spcBef>
                <a:spcPts val="0"/>
              </a:spcBef>
              <a:spcAft>
                <a:spcPts val="0"/>
              </a:spcAft>
              <a:buSzPts val="2000"/>
              <a:buFont typeface="Franklin Gothic"/>
              <a:buNone/>
              <a:defRPr sz="2667" b="1">
                <a:latin typeface="Franklin Gothic"/>
                <a:ea typeface="Franklin Gothic"/>
                <a:cs typeface="Franklin Gothic"/>
                <a:sym typeface="Franklin Gothic"/>
              </a:defRPr>
            </a:lvl8pPr>
            <a:lvl9pPr lvl="8" rtl="0">
              <a:spcBef>
                <a:spcPts val="0"/>
              </a:spcBef>
              <a:spcAft>
                <a:spcPts val="0"/>
              </a:spcAft>
              <a:buSzPts val="2000"/>
              <a:buFont typeface="Franklin Gothic"/>
              <a:buNone/>
              <a:defRPr sz="2667" b="1">
                <a:latin typeface="Franklin Gothic"/>
                <a:ea typeface="Franklin Gothic"/>
                <a:cs typeface="Franklin Gothic"/>
                <a:sym typeface="Franklin Gothic"/>
              </a:defRPr>
            </a:lvl9pPr>
          </a:lstStyle>
          <a:p>
            <a:r>
              <a:rPr lang="en-US"/>
              <a:t>Click to edit Master title style</a:t>
            </a:r>
            <a:endParaRPr/>
          </a:p>
        </p:txBody>
      </p:sp>
    </p:spTree>
    <p:extLst>
      <p:ext uri="{BB962C8B-B14F-4D97-AF65-F5344CB8AC3E}">
        <p14:creationId xmlns:p14="http://schemas.microsoft.com/office/powerpoint/2010/main" val="1696497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large column 1" preserve="1">
  <p:cSld name="Title and large column 1">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873066" y="604000"/>
            <a:ext cx="6966399" cy="598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C2684"/>
              </a:buClr>
              <a:buSzPts val="2000"/>
              <a:buFont typeface="Franklin Gothic"/>
              <a:buNone/>
              <a:defRPr sz="2667" b="1">
                <a:solidFill>
                  <a:srgbClr val="5C2684"/>
                </a:solidFill>
                <a:latin typeface="Franklin Gothic"/>
                <a:ea typeface="Franklin Gothic"/>
                <a:cs typeface="Franklin Gothic"/>
                <a:sym typeface="Franklin Gothic"/>
              </a:defRPr>
            </a:lvl1pPr>
            <a:lvl2pPr lvl="1" rtl="0">
              <a:spcBef>
                <a:spcPts val="0"/>
              </a:spcBef>
              <a:spcAft>
                <a:spcPts val="0"/>
              </a:spcAft>
              <a:buSzPts val="2000"/>
              <a:buFont typeface="Franklin Gothic"/>
              <a:buNone/>
              <a:defRPr sz="2667">
                <a:latin typeface="Franklin Gothic"/>
                <a:ea typeface="Franklin Gothic"/>
                <a:cs typeface="Franklin Gothic"/>
                <a:sym typeface="Franklin Gothic"/>
              </a:defRPr>
            </a:lvl2pPr>
            <a:lvl3pPr lvl="2" rtl="0">
              <a:spcBef>
                <a:spcPts val="0"/>
              </a:spcBef>
              <a:spcAft>
                <a:spcPts val="0"/>
              </a:spcAft>
              <a:buSzPts val="2000"/>
              <a:buFont typeface="Franklin Gothic"/>
              <a:buNone/>
              <a:defRPr sz="2667">
                <a:latin typeface="Franklin Gothic"/>
                <a:ea typeface="Franklin Gothic"/>
                <a:cs typeface="Franklin Gothic"/>
                <a:sym typeface="Franklin Gothic"/>
              </a:defRPr>
            </a:lvl3pPr>
            <a:lvl4pPr lvl="3" rtl="0">
              <a:spcBef>
                <a:spcPts val="0"/>
              </a:spcBef>
              <a:spcAft>
                <a:spcPts val="0"/>
              </a:spcAft>
              <a:buSzPts val="2000"/>
              <a:buFont typeface="Franklin Gothic"/>
              <a:buNone/>
              <a:defRPr sz="2667">
                <a:latin typeface="Franklin Gothic"/>
                <a:ea typeface="Franklin Gothic"/>
                <a:cs typeface="Franklin Gothic"/>
                <a:sym typeface="Franklin Gothic"/>
              </a:defRPr>
            </a:lvl4pPr>
            <a:lvl5pPr lvl="4" rtl="0">
              <a:spcBef>
                <a:spcPts val="0"/>
              </a:spcBef>
              <a:spcAft>
                <a:spcPts val="0"/>
              </a:spcAft>
              <a:buSzPts val="2000"/>
              <a:buFont typeface="Franklin Gothic"/>
              <a:buNone/>
              <a:defRPr sz="2667">
                <a:latin typeface="Franklin Gothic"/>
                <a:ea typeface="Franklin Gothic"/>
                <a:cs typeface="Franklin Gothic"/>
                <a:sym typeface="Franklin Gothic"/>
              </a:defRPr>
            </a:lvl5pPr>
            <a:lvl6pPr lvl="5" rtl="0">
              <a:spcBef>
                <a:spcPts val="0"/>
              </a:spcBef>
              <a:spcAft>
                <a:spcPts val="0"/>
              </a:spcAft>
              <a:buSzPts val="2000"/>
              <a:buFont typeface="Franklin Gothic"/>
              <a:buNone/>
              <a:defRPr sz="2667">
                <a:latin typeface="Franklin Gothic"/>
                <a:ea typeface="Franklin Gothic"/>
                <a:cs typeface="Franklin Gothic"/>
                <a:sym typeface="Franklin Gothic"/>
              </a:defRPr>
            </a:lvl6pPr>
            <a:lvl7pPr lvl="6" rtl="0">
              <a:spcBef>
                <a:spcPts val="0"/>
              </a:spcBef>
              <a:spcAft>
                <a:spcPts val="0"/>
              </a:spcAft>
              <a:buSzPts val="2000"/>
              <a:buFont typeface="Franklin Gothic"/>
              <a:buNone/>
              <a:defRPr sz="2667">
                <a:latin typeface="Franklin Gothic"/>
                <a:ea typeface="Franklin Gothic"/>
                <a:cs typeface="Franklin Gothic"/>
                <a:sym typeface="Franklin Gothic"/>
              </a:defRPr>
            </a:lvl7pPr>
            <a:lvl8pPr lvl="7" rtl="0">
              <a:spcBef>
                <a:spcPts val="0"/>
              </a:spcBef>
              <a:spcAft>
                <a:spcPts val="0"/>
              </a:spcAft>
              <a:buSzPts val="2000"/>
              <a:buFont typeface="Franklin Gothic"/>
              <a:buNone/>
              <a:defRPr sz="2667">
                <a:latin typeface="Franklin Gothic"/>
                <a:ea typeface="Franklin Gothic"/>
                <a:cs typeface="Franklin Gothic"/>
                <a:sym typeface="Franklin Gothic"/>
              </a:defRPr>
            </a:lvl8pPr>
            <a:lvl9pPr lvl="8" rtl="0">
              <a:spcBef>
                <a:spcPts val="0"/>
              </a:spcBef>
              <a:spcAft>
                <a:spcPts val="0"/>
              </a:spcAft>
              <a:buSzPts val="2000"/>
              <a:buFont typeface="Franklin Gothic"/>
              <a:buNone/>
              <a:defRPr sz="2667">
                <a:latin typeface="Franklin Gothic"/>
                <a:ea typeface="Franklin Gothic"/>
                <a:cs typeface="Franklin Gothic"/>
                <a:sym typeface="Franklin Gothic"/>
              </a:defRPr>
            </a:lvl9pPr>
          </a:lstStyle>
          <a:p>
            <a:r>
              <a:rPr lang="en-US"/>
              <a:t>Click to edit Master title style</a:t>
            </a:r>
            <a:endParaRPr/>
          </a:p>
        </p:txBody>
      </p:sp>
      <p:sp>
        <p:nvSpPr>
          <p:cNvPr id="32" name="Google Shape;32;p6"/>
          <p:cNvSpPr txBox="1">
            <a:spLocks noGrp="1"/>
          </p:cNvSpPr>
          <p:nvPr>
            <p:ph type="body" idx="1"/>
          </p:nvPr>
        </p:nvSpPr>
        <p:spPr>
          <a:xfrm>
            <a:off x="873067" y="1968575"/>
            <a:ext cx="6966400" cy="4123259"/>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rgbClr val="434343"/>
              </a:buClr>
              <a:buSzPts val="1400"/>
              <a:buFont typeface="Franklin Gothic"/>
              <a:buChar char="●"/>
              <a:defRPr sz="1867">
                <a:solidFill>
                  <a:srgbClr val="434343"/>
                </a:solidFill>
                <a:latin typeface="Franklin Gothic"/>
                <a:ea typeface="Franklin Gothic"/>
                <a:cs typeface="Franklin Gothic"/>
                <a:sym typeface="Franklin Gothic"/>
              </a:defRPr>
            </a:lvl1pPr>
            <a:lvl2pPr marL="1219170" lvl="1"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2pPr>
            <a:lvl3pPr marL="1828754" lvl="2"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3pPr>
            <a:lvl4pPr marL="2438339" lvl="3"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4pPr>
            <a:lvl5pPr marL="3047924" lvl="4"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5pPr>
            <a:lvl6pPr marL="3657509" lvl="5"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6pPr>
            <a:lvl7pPr marL="4267093" lvl="6"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7pPr>
            <a:lvl8pPr marL="4876678" lvl="7"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8pPr>
            <a:lvl9pPr marL="5486263" lvl="8" indent="-423323" rtl="0">
              <a:spcBef>
                <a:spcPts val="2133"/>
              </a:spcBef>
              <a:spcAft>
                <a:spcPts val="2133"/>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9pPr>
          </a:lstStyle>
          <a:p>
            <a:pPr lvl="0"/>
            <a:r>
              <a:rPr lang="en-US"/>
              <a:t>Edit Master text styles</a:t>
            </a:r>
          </a:p>
        </p:txBody>
      </p:sp>
      <p:pic>
        <p:nvPicPr>
          <p:cNvPr id="33" name="Google Shape;33;p6"/>
          <p:cNvPicPr preferRelativeResize="0"/>
          <p:nvPr/>
        </p:nvPicPr>
        <p:blipFill rotWithShape="1">
          <a:blip r:embed="rId2">
            <a:alphaModFix/>
          </a:blip>
          <a:srcRect/>
          <a:stretch/>
        </p:blipFill>
        <p:spPr>
          <a:xfrm>
            <a:off x="-476700" y="365634"/>
            <a:ext cx="1075467" cy="1074701"/>
          </a:xfrm>
          <a:prstGeom prst="rect">
            <a:avLst/>
          </a:prstGeom>
          <a:noFill/>
          <a:ln>
            <a:noFill/>
          </a:ln>
        </p:spPr>
      </p:pic>
      <p:sp>
        <p:nvSpPr>
          <p:cNvPr id="34" name="Google Shape;34;p6"/>
          <p:cNvSpPr txBox="1">
            <a:spLocks noGrp="1"/>
          </p:cNvSpPr>
          <p:nvPr>
            <p:ph type="title" idx="2"/>
          </p:nvPr>
        </p:nvSpPr>
        <p:spPr>
          <a:xfrm>
            <a:off x="873065" y="1322312"/>
            <a:ext cx="6966400" cy="525953"/>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A7B5"/>
              </a:buClr>
              <a:buSzPts val="1400"/>
              <a:buFont typeface="Franklin Gothic"/>
              <a:buNone/>
              <a:defRPr sz="1867" b="1">
                <a:solidFill>
                  <a:srgbClr val="00A7B5"/>
                </a:solidFill>
                <a:latin typeface="Franklin Gothic"/>
                <a:ea typeface="Franklin Gothic"/>
                <a:cs typeface="Franklin Gothic"/>
                <a:sym typeface="Franklin Gothic"/>
              </a:defRPr>
            </a:lvl1pPr>
            <a:lvl2pPr lvl="1" rtl="0">
              <a:spcBef>
                <a:spcPts val="0"/>
              </a:spcBef>
              <a:spcAft>
                <a:spcPts val="0"/>
              </a:spcAft>
              <a:buSzPts val="2000"/>
              <a:buFont typeface="Franklin Gothic"/>
              <a:buNone/>
              <a:defRPr sz="2667" b="1">
                <a:latin typeface="Franklin Gothic"/>
                <a:ea typeface="Franklin Gothic"/>
                <a:cs typeface="Franklin Gothic"/>
                <a:sym typeface="Franklin Gothic"/>
              </a:defRPr>
            </a:lvl2pPr>
            <a:lvl3pPr lvl="2" rtl="0">
              <a:spcBef>
                <a:spcPts val="0"/>
              </a:spcBef>
              <a:spcAft>
                <a:spcPts val="0"/>
              </a:spcAft>
              <a:buSzPts val="2000"/>
              <a:buFont typeface="Franklin Gothic"/>
              <a:buNone/>
              <a:defRPr sz="2667" b="1">
                <a:latin typeface="Franklin Gothic"/>
                <a:ea typeface="Franklin Gothic"/>
                <a:cs typeface="Franklin Gothic"/>
                <a:sym typeface="Franklin Gothic"/>
              </a:defRPr>
            </a:lvl3pPr>
            <a:lvl4pPr lvl="3" rtl="0">
              <a:spcBef>
                <a:spcPts val="0"/>
              </a:spcBef>
              <a:spcAft>
                <a:spcPts val="0"/>
              </a:spcAft>
              <a:buSzPts val="2000"/>
              <a:buFont typeface="Franklin Gothic"/>
              <a:buNone/>
              <a:defRPr sz="2667" b="1">
                <a:latin typeface="Franklin Gothic"/>
                <a:ea typeface="Franklin Gothic"/>
                <a:cs typeface="Franklin Gothic"/>
                <a:sym typeface="Franklin Gothic"/>
              </a:defRPr>
            </a:lvl4pPr>
            <a:lvl5pPr lvl="4" rtl="0">
              <a:spcBef>
                <a:spcPts val="0"/>
              </a:spcBef>
              <a:spcAft>
                <a:spcPts val="0"/>
              </a:spcAft>
              <a:buSzPts val="2000"/>
              <a:buFont typeface="Franklin Gothic"/>
              <a:buNone/>
              <a:defRPr sz="2667" b="1">
                <a:latin typeface="Franklin Gothic"/>
                <a:ea typeface="Franklin Gothic"/>
                <a:cs typeface="Franklin Gothic"/>
                <a:sym typeface="Franklin Gothic"/>
              </a:defRPr>
            </a:lvl5pPr>
            <a:lvl6pPr lvl="5" rtl="0">
              <a:spcBef>
                <a:spcPts val="0"/>
              </a:spcBef>
              <a:spcAft>
                <a:spcPts val="0"/>
              </a:spcAft>
              <a:buSzPts val="2000"/>
              <a:buFont typeface="Franklin Gothic"/>
              <a:buNone/>
              <a:defRPr sz="2667" b="1">
                <a:latin typeface="Franklin Gothic"/>
                <a:ea typeface="Franklin Gothic"/>
                <a:cs typeface="Franklin Gothic"/>
                <a:sym typeface="Franklin Gothic"/>
              </a:defRPr>
            </a:lvl6pPr>
            <a:lvl7pPr lvl="6" rtl="0">
              <a:spcBef>
                <a:spcPts val="0"/>
              </a:spcBef>
              <a:spcAft>
                <a:spcPts val="0"/>
              </a:spcAft>
              <a:buSzPts val="2000"/>
              <a:buFont typeface="Franklin Gothic"/>
              <a:buNone/>
              <a:defRPr sz="2667" b="1">
                <a:latin typeface="Franklin Gothic"/>
                <a:ea typeface="Franklin Gothic"/>
                <a:cs typeface="Franklin Gothic"/>
                <a:sym typeface="Franklin Gothic"/>
              </a:defRPr>
            </a:lvl7pPr>
            <a:lvl8pPr lvl="7" rtl="0">
              <a:spcBef>
                <a:spcPts val="0"/>
              </a:spcBef>
              <a:spcAft>
                <a:spcPts val="0"/>
              </a:spcAft>
              <a:buSzPts val="2000"/>
              <a:buFont typeface="Franklin Gothic"/>
              <a:buNone/>
              <a:defRPr sz="2667" b="1">
                <a:latin typeface="Franklin Gothic"/>
                <a:ea typeface="Franklin Gothic"/>
                <a:cs typeface="Franklin Gothic"/>
                <a:sym typeface="Franklin Gothic"/>
              </a:defRPr>
            </a:lvl8pPr>
            <a:lvl9pPr lvl="8" rtl="0">
              <a:spcBef>
                <a:spcPts val="0"/>
              </a:spcBef>
              <a:spcAft>
                <a:spcPts val="0"/>
              </a:spcAft>
              <a:buSzPts val="2000"/>
              <a:buFont typeface="Franklin Gothic"/>
              <a:buNone/>
              <a:defRPr sz="2667" b="1">
                <a:latin typeface="Franklin Gothic"/>
                <a:ea typeface="Franklin Gothic"/>
                <a:cs typeface="Franklin Gothic"/>
                <a:sym typeface="Franklin Gothic"/>
              </a:defRPr>
            </a:lvl9pPr>
          </a:lstStyle>
          <a:p>
            <a:r>
              <a:rPr lang="en-US"/>
              <a:t>Click to edit Master title style</a:t>
            </a:r>
            <a:endParaRPr/>
          </a:p>
        </p:txBody>
      </p:sp>
      <p:pic>
        <p:nvPicPr>
          <p:cNvPr id="35" name="Google Shape;35;p6"/>
          <p:cNvPicPr preferRelativeResize="0"/>
          <p:nvPr/>
        </p:nvPicPr>
        <p:blipFill>
          <a:blip r:embed="rId3">
            <a:alphaModFix/>
          </a:blip>
          <a:stretch>
            <a:fillRect/>
          </a:stretch>
        </p:blipFill>
        <p:spPr>
          <a:xfrm>
            <a:off x="8082067" y="1848264"/>
            <a:ext cx="3946135" cy="3949160"/>
          </a:xfrm>
          <a:prstGeom prst="rect">
            <a:avLst/>
          </a:prstGeom>
          <a:noFill/>
          <a:ln>
            <a:noFill/>
          </a:ln>
        </p:spPr>
      </p:pic>
      <p:sp>
        <p:nvSpPr>
          <p:cNvPr id="36" name="Google Shape;36;p6"/>
          <p:cNvSpPr txBox="1">
            <a:spLocks noGrp="1"/>
          </p:cNvSpPr>
          <p:nvPr>
            <p:ph type="body" idx="3"/>
          </p:nvPr>
        </p:nvSpPr>
        <p:spPr>
          <a:xfrm>
            <a:off x="8922533" y="2999651"/>
            <a:ext cx="2265200" cy="1646400"/>
          </a:xfrm>
          <a:prstGeom prst="rect">
            <a:avLst/>
          </a:prstGeom>
        </p:spPr>
        <p:txBody>
          <a:bodyPr spcFirstLastPara="1" wrap="square" lIns="91425" tIns="91425" rIns="91425" bIns="91425" anchor="t" anchorCtr="0">
            <a:noAutofit/>
          </a:bodyPr>
          <a:lstStyle>
            <a:lvl1pPr marL="122764" lvl="0" indent="-122764" rtl="0">
              <a:spcBef>
                <a:spcPts val="0"/>
              </a:spcBef>
              <a:spcAft>
                <a:spcPts val="0"/>
              </a:spcAft>
              <a:buClr>
                <a:srgbClr val="434343"/>
              </a:buClr>
              <a:buSzPts val="1000"/>
              <a:buFont typeface="Arial" panose="020B0604020202020204" pitchFamily="34" charset="0"/>
              <a:buChar char="•"/>
              <a:defRPr sz="1333">
                <a:solidFill>
                  <a:srgbClr val="434343"/>
                </a:solidFill>
                <a:latin typeface="Franklin Gothic"/>
                <a:ea typeface="Franklin Gothic"/>
                <a:cs typeface="Franklin Gothic"/>
                <a:sym typeface="Franklin Gothic"/>
              </a:defRPr>
            </a:lvl1pPr>
            <a:lvl2pPr marL="1219170" lvl="1" indent="-389457" rtl="0">
              <a:spcBef>
                <a:spcPts val="2133"/>
              </a:spcBef>
              <a:spcAft>
                <a:spcPts val="0"/>
              </a:spcAft>
              <a:buClr>
                <a:srgbClr val="434343"/>
              </a:buClr>
              <a:buSzPts val="1000"/>
              <a:buFont typeface="Franklin Gothic"/>
              <a:buChar char="○"/>
              <a:defRPr sz="1333">
                <a:solidFill>
                  <a:srgbClr val="434343"/>
                </a:solidFill>
                <a:latin typeface="Franklin Gothic"/>
                <a:ea typeface="Franklin Gothic"/>
                <a:cs typeface="Franklin Gothic"/>
                <a:sym typeface="Franklin Gothic"/>
              </a:defRPr>
            </a:lvl2pPr>
            <a:lvl3pPr marL="1828754" lvl="2" indent="-389457" rtl="0">
              <a:spcBef>
                <a:spcPts val="2133"/>
              </a:spcBef>
              <a:spcAft>
                <a:spcPts val="0"/>
              </a:spcAft>
              <a:buClr>
                <a:srgbClr val="434343"/>
              </a:buClr>
              <a:buSzPts val="1000"/>
              <a:buFont typeface="Franklin Gothic"/>
              <a:buChar char="■"/>
              <a:defRPr sz="1333">
                <a:solidFill>
                  <a:srgbClr val="434343"/>
                </a:solidFill>
                <a:latin typeface="Franklin Gothic"/>
                <a:ea typeface="Franklin Gothic"/>
                <a:cs typeface="Franklin Gothic"/>
                <a:sym typeface="Franklin Gothic"/>
              </a:defRPr>
            </a:lvl3pPr>
            <a:lvl4pPr marL="2438339" lvl="3" indent="-389457" rtl="0">
              <a:spcBef>
                <a:spcPts val="2133"/>
              </a:spcBef>
              <a:spcAft>
                <a:spcPts val="0"/>
              </a:spcAft>
              <a:buClr>
                <a:srgbClr val="434343"/>
              </a:buClr>
              <a:buSzPts val="1000"/>
              <a:buFont typeface="Franklin Gothic"/>
              <a:buChar char="●"/>
              <a:defRPr sz="1333">
                <a:solidFill>
                  <a:srgbClr val="434343"/>
                </a:solidFill>
                <a:latin typeface="Franklin Gothic"/>
                <a:ea typeface="Franklin Gothic"/>
                <a:cs typeface="Franklin Gothic"/>
                <a:sym typeface="Franklin Gothic"/>
              </a:defRPr>
            </a:lvl4pPr>
            <a:lvl5pPr marL="3047924" lvl="4" indent="-389457" rtl="0">
              <a:spcBef>
                <a:spcPts val="2133"/>
              </a:spcBef>
              <a:spcAft>
                <a:spcPts val="0"/>
              </a:spcAft>
              <a:buClr>
                <a:srgbClr val="434343"/>
              </a:buClr>
              <a:buSzPts val="1000"/>
              <a:buFont typeface="Franklin Gothic"/>
              <a:buChar char="○"/>
              <a:defRPr sz="1333">
                <a:solidFill>
                  <a:srgbClr val="434343"/>
                </a:solidFill>
                <a:latin typeface="Franklin Gothic"/>
                <a:ea typeface="Franklin Gothic"/>
                <a:cs typeface="Franklin Gothic"/>
                <a:sym typeface="Franklin Gothic"/>
              </a:defRPr>
            </a:lvl5pPr>
            <a:lvl6pPr marL="3657509" lvl="5" indent="-389457" rtl="0">
              <a:spcBef>
                <a:spcPts val="2133"/>
              </a:spcBef>
              <a:spcAft>
                <a:spcPts val="0"/>
              </a:spcAft>
              <a:buClr>
                <a:srgbClr val="434343"/>
              </a:buClr>
              <a:buSzPts val="1000"/>
              <a:buFont typeface="Franklin Gothic"/>
              <a:buChar char="■"/>
              <a:defRPr sz="1333">
                <a:solidFill>
                  <a:srgbClr val="434343"/>
                </a:solidFill>
                <a:latin typeface="Franklin Gothic"/>
                <a:ea typeface="Franklin Gothic"/>
                <a:cs typeface="Franklin Gothic"/>
                <a:sym typeface="Franklin Gothic"/>
              </a:defRPr>
            </a:lvl6pPr>
            <a:lvl7pPr marL="4267093" lvl="6" indent="-389457" rtl="0">
              <a:spcBef>
                <a:spcPts val="2133"/>
              </a:spcBef>
              <a:spcAft>
                <a:spcPts val="0"/>
              </a:spcAft>
              <a:buClr>
                <a:srgbClr val="434343"/>
              </a:buClr>
              <a:buSzPts val="1000"/>
              <a:buFont typeface="Franklin Gothic"/>
              <a:buChar char="●"/>
              <a:defRPr sz="1333">
                <a:solidFill>
                  <a:srgbClr val="434343"/>
                </a:solidFill>
                <a:latin typeface="Franklin Gothic"/>
                <a:ea typeface="Franklin Gothic"/>
                <a:cs typeface="Franklin Gothic"/>
                <a:sym typeface="Franklin Gothic"/>
              </a:defRPr>
            </a:lvl7pPr>
            <a:lvl8pPr marL="4876678" lvl="7" indent="-389457" rtl="0">
              <a:spcBef>
                <a:spcPts val="2133"/>
              </a:spcBef>
              <a:spcAft>
                <a:spcPts val="0"/>
              </a:spcAft>
              <a:buClr>
                <a:srgbClr val="434343"/>
              </a:buClr>
              <a:buSzPts val="1000"/>
              <a:buFont typeface="Franklin Gothic"/>
              <a:buChar char="○"/>
              <a:defRPr sz="1333">
                <a:solidFill>
                  <a:srgbClr val="434343"/>
                </a:solidFill>
                <a:latin typeface="Franklin Gothic"/>
                <a:ea typeface="Franklin Gothic"/>
                <a:cs typeface="Franklin Gothic"/>
                <a:sym typeface="Franklin Gothic"/>
              </a:defRPr>
            </a:lvl8pPr>
            <a:lvl9pPr marL="5486263" lvl="8" indent="-389457" rtl="0">
              <a:spcBef>
                <a:spcPts val="2133"/>
              </a:spcBef>
              <a:spcAft>
                <a:spcPts val="2133"/>
              </a:spcAft>
              <a:buClr>
                <a:srgbClr val="434343"/>
              </a:buClr>
              <a:buSzPts val="1000"/>
              <a:buFont typeface="Franklin Gothic"/>
              <a:buChar char="■"/>
              <a:defRPr sz="1333">
                <a:solidFill>
                  <a:srgbClr val="434343"/>
                </a:solidFill>
                <a:latin typeface="Franklin Gothic"/>
                <a:ea typeface="Franklin Gothic"/>
                <a:cs typeface="Franklin Gothic"/>
                <a:sym typeface="Franklin Gothic"/>
              </a:defRPr>
            </a:lvl9pPr>
          </a:lstStyle>
          <a:p>
            <a:pPr lvl="0"/>
            <a:r>
              <a:rPr lang="en-US"/>
              <a:t>Edit Master text styles</a:t>
            </a:r>
          </a:p>
        </p:txBody>
      </p:sp>
      <p:pic>
        <p:nvPicPr>
          <p:cNvPr id="37" name="Google Shape;37;p6"/>
          <p:cNvPicPr preferRelativeResize="0"/>
          <p:nvPr/>
        </p:nvPicPr>
        <p:blipFill>
          <a:blip r:embed="rId4">
            <a:alphaModFix/>
          </a:blip>
          <a:stretch>
            <a:fillRect/>
          </a:stretch>
        </p:blipFill>
        <p:spPr>
          <a:xfrm>
            <a:off x="9864832" y="159394"/>
            <a:ext cx="2131643" cy="828937"/>
          </a:xfrm>
          <a:prstGeom prst="rect">
            <a:avLst/>
          </a:prstGeom>
          <a:noFill/>
          <a:ln>
            <a:noFill/>
          </a:ln>
        </p:spPr>
      </p:pic>
    </p:spTree>
    <p:extLst>
      <p:ext uri="{BB962C8B-B14F-4D97-AF65-F5344CB8AC3E}">
        <p14:creationId xmlns:p14="http://schemas.microsoft.com/office/powerpoint/2010/main" val="2982827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large column 2" preserve="1">
  <p:cSld name="Title and large column 2">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752968" y="604000"/>
            <a:ext cx="9088033" cy="598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C2684"/>
              </a:buClr>
              <a:buSzPts val="2000"/>
              <a:buFont typeface="Franklin Gothic"/>
              <a:buNone/>
              <a:defRPr sz="2667" b="1">
                <a:solidFill>
                  <a:srgbClr val="5C2684"/>
                </a:solidFill>
                <a:latin typeface="Franklin Gothic"/>
                <a:ea typeface="Franklin Gothic"/>
                <a:cs typeface="Franklin Gothic"/>
                <a:sym typeface="Franklin Gothic"/>
              </a:defRPr>
            </a:lvl1pPr>
            <a:lvl2pPr lvl="1" rtl="0">
              <a:spcBef>
                <a:spcPts val="0"/>
              </a:spcBef>
              <a:spcAft>
                <a:spcPts val="0"/>
              </a:spcAft>
              <a:buSzPts val="2000"/>
              <a:buFont typeface="Franklin Gothic"/>
              <a:buNone/>
              <a:defRPr sz="2667">
                <a:latin typeface="Franklin Gothic"/>
                <a:ea typeface="Franklin Gothic"/>
                <a:cs typeface="Franklin Gothic"/>
                <a:sym typeface="Franklin Gothic"/>
              </a:defRPr>
            </a:lvl2pPr>
            <a:lvl3pPr lvl="2" rtl="0">
              <a:spcBef>
                <a:spcPts val="0"/>
              </a:spcBef>
              <a:spcAft>
                <a:spcPts val="0"/>
              </a:spcAft>
              <a:buSzPts val="2000"/>
              <a:buFont typeface="Franklin Gothic"/>
              <a:buNone/>
              <a:defRPr sz="2667">
                <a:latin typeface="Franklin Gothic"/>
                <a:ea typeface="Franklin Gothic"/>
                <a:cs typeface="Franklin Gothic"/>
                <a:sym typeface="Franklin Gothic"/>
              </a:defRPr>
            </a:lvl3pPr>
            <a:lvl4pPr lvl="3" rtl="0">
              <a:spcBef>
                <a:spcPts val="0"/>
              </a:spcBef>
              <a:spcAft>
                <a:spcPts val="0"/>
              </a:spcAft>
              <a:buSzPts val="2000"/>
              <a:buFont typeface="Franklin Gothic"/>
              <a:buNone/>
              <a:defRPr sz="2667">
                <a:latin typeface="Franklin Gothic"/>
                <a:ea typeface="Franklin Gothic"/>
                <a:cs typeface="Franklin Gothic"/>
                <a:sym typeface="Franklin Gothic"/>
              </a:defRPr>
            </a:lvl4pPr>
            <a:lvl5pPr lvl="4" rtl="0">
              <a:spcBef>
                <a:spcPts val="0"/>
              </a:spcBef>
              <a:spcAft>
                <a:spcPts val="0"/>
              </a:spcAft>
              <a:buSzPts val="2000"/>
              <a:buFont typeface="Franklin Gothic"/>
              <a:buNone/>
              <a:defRPr sz="2667">
                <a:latin typeface="Franklin Gothic"/>
                <a:ea typeface="Franklin Gothic"/>
                <a:cs typeface="Franklin Gothic"/>
                <a:sym typeface="Franklin Gothic"/>
              </a:defRPr>
            </a:lvl5pPr>
            <a:lvl6pPr lvl="5" rtl="0">
              <a:spcBef>
                <a:spcPts val="0"/>
              </a:spcBef>
              <a:spcAft>
                <a:spcPts val="0"/>
              </a:spcAft>
              <a:buSzPts val="2000"/>
              <a:buFont typeface="Franklin Gothic"/>
              <a:buNone/>
              <a:defRPr sz="2667">
                <a:latin typeface="Franklin Gothic"/>
                <a:ea typeface="Franklin Gothic"/>
                <a:cs typeface="Franklin Gothic"/>
                <a:sym typeface="Franklin Gothic"/>
              </a:defRPr>
            </a:lvl6pPr>
            <a:lvl7pPr lvl="6" rtl="0">
              <a:spcBef>
                <a:spcPts val="0"/>
              </a:spcBef>
              <a:spcAft>
                <a:spcPts val="0"/>
              </a:spcAft>
              <a:buSzPts val="2000"/>
              <a:buFont typeface="Franklin Gothic"/>
              <a:buNone/>
              <a:defRPr sz="2667">
                <a:latin typeface="Franklin Gothic"/>
                <a:ea typeface="Franklin Gothic"/>
                <a:cs typeface="Franklin Gothic"/>
                <a:sym typeface="Franklin Gothic"/>
              </a:defRPr>
            </a:lvl7pPr>
            <a:lvl8pPr lvl="7" rtl="0">
              <a:spcBef>
                <a:spcPts val="0"/>
              </a:spcBef>
              <a:spcAft>
                <a:spcPts val="0"/>
              </a:spcAft>
              <a:buSzPts val="2000"/>
              <a:buFont typeface="Franklin Gothic"/>
              <a:buNone/>
              <a:defRPr sz="2667">
                <a:latin typeface="Franklin Gothic"/>
                <a:ea typeface="Franklin Gothic"/>
                <a:cs typeface="Franklin Gothic"/>
                <a:sym typeface="Franklin Gothic"/>
              </a:defRPr>
            </a:lvl8pPr>
            <a:lvl9pPr lvl="8" rtl="0">
              <a:spcBef>
                <a:spcPts val="0"/>
              </a:spcBef>
              <a:spcAft>
                <a:spcPts val="0"/>
              </a:spcAft>
              <a:buSzPts val="2000"/>
              <a:buFont typeface="Franklin Gothic"/>
              <a:buNone/>
              <a:defRPr sz="2667">
                <a:latin typeface="Franklin Gothic"/>
                <a:ea typeface="Franklin Gothic"/>
                <a:cs typeface="Franklin Gothic"/>
                <a:sym typeface="Franklin Gothic"/>
              </a:defRPr>
            </a:lvl9pPr>
          </a:lstStyle>
          <a:p>
            <a:r>
              <a:rPr lang="en-US"/>
              <a:t>Click to edit Master title style</a:t>
            </a:r>
            <a:endParaRPr/>
          </a:p>
        </p:txBody>
      </p:sp>
      <p:sp>
        <p:nvSpPr>
          <p:cNvPr id="26" name="Google Shape;26;p5"/>
          <p:cNvSpPr txBox="1">
            <a:spLocks noGrp="1"/>
          </p:cNvSpPr>
          <p:nvPr>
            <p:ph type="body" idx="1"/>
          </p:nvPr>
        </p:nvSpPr>
        <p:spPr>
          <a:xfrm>
            <a:off x="5000200" y="1440335"/>
            <a:ext cx="4840800" cy="4651399"/>
          </a:xfrm>
          <a:prstGeom prst="rect">
            <a:avLst/>
          </a:prstGeom>
        </p:spPr>
        <p:txBody>
          <a:bodyPr spcFirstLastPara="1" wrap="square" lIns="91425" tIns="91425" rIns="91425" bIns="91425" anchor="t" anchorCtr="0">
            <a:noAutofit/>
          </a:bodyPr>
          <a:lstStyle>
            <a:lvl1pPr marL="355591" lvl="0" indent="-169329" rtl="0">
              <a:spcBef>
                <a:spcPts val="0"/>
              </a:spcBef>
              <a:spcAft>
                <a:spcPts val="0"/>
              </a:spcAft>
              <a:buClrTx/>
              <a:buSzPts val="1400"/>
              <a:buFont typeface="Arial" panose="020B0604020202020204" pitchFamily="34" charset="0"/>
              <a:buChar char="•"/>
              <a:defRPr sz="1867">
                <a:solidFill>
                  <a:schemeClr val="bg2"/>
                </a:solidFill>
                <a:latin typeface="Franklin Gothic"/>
                <a:ea typeface="Franklin Gothic"/>
                <a:cs typeface="Franklin Gothic"/>
                <a:sym typeface="Franklin Gothic"/>
              </a:defRPr>
            </a:lvl1pPr>
            <a:lvl2pPr marL="795847" lvl="1" indent="0" rtl="0">
              <a:spcBef>
                <a:spcPts val="2133"/>
              </a:spcBef>
              <a:spcAft>
                <a:spcPts val="0"/>
              </a:spcAft>
              <a:buClr>
                <a:srgbClr val="434343"/>
              </a:buClr>
              <a:buSzPts val="1400"/>
              <a:buFont typeface="Franklin Gothic"/>
              <a:buNone/>
              <a:defRPr>
                <a:solidFill>
                  <a:srgbClr val="434343"/>
                </a:solidFill>
                <a:latin typeface="Franklin Gothic"/>
                <a:ea typeface="Franklin Gothic"/>
                <a:cs typeface="Franklin Gothic"/>
                <a:sym typeface="Franklin Gothic"/>
              </a:defRPr>
            </a:lvl2pPr>
            <a:lvl3pPr marL="1828754" lvl="2"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3pPr>
            <a:lvl4pPr marL="2438339" lvl="3"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4pPr>
            <a:lvl5pPr marL="3047924" lvl="4"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5pPr>
            <a:lvl6pPr marL="3657509" lvl="5"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6pPr>
            <a:lvl7pPr marL="4267093" lvl="6"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7pPr>
            <a:lvl8pPr marL="4876678" lvl="7" indent="-423323" rtl="0">
              <a:spcBef>
                <a:spcPts val="2133"/>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8pPr>
            <a:lvl9pPr marL="5486263" lvl="8" indent="-423323" rtl="0">
              <a:spcBef>
                <a:spcPts val="2133"/>
              </a:spcBef>
              <a:spcAft>
                <a:spcPts val="2133"/>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9pPr>
          </a:lstStyle>
          <a:p>
            <a:pPr lvl="0"/>
            <a:r>
              <a:rPr lang="en-US"/>
              <a:t>Edit Master text styles</a:t>
            </a:r>
          </a:p>
        </p:txBody>
      </p:sp>
      <p:pic>
        <p:nvPicPr>
          <p:cNvPr id="27" name="Google Shape;27;p5"/>
          <p:cNvPicPr preferRelativeResize="0"/>
          <p:nvPr/>
        </p:nvPicPr>
        <p:blipFill rotWithShape="1">
          <a:blip r:embed="rId2">
            <a:alphaModFix/>
          </a:blip>
          <a:srcRect/>
          <a:stretch/>
        </p:blipFill>
        <p:spPr>
          <a:xfrm>
            <a:off x="-476700" y="365634"/>
            <a:ext cx="1075467" cy="1074701"/>
          </a:xfrm>
          <a:prstGeom prst="rect">
            <a:avLst/>
          </a:prstGeom>
          <a:noFill/>
          <a:ln>
            <a:noFill/>
          </a:ln>
        </p:spPr>
      </p:pic>
      <p:sp>
        <p:nvSpPr>
          <p:cNvPr id="28" name="Google Shape;28;p5"/>
          <p:cNvSpPr txBox="1">
            <a:spLocks noGrp="1"/>
          </p:cNvSpPr>
          <p:nvPr>
            <p:ph type="title" idx="2"/>
          </p:nvPr>
        </p:nvSpPr>
        <p:spPr>
          <a:xfrm>
            <a:off x="752967" y="1440335"/>
            <a:ext cx="4119600" cy="4651396"/>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A7B5"/>
              </a:buClr>
              <a:buSzPts val="1400"/>
              <a:buFont typeface="Franklin Gothic"/>
              <a:buNone/>
              <a:defRPr sz="1867" b="1">
                <a:solidFill>
                  <a:srgbClr val="00A7B5"/>
                </a:solidFill>
                <a:latin typeface="Franklin Gothic"/>
                <a:ea typeface="Franklin Gothic"/>
                <a:cs typeface="Franklin Gothic"/>
                <a:sym typeface="Franklin Gothic"/>
              </a:defRPr>
            </a:lvl1pPr>
            <a:lvl2pPr lvl="1" rtl="0">
              <a:spcBef>
                <a:spcPts val="0"/>
              </a:spcBef>
              <a:spcAft>
                <a:spcPts val="0"/>
              </a:spcAft>
              <a:buSzPts val="2000"/>
              <a:buFont typeface="Franklin Gothic"/>
              <a:buNone/>
              <a:defRPr sz="2667" b="1">
                <a:latin typeface="Franklin Gothic"/>
                <a:ea typeface="Franklin Gothic"/>
                <a:cs typeface="Franklin Gothic"/>
                <a:sym typeface="Franklin Gothic"/>
              </a:defRPr>
            </a:lvl2pPr>
            <a:lvl3pPr lvl="2" rtl="0">
              <a:spcBef>
                <a:spcPts val="0"/>
              </a:spcBef>
              <a:spcAft>
                <a:spcPts val="0"/>
              </a:spcAft>
              <a:buSzPts val="2000"/>
              <a:buFont typeface="Franklin Gothic"/>
              <a:buNone/>
              <a:defRPr sz="2667" b="1">
                <a:latin typeface="Franklin Gothic"/>
                <a:ea typeface="Franklin Gothic"/>
                <a:cs typeface="Franklin Gothic"/>
                <a:sym typeface="Franklin Gothic"/>
              </a:defRPr>
            </a:lvl3pPr>
            <a:lvl4pPr lvl="3" rtl="0">
              <a:spcBef>
                <a:spcPts val="0"/>
              </a:spcBef>
              <a:spcAft>
                <a:spcPts val="0"/>
              </a:spcAft>
              <a:buSzPts val="2000"/>
              <a:buFont typeface="Franklin Gothic"/>
              <a:buNone/>
              <a:defRPr sz="2667" b="1">
                <a:latin typeface="Franklin Gothic"/>
                <a:ea typeface="Franklin Gothic"/>
                <a:cs typeface="Franklin Gothic"/>
                <a:sym typeface="Franklin Gothic"/>
              </a:defRPr>
            </a:lvl4pPr>
            <a:lvl5pPr lvl="4" rtl="0">
              <a:spcBef>
                <a:spcPts val="0"/>
              </a:spcBef>
              <a:spcAft>
                <a:spcPts val="0"/>
              </a:spcAft>
              <a:buSzPts val="2000"/>
              <a:buFont typeface="Franklin Gothic"/>
              <a:buNone/>
              <a:defRPr sz="2667" b="1">
                <a:latin typeface="Franklin Gothic"/>
                <a:ea typeface="Franklin Gothic"/>
                <a:cs typeface="Franklin Gothic"/>
                <a:sym typeface="Franklin Gothic"/>
              </a:defRPr>
            </a:lvl5pPr>
            <a:lvl6pPr lvl="5" rtl="0">
              <a:spcBef>
                <a:spcPts val="0"/>
              </a:spcBef>
              <a:spcAft>
                <a:spcPts val="0"/>
              </a:spcAft>
              <a:buSzPts val="2000"/>
              <a:buFont typeface="Franklin Gothic"/>
              <a:buNone/>
              <a:defRPr sz="2667" b="1">
                <a:latin typeface="Franklin Gothic"/>
                <a:ea typeface="Franklin Gothic"/>
                <a:cs typeface="Franklin Gothic"/>
                <a:sym typeface="Franklin Gothic"/>
              </a:defRPr>
            </a:lvl6pPr>
            <a:lvl7pPr lvl="6" rtl="0">
              <a:spcBef>
                <a:spcPts val="0"/>
              </a:spcBef>
              <a:spcAft>
                <a:spcPts val="0"/>
              </a:spcAft>
              <a:buSzPts val="2000"/>
              <a:buFont typeface="Franklin Gothic"/>
              <a:buNone/>
              <a:defRPr sz="2667" b="1">
                <a:latin typeface="Franklin Gothic"/>
                <a:ea typeface="Franklin Gothic"/>
                <a:cs typeface="Franklin Gothic"/>
                <a:sym typeface="Franklin Gothic"/>
              </a:defRPr>
            </a:lvl7pPr>
            <a:lvl8pPr lvl="7" rtl="0">
              <a:spcBef>
                <a:spcPts val="0"/>
              </a:spcBef>
              <a:spcAft>
                <a:spcPts val="0"/>
              </a:spcAft>
              <a:buSzPts val="2000"/>
              <a:buFont typeface="Franklin Gothic"/>
              <a:buNone/>
              <a:defRPr sz="2667" b="1">
                <a:latin typeface="Franklin Gothic"/>
                <a:ea typeface="Franklin Gothic"/>
                <a:cs typeface="Franklin Gothic"/>
                <a:sym typeface="Franklin Gothic"/>
              </a:defRPr>
            </a:lvl8pPr>
            <a:lvl9pPr lvl="8" rtl="0">
              <a:spcBef>
                <a:spcPts val="0"/>
              </a:spcBef>
              <a:spcAft>
                <a:spcPts val="0"/>
              </a:spcAft>
              <a:buSzPts val="2000"/>
              <a:buFont typeface="Franklin Gothic"/>
              <a:buNone/>
              <a:defRPr sz="2667" b="1">
                <a:latin typeface="Franklin Gothic"/>
                <a:ea typeface="Franklin Gothic"/>
                <a:cs typeface="Franklin Gothic"/>
                <a:sym typeface="Franklin Gothic"/>
              </a:defRPr>
            </a:lvl9pPr>
          </a:lstStyle>
          <a:p>
            <a:r>
              <a:rPr lang="en-US"/>
              <a:t>Click to edit Master title style</a:t>
            </a:r>
            <a:endParaRPr/>
          </a:p>
        </p:txBody>
      </p:sp>
      <p:pic>
        <p:nvPicPr>
          <p:cNvPr id="29" name="Google Shape;29;p5"/>
          <p:cNvPicPr preferRelativeResize="0"/>
          <p:nvPr/>
        </p:nvPicPr>
        <p:blipFill>
          <a:blip r:embed="rId3">
            <a:alphaModFix/>
          </a:blip>
          <a:stretch>
            <a:fillRect/>
          </a:stretch>
        </p:blipFill>
        <p:spPr>
          <a:xfrm>
            <a:off x="9864832" y="159394"/>
            <a:ext cx="2131643" cy="828937"/>
          </a:xfrm>
          <a:prstGeom prst="rect">
            <a:avLst/>
          </a:prstGeom>
          <a:noFill/>
          <a:ln>
            <a:noFill/>
          </a:ln>
        </p:spPr>
      </p:pic>
    </p:spTree>
    <p:extLst>
      <p:ext uri="{BB962C8B-B14F-4D97-AF65-F5344CB8AC3E}">
        <p14:creationId xmlns:p14="http://schemas.microsoft.com/office/powerpoint/2010/main" val="806598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F776DB8-7A4E-40F6-93EE-AA75FF818B30}"/>
              </a:ext>
            </a:extLst>
          </p:cNvPr>
          <p:cNvSpPr>
            <a:spLocks noGrp="1"/>
          </p:cNvSpPr>
          <p:nvPr>
            <p:ph type="sldNum" idx="10"/>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147279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24C54-BD7D-4481-B3B3-FA23973148E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426588-24AE-4FB7-AE15-9952CD08DB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FEF905-BFF5-445C-AFC9-C4A734B6017C}"/>
              </a:ext>
            </a:extLst>
          </p:cNvPr>
          <p:cNvSpPr>
            <a:spLocks noGrp="1"/>
          </p:cNvSpPr>
          <p:nvPr>
            <p:ph type="dt" sz="half" idx="10"/>
          </p:nvPr>
        </p:nvSpPr>
        <p:spPr/>
        <p:txBody>
          <a:bodyPr/>
          <a:lstStyle/>
          <a:p>
            <a:fld id="{BCFCD288-8EF7-4574-94A8-CB01465B481C}" type="datetimeFigureOut">
              <a:rPr lang="en-GB" smtClean="0"/>
              <a:t>22/01/2024</a:t>
            </a:fld>
            <a:endParaRPr lang="en-GB"/>
          </a:p>
        </p:txBody>
      </p:sp>
      <p:sp>
        <p:nvSpPr>
          <p:cNvPr id="5" name="Footer Placeholder 4">
            <a:extLst>
              <a:ext uri="{FF2B5EF4-FFF2-40B4-BE49-F238E27FC236}">
                <a16:creationId xmlns:a16="http://schemas.microsoft.com/office/drawing/2014/main" id="{B967070F-1B46-49AE-BA44-1D585CB1BE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785E3E-D745-4FDB-9D07-D6697F86439E}"/>
              </a:ext>
            </a:extLst>
          </p:cNvPr>
          <p:cNvSpPr>
            <a:spLocks noGrp="1"/>
          </p:cNvSpPr>
          <p:nvPr>
            <p:ph type="sldNum" sz="quarter" idx="12"/>
          </p:nvPr>
        </p:nvSpPr>
        <p:spPr/>
        <p:txBody>
          <a:bodyPr/>
          <a:lstStyle/>
          <a:p>
            <a:fld id="{46465C0C-7294-4989-9E5F-0070336765E7}" type="slidenum">
              <a:rPr lang="en-GB" smtClean="0"/>
              <a:t>‹#›</a:t>
            </a:fld>
            <a:endParaRPr lang="en-GB"/>
          </a:p>
        </p:txBody>
      </p:sp>
    </p:spTree>
    <p:extLst>
      <p:ext uri="{BB962C8B-B14F-4D97-AF65-F5344CB8AC3E}">
        <p14:creationId xmlns:p14="http://schemas.microsoft.com/office/powerpoint/2010/main" val="29206204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a:t>Add title</a:t>
            </a:r>
            <a:endParaRPr lang="en-GB"/>
          </a:p>
        </p:txBody>
      </p:sp>
    </p:spTree>
    <p:extLst>
      <p:ext uri="{BB962C8B-B14F-4D97-AF65-F5344CB8AC3E}">
        <p14:creationId xmlns:p14="http://schemas.microsoft.com/office/powerpoint/2010/main" val="6821769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subtitle &amp;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7"/>
            <a:ext cx="10021172" cy="358219"/>
          </a:xfrm>
        </p:spPr>
        <p:txBody>
          <a:bodyPr/>
          <a:lstStyle>
            <a:lvl1pPr>
              <a:defRPr/>
            </a:lvl1pPr>
          </a:lstStyle>
          <a:p>
            <a:r>
              <a:rPr lang="en-US"/>
              <a:t>Add title</a:t>
            </a:r>
            <a:endParaRPr lang="en-GB"/>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001985"/>
            <a:ext cx="10021172" cy="260603"/>
          </a:xfrm>
        </p:spPr>
        <p:txBody>
          <a:bodyPr/>
          <a:lstStyle>
            <a:lvl1pPr marL="0" indent="0">
              <a:buFont typeface="Arial" panose="020B0604020202020204" pitchFamily="34" charset="0"/>
              <a:buNone/>
              <a:defRPr sz="1431" b="0" i="0">
                <a:solidFill>
                  <a:srgbClr val="000000"/>
                </a:solidFill>
                <a:latin typeface="+mj-lt"/>
              </a:defRPr>
            </a:lvl1pPr>
          </a:lstStyle>
          <a:p>
            <a:pPr lvl="0"/>
            <a:r>
              <a:rPr lang="en-US"/>
              <a:t>Add subtitle</a:t>
            </a:r>
            <a:endParaRPr lang="en-GB"/>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7" y="1682698"/>
            <a:ext cx="5566537" cy="4665663"/>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E8C17998-E4CA-4138-A06B-CD1D85C42390}"/>
              </a:ext>
            </a:extLst>
          </p:cNvPr>
          <p:cNvSpPr>
            <a:spLocks noGrp="1"/>
          </p:cNvSpPr>
          <p:nvPr>
            <p:ph idx="11" hasCustomPrompt="1"/>
          </p:nvPr>
        </p:nvSpPr>
        <p:spPr>
          <a:xfrm>
            <a:off x="6253990" y="1682698"/>
            <a:ext cx="5566537" cy="4665663"/>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51688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hasCustomPrompt="1"/>
          </p:nvPr>
        </p:nvSpPr>
        <p:spPr>
          <a:xfrm>
            <a:off x="266633" y="2325000"/>
            <a:ext cx="7989200" cy="2208000"/>
          </a:xfrm>
          <a:prstGeom prst="rect">
            <a:avLst/>
          </a:prstGeom>
        </p:spPr>
        <p:txBody>
          <a:bodyPr spcFirstLastPara="1" wrap="square" lIns="91425" tIns="91425" rIns="91425" bIns="91425" anchor="b" anchorCtr="0">
            <a:noAutofit/>
          </a:bodyPr>
          <a:lstStyle>
            <a:lvl1pPr lvl="0">
              <a:spcBef>
                <a:spcPts val="0"/>
              </a:spcBef>
              <a:spcAft>
                <a:spcPts val="0"/>
              </a:spcAft>
              <a:buClr>
                <a:srgbClr val="5C2684"/>
              </a:buClr>
              <a:buSzPts val="5200"/>
              <a:buFont typeface="Franklin Gothic"/>
              <a:buNone/>
              <a:defRPr sz="5200" b="1">
                <a:solidFill>
                  <a:schemeClr val="accent1"/>
                </a:solidFill>
                <a:latin typeface="Franklin Gothic"/>
                <a:ea typeface="Franklin Gothic"/>
                <a:cs typeface="Franklin Gothic"/>
                <a:sym typeface="Franklin Gothic"/>
              </a:defRPr>
            </a:lvl1pPr>
            <a:lvl2pPr lvl="1">
              <a:spcBef>
                <a:spcPts val="0"/>
              </a:spcBef>
              <a:spcAft>
                <a:spcPts val="0"/>
              </a:spcAft>
              <a:buSzPts val="5200"/>
              <a:buFont typeface="Franklin Gothic"/>
              <a:buNone/>
              <a:defRPr sz="5200">
                <a:latin typeface="Franklin Gothic"/>
                <a:ea typeface="Franklin Gothic"/>
                <a:cs typeface="Franklin Gothic"/>
                <a:sym typeface="Franklin Gothic"/>
              </a:defRPr>
            </a:lvl2pPr>
            <a:lvl3pPr lvl="2">
              <a:spcBef>
                <a:spcPts val="0"/>
              </a:spcBef>
              <a:spcAft>
                <a:spcPts val="0"/>
              </a:spcAft>
              <a:buSzPts val="5200"/>
              <a:buFont typeface="Franklin Gothic"/>
              <a:buNone/>
              <a:defRPr sz="5200">
                <a:latin typeface="Franklin Gothic"/>
                <a:ea typeface="Franklin Gothic"/>
                <a:cs typeface="Franklin Gothic"/>
                <a:sym typeface="Franklin Gothic"/>
              </a:defRPr>
            </a:lvl3pPr>
            <a:lvl4pPr lvl="3">
              <a:spcBef>
                <a:spcPts val="0"/>
              </a:spcBef>
              <a:spcAft>
                <a:spcPts val="0"/>
              </a:spcAft>
              <a:buSzPts val="5200"/>
              <a:buFont typeface="Franklin Gothic"/>
              <a:buNone/>
              <a:defRPr sz="5200">
                <a:latin typeface="Franklin Gothic"/>
                <a:ea typeface="Franklin Gothic"/>
                <a:cs typeface="Franklin Gothic"/>
                <a:sym typeface="Franklin Gothic"/>
              </a:defRPr>
            </a:lvl4pPr>
            <a:lvl5pPr lvl="4">
              <a:spcBef>
                <a:spcPts val="0"/>
              </a:spcBef>
              <a:spcAft>
                <a:spcPts val="0"/>
              </a:spcAft>
              <a:buSzPts val="5200"/>
              <a:buFont typeface="Franklin Gothic"/>
              <a:buNone/>
              <a:defRPr sz="5200">
                <a:latin typeface="Franklin Gothic"/>
                <a:ea typeface="Franklin Gothic"/>
                <a:cs typeface="Franklin Gothic"/>
                <a:sym typeface="Franklin Gothic"/>
              </a:defRPr>
            </a:lvl5pPr>
            <a:lvl6pPr lvl="5">
              <a:spcBef>
                <a:spcPts val="0"/>
              </a:spcBef>
              <a:spcAft>
                <a:spcPts val="0"/>
              </a:spcAft>
              <a:buSzPts val="5200"/>
              <a:buFont typeface="Franklin Gothic"/>
              <a:buNone/>
              <a:defRPr sz="5200">
                <a:latin typeface="Franklin Gothic"/>
                <a:ea typeface="Franklin Gothic"/>
                <a:cs typeface="Franklin Gothic"/>
                <a:sym typeface="Franklin Gothic"/>
              </a:defRPr>
            </a:lvl6pPr>
            <a:lvl7pPr lvl="6">
              <a:spcBef>
                <a:spcPts val="0"/>
              </a:spcBef>
              <a:spcAft>
                <a:spcPts val="0"/>
              </a:spcAft>
              <a:buSzPts val="5200"/>
              <a:buFont typeface="Franklin Gothic"/>
              <a:buNone/>
              <a:defRPr sz="5200">
                <a:latin typeface="Franklin Gothic"/>
                <a:ea typeface="Franklin Gothic"/>
                <a:cs typeface="Franklin Gothic"/>
                <a:sym typeface="Franklin Gothic"/>
              </a:defRPr>
            </a:lvl7pPr>
            <a:lvl8pPr lvl="7">
              <a:spcBef>
                <a:spcPts val="0"/>
              </a:spcBef>
              <a:spcAft>
                <a:spcPts val="0"/>
              </a:spcAft>
              <a:buSzPts val="5200"/>
              <a:buFont typeface="Franklin Gothic"/>
              <a:buNone/>
              <a:defRPr sz="5200">
                <a:latin typeface="Franklin Gothic"/>
                <a:ea typeface="Franklin Gothic"/>
                <a:cs typeface="Franklin Gothic"/>
                <a:sym typeface="Franklin Gothic"/>
              </a:defRPr>
            </a:lvl8pPr>
            <a:lvl9pPr lvl="8">
              <a:spcBef>
                <a:spcPts val="0"/>
              </a:spcBef>
              <a:spcAft>
                <a:spcPts val="0"/>
              </a:spcAft>
              <a:buSzPts val="5200"/>
              <a:buFont typeface="Franklin Gothic"/>
              <a:buNone/>
              <a:defRPr sz="5200">
                <a:latin typeface="Franklin Gothic"/>
                <a:ea typeface="Franklin Gothic"/>
                <a:cs typeface="Franklin Gothic"/>
                <a:sym typeface="Franklin Gothic"/>
              </a:defRPr>
            </a:lvl9pPr>
          </a:lstStyle>
          <a:p>
            <a:r>
              <a:rPr lang="en-US" dirty="0"/>
              <a:t>Presentation Title Goes Here</a:t>
            </a:r>
          </a:p>
        </p:txBody>
      </p:sp>
      <p:pic>
        <p:nvPicPr>
          <p:cNvPr id="4" name="Google Shape;35;p6">
            <a:extLst>
              <a:ext uri="{FF2B5EF4-FFF2-40B4-BE49-F238E27FC236}">
                <a16:creationId xmlns:a16="http://schemas.microsoft.com/office/drawing/2014/main" id="{B838BA83-222C-42B6-8538-55A8FA939284}"/>
              </a:ext>
            </a:extLst>
          </p:cNvPr>
          <p:cNvPicPr preferRelativeResize="0"/>
          <p:nvPr userDrawn="1"/>
        </p:nvPicPr>
        <p:blipFill>
          <a:blip r:embed="rId2">
            <a:alphaModFix/>
          </a:blip>
          <a:stretch>
            <a:fillRect/>
          </a:stretch>
        </p:blipFill>
        <p:spPr>
          <a:xfrm>
            <a:off x="10218934" y="1845356"/>
            <a:ext cx="3946135" cy="3949160"/>
          </a:xfrm>
          <a:prstGeom prst="rect">
            <a:avLst/>
          </a:prstGeom>
          <a:noFill/>
          <a:ln>
            <a:noFill/>
          </a:ln>
        </p:spPr>
      </p:pic>
    </p:spTree>
    <p:extLst>
      <p:ext uri="{BB962C8B-B14F-4D97-AF65-F5344CB8AC3E}">
        <p14:creationId xmlns:p14="http://schemas.microsoft.com/office/powerpoint/2010/main" val="32525421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Section dark blue">
    <p:bg>
      <p:bgPr>
        <a:solidFill>
          <a:schemeClr val="accent1">
            <a:lumMod val="5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3"/>
            <a:ext cx="1542451" cy="1149223"/>
          </a:xfrm>
          <a:prstGeom prst="rect">
            <a:avLst/>
          </a:prstGeom>
        </p:spPr>
      </p:pic>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8" y="-1454940"/>
            <a:ext cx="4879437" cy="10867803"/>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sz="1431"/>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sz="1431"/>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sz="1431"/>
            </a:p>
          </p:txBody>
        </p:sp>
      </p:grpSp>
      <p:sp>
        <p:nvSpPr>
          <p:cNvPr id="8" name="Title 1">
            <a:extLst>
              <a:ext uri="{FF2B5EF4-FFF2-40B4-BE49-F238E27FC236}">
                <a16:creationId xmlns:a16="http://schemas.microsoft.com/office/drawing/2014/main" id="{3B9BF60C-DB1C-475E-BC3E-437F665E2308}"/>
              </a:ext>
            </a:extLst>
          </p:cNvPr>
          <p:cNvSpPr>
            <a:spLocks noGrp="1"/>
          </p:cNvSpPr>
          <p:nvPr>
            <p:ph type="ctrTitle" hasCustomPrompt="1"/>
          </p:nvPr>
        </p:nvSpPr>
        <p:spPr>
          <a:xfrm>
            <a:off x="724019" y="2401461"/>
            <a:ext cx="6618076" cy="1990255"/>
          </a:xfrm>
        </p:spPr>
        <p:txBody>
          <a:bodyPr lIns="0" tIns="0" rIns="0" bIns="0" anchor="b">
            <a:noAutofit/>
          </a:bodyPr>
          <a:lstStyle>
            <a:lvl1pPr algn="l">
              <a:defRPr sz="3975" i="0">
                <a:solidFill>
                  <a:schemeClr val="bg2"/>
                </a:solidFill>
              </a:defRPr>
            </a:lvl1pPr>
          </a:lstStyle>
          <a:p>
            <a:r>
              <a:rPr lang="en-US"/>
              <a:t>Add section title, quote or interesting fact</a:t>
            </a:r>
            <a:endParaRPr lang="en-GB"/>
          </a:p>
        </p:txBody>
      </p:sp>
      <p:cxnSp>
        <p:nvCxnSpPr>
          <p:cNvPr id="9" name="Straight Connector 8">
            <a:extLst>
              <a:ext uri="{FF2B5EF4-FFF2-40B4-BE49-F238E27FC236}">
                <a16:creationId xmlns:a16="http://schemas.microsoft.com/office/drawing/2014/main" id="{EBF2FDBF-04CB-48C2-9781-F8B6FCE425F9}"/>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8234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B63C2-DBC1-46C8-8B9C-F26494C060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FC2338-8A11-4480-9D05-201E50367CA0}"/>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22CDA8D-6336-4307-B786-7AADB26A9E12}"/>
              </a:ext>
            </a:extLst>
          </p:cNvPr>
          <p:cNvSpPr>
            <a:spLocks noGrp="1"/>
          </p:cNvSpPr>
          <p:nvPr>
            <p:ph type="dt" sz="half" idx="10"/>
          </p:nvPr>
        </p:nvSpPr>
        <p:spPr/>
        <p:txBody>
          <a:bodyPr/>
          <a:lstStyle/>
          <a:p>
            <a:fld id="{BCFCD288-8EF7-4574-94A8-CB01465B481C}" type="datetimeFigureOut">
              <a:rPr lang="en-GB" smtClean="0"/>
              <a:t>22/01/2024</a:t>
            </a:fld>
            <a:endParaRPr lang="en-GB"/>
          </a:p>
        </p:txBody>
      </p:sp>
      <p:sp>
        <p:nvSpPr>
          <p:cNvPr id="5" name="Footer Placeholder 4">
            <a:extLst>
              <a:ext uri="{FF2B5EF4-FFF2-40B4-BE49-F238E27FC236}">
                <a16:creationId xmlns:a16="http://schemas.microsoft.com/office/drawing/2014/main" id="{F97432B3-81F0-4D4F-A4C8-71710249ED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DD8468-685E-4D7E-BA09-DCCFA0BE6EE9}"/>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625259300"/>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4508F-67FC-4505-9BAB-B704F069F6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CEE8829-9116-4261-B3CC-494F04A9B4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81FF8E-68A5-4808-8DF7-C2B13F6DD175}"/>
              </a:ext>
            </a:extLst>
          </p:cNvPr>
          <p:cNvSpPr>
            <a:spLocks noGrp="1"/>
          </p:cNvSpPr>
          <p:nvPr>
            <p:ph type="dt" sz="half" idx="10"/>
          </p:nvPr>
        </p:nvSpPr>
        <p:spPr/>
        <p:txBody>
          <a:bodyPr/>
          <a:lstStyle/>
          <a:p>
            <a:fld id="{BCFCD288-8EF7-4574-94A8-CB01465B481C}" type="datetimeFigureOut">
              <a:rPr lang="en-GB" smtClean="0"/>
              <a:t>22/01/2024</a:t>
            </a:fld>
            <a:endParaRPr lang="en-GB"/>
          </a:p>
        </p:txBody>
      </p:sp>
      <p:sp>
        <p:nvSpPr>
          <p:cNvPr id="5" name="Footer Placeholder 4">
            <a:extLst>
              <a:ext uri="{FF2B5EF4-FFF2-40B4-BE49-F238E27FC236}">
                <a16:creationId xmlns:a16="http://schemas.microsoft.com/office/drawing/2014/main" id="{4292770F-BF76-4679-A432-C8EFA1B188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44BF7F-2191-47C7-AC4A-988BAC9E3FBE}"/>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047834336"/>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FC34-2675-40CB-9FF8-B767A1BA35D8}"/>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A17585-5FE0-447E-A9B2-2D2326CCF024}"/>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19EFF2-5079-412D-8693-9AF4EC6F901D}"/>
              </a:ext>
            </a:extLst>
          </p:cNvPr>
          <p:cNvSpPr>
            <a:spLocks noGrp="1"/>
          </p:cNvSpPr>
          <p:nvPr>
            <p:ph type="dt" sz="half" idx="10"/>
          </p:nvPr>
        </p:nvSpPr>
        <p:spPr/>
        <p:txBody>
          <a:bodyPr/>
          <a:lstStyle/>
          <a:p>
            <a:fld id="{BCFCD288-8EF7-4574-94A8-CB01465B481C}" type="datetimeFigureOut">
              <a:rPr lang="en-GB" smtClean="0"/>
              <a:t>22/01/2024</a:t>
            </a:fld>
            <a:endParaRPr lang="en-GB"/>
          </a:p>
        </p:txBody>
      </p:sp>
      <p:sp>
        <p:nvSpPr>
          <p:cNvPr id="5" name="Footer Placeholder 4">
            <a:extLst>
              <a:ext uri="{FF2B5EF4-FFF2-40B4-BE49-F238E27FC236}">
                <a16:creationId xmlns:a16="http://schemas.microsoft.com/office/drawing/2014/main" id="{05C364D1-59F7-4592-97FE-DBBC514320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C1843E-B9AE-4B9B-B3A2-06521413E2B6}"/>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641996379"/>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AF6A5-C56F-43C5-913C-0E41CBC579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D1694EF-6D9A-41CE-8CFF-665F9399F792}"/>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3630FC2-8358-45AA-9395-51072F9B8008}"/>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A7D1EE9-655F-4BE8-955F-D6C02918F808}"/>
              </a:ext>
            </a:extLst>
          </p:cNvPr>
          <p:cNvSpPr>
            <a:spLocks noGrp="1"/>
          </p:cNvSpPr>
          <p:nvPr>
            <p:ph type="dt" sz="half" idx="10"/>
          </p:nvPr>
        </p:nvSpPr>
        <p:spPr/>
        <p:txBody>
          <a:bodyPr/>
          <a:lstStyle/>
          <a:p>
            <a:fld id="{BCFCD288-8EF7-4574-94A8-CB01465B481C}" type="datetimeFigureOut">
              <a:rPr lang="en-GB" smtClean="0"/>
              <a:t>22/01/2024</a:t>
            </a:fld>
            <a:endParaRPr lang="en-GB"/>
          </a:p>
        </p:txBody>
      </p:sp>
      <p:sp>
        <p:nvSpPr>
          <p:cNvPr id="6" name="Footer Placeholder 5">
            <a:extLst>
              <a:ext uri="{FF2B5EF4-FFF2-40B4-BE49-F238E27FC236}">
                <a16:creationId xmlns:a16="http://schemas.microsoft.com/office/drawing/2014/main" id="{CBE7218A-742D-45F5-8113-4C3F8B87DC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741741-D48D-4AF1-B28E-D575038E6BBD}"/>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146477308"/>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9A728-0A8A-412B-B75C-E30FA9A6DC2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9DA111D-BE53-4837-BF8A-46FBBDEC3BE1}"/>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FE4AD1-5400-47FC-9684-C232D0759736}"/>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2049640-6D15-4CA1-9842-29C17769B3BD}"/>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77B384-EDEB-4736-B524-AC2EF6EE8738}"/>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A3A32CD-DBC1-4162-BCCE-08929E180D0D}"/>
              </a:ext>
            </a:extLst>
          </p:cNvPr>
          <p:cNvSpPr>
            <a:spLocks noGrp="1"/>
          </p:cNvSpPr>
          <p:nvPr>
            <p:ph type="dt" sz="half" idx="10"/>
          </p:nvPr>
        </p:nvSpPr>
        <p:spPr/>
        <p:txBody>
          <a:bodyPr/>
          <a:lstStyle/>
          <a:p>
            <a:fld id="{BCFCD288-8EF7-4574-94A8-CB01465B481C}" type="datetimeFigureOut">
              <a:rPr lang="en-GB" smtClean="0"/>
              <a:t>22/01/2024</a:t>
            </a:fld>
            <a:endParaRPr lang="en-GB"/>
          </a:p>
        </p:txBody>
      </p:sp>
      <p:sp>
        <p:nvSpPr>
          <p:cNvPr id="8" name="Footer Placeholder 7">
            <a:extLst>
              <a:ext uri="{FF2B5EF4-FFF2-40B4-BE49-F238E27FC236}">
                <a16:creationId xmlns:a16="http://schemas.microsoft.com/office/drawing/2014/main" id="{27917C70-8A97-4AB7-80AC-AD111952168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279377D-7F84-4A44-85CC-24A47DD4928F}"/>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799315440"/>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5A182-32BE-4027-BB07-1D8F638BE40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EC83E20-5ADE-43D6-9758-1A49A5C54DC5}"/>
              </a:ext>
            </a:extLst>
          </p:cNvPr>
          <p:cNvSpPr>
            <a:spLocks noGrp="1"/>
          </p:cNvSpPr>
          <p:nvPr>
            <p:ph type="dt" sz="half" idx="10"/>
          </p:nvPr>
        </p:nvSpPr>
        <p:spPr/>
        <p:txBody>
          <a:bodyPr/>
          <a:lstStyle/>
          <a:p>
            <a:fld id="{BCFCD288-8EF7-4574-94A8-CB01465B481C}" type="datetimeFigureOut">
              <a:rPr lang="en-GB" smtClean="0"/>
              <a:t>22/01/2024</a:t>
            </a:fld>
            <a:endParaRPr lang="en-GB"/>
          </a:p>
        </p:txBody>
      </p:sp>
      <p:sp>
        <p:nvSpPr>
          <p:cNvPr id="4" name="Footer Placeholder 3">
            <a:extLst>
              <a:ext uri="{FF2B5EF4-FFF2-40B4-BE49-F238E27FC236}">
                <a16:creationId xmlns:a16="http://schemas.microsoft.com/office/drawing/2014/main" id="{81874DD0-0746-4AAE-B94E-D52A39F1814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F4E66BE-FE9D-446A-BB8F-A2041825914A}"/>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4153719205"/>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036064-D319-415D-8751-A93C8D2B79DA}"/>
              </a:ext>
            </a:extLst>
          </p:cNvPr>
          <p:cNvSpPr>
            <a:spLocks noGrp="1"/>
          </p:cNvSpPr>
          <p:nvPr>
            <p:ph type="dt" sz="half" idx="10"/>
          </p:nvPr>
        </p:nvSpPr>
        <p:spPr/>
        <p:txBody>
          <a:bodyPr/>
          <a:lstStyle/>
          <a:p>
            <a:fld id="{BCFCD288-8EF7-4574-94A8-CB01465B481C}" type="datetimeFigureOut">
              <a:rPr lang="en-GB" smtClean="0"/>
              <a:t>22/01/2024</a:t>
            </a:fld>
            <a:endParaRPr lang="en-GB"/>
          </a:p>
        </p:txBody>
      </p:sp>
      <p:sp>
        <p:nvSpPr>
          <p:cNvPr id="3" name="Footer Placeholder 2">
            <a:extLst>
              <a:ext uri="{FF2B5EF4-FFF2-40B4-BE49-F238E27FC236}">
                <a16:creationId xmlns:a16="http://schemas.microsoft.com/office/drawing/2014/main" id="{980BAE48-7D35-4900-ADC9-D78505A5BF8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4371FA8-823B-41A0-8836-B870671F22CE}"/>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991974327"/>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50DFE-9329-48E3-997F-5F5D06BBEE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3919508-5C7A-4FBF-B152-71746862A062}"/>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C310688-5E3D-407B-8E25-9716EC8BD93A}"/>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D8FD34-9923-4BB1-A4A5-42BF1AC2F797}"/>
              </a:ext>
            </a:extLst>
          </p:cNvPr>
          <p:cNvSpPr>
            <a:spLocks noGrp="1"/>
          </p:cNvSpPr>
          <p:nvPr>
            <p:ph type="dt" sz="half" idx="10"/>
          </p:nvPr>
        </p:nvSpPr>
        <p:spPr/>
        <p:txBody>
          <a:bodyPr/>
          <a:lstStyle/>
          <a:p>
            <a:fld id="{BCFCD288-8EF7-4574-94A8-CB01465B481C}" type="datetimeFigureOut">
              <a:rPr lang="en-GB" smtClean="0"/>
              <a:t>22/01/2024</a:t>
            </a:fld>
            <a:endParaRPr lang="en-GB"/>
          </a:p>
        </p:txBody>
      </p:sp>
      <p:sp>
        <p:nvSpPr>
          <p:cNvPr id="6" name="Footer Placeholder 5">
            <a:extLst>
              <a:ext uri="{FF2B5EF4-FFF2-40B4-BE49-F238E27FC236}">
                <a16:creationId xmlns:a16="http://schemas.microsoft.com/office/drawing/2014/main" id="{B64BC5B0-5C0D-4561-9C9C-FB455AC350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E6350A-4F08-4FA1-8886-03EDD2D2C4FF}"/>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523702355"/>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16FD2-B265-4DDF-9A8E-C678FAB6EA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2E0E253-A597-48AE-A3F8-EE869B88563D}"/>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GB"/>
          </a:p>
        </p:txBody>
      </p:sp>
      <p:sp>
        <p:nvSpPr>
          <p:cNvPr id="4" name="Text Placeholder 3">
            <a:extLst>
              <a:ext uri="{FF2B5EF4-FFF2-40B4-BE49-F238E27FC236}">
                <a16:creationId xmlns:a16="http://schemas.microsoft.com/office/drawing/2014/main" id="{376086CD-634B-4F27-B3F1-A299B5C6EACC}"/>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462B17-CFAB-48F6-AB12-485CCC189493}"/>
              </a:ext>
            </a:extLst>
          </p:cNvPr>
          <p:cNvSpPr>
            <a:spLocks noGrp="1"/>
          </p:cNvSpPr>
          <p:nvPr>
            <p:ph type="dt" sz="half" idx="10"/>
          </p:nvPr>
        </p:nvSpPr>
        <p:spPr/>
        <p:txBody>
          <a:bodyPr/>
          <a:lstStyle/>
          <a:p>
            <a:fld id="{BCFCD288-8EF7-4574-94A8-CB01465B481C}" type="datetimeFigureOut">
              <a:rPr lang="en-GB" smtClean="0"/>
              <a:t>22/01/2024</a:t>
            </a:fld>
            <a:endParaRPr lang="en-GB"/>
          </a:p>
        </p:txBody>
      </p:sp>
      <p:sp>
        <p:nvSpPr>
          <p:cNvPr id="6" name="Footer Placeholder 5">
            <a:extLst>
              <a:ext uri="{FF2B5EF4-FFF2-40B4-BE49-F238E27FC236}">
                <a16:creationId xmlns:a16="http://schemas.microsoft.com/office/drawing/2014/main" id="{E8FFC484-274A-46C5-8E4A-4CE757CAEF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74DBD7A-FEDA-4D29-8E05-65E4C33FBA61}"/>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94052244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3550933"/>
            <a:ext cx="5988800" cy="763600"/>
          </a:xfrm>
          <a:prstGeom prst="rect">
            <a:avLst/>
          </a:prstGeom>
        </p:spPr>
        <p:txBody>
          <a:bodyPr spcFirstLastPara="1" wrap="square" lIns="91425" tIns="91425" rIns="91425" bIns="91425" anchor="t" anchorCtr="0">
            <a:noAutofit/>
          </a:bodyPr>
          <a:lstStyle>
            <a:lvl1pPr lvl="0">
              <a:spcBef>
                <a:spcPts val="0"/>
              </a:spcBef>
              <a:spcAft>
                <a:spcPts val="0"/>
              </a:spcAft>
              <a:buClr>
                <a:srgbClr val="5C2684"/>
              </a:buClr>
              <a:buSzPts val="2500"/>
              <a:buFont typeface="Franklin Gothic"/>
              <a:buNone/>
              <a:defRPr sz="2500">
                <a:solidFill>
                  <a:schemeClr val="accent2"/>
                </a:solidFill>
                <a:latin typeface="Franklin Gothic"/>
                <a:ea typeface="Franklin Gothic"/>
                <a:cs typeface="Franklin Gothic"/>
                <a:sym typeface="Franklin Gothic"/>
              </a:defRPr>
            </a:lvl1pPr>
            <a:lvl2pPr lvl="1">
              <a:spcBef>
                <a:spcPts val="0"/>
              </a:spcBef>
              <a:spcAft>
                <a:spcPts val="0"/>
              </a:spcAft>
              <a:buSzPts val="2800"/>
              <a:buFont typeface="Franklin Gothic"/>
              <a:buNone/>
              <a:defRPr>
                <a:latin typeface="Franklin Gothic"/>
                <a:ea typeface="Franklin Gothic"/>
                <a:cs typeface="Franklin Gothic"/>
                <a:sym typeface="Franklin Gothic"/>
              </a:defRPr>
            </a:lvl2pPr>
            <a:lvl3pPr lvl="2">
              <a:spcBef>
                <a:spcPts val="0"/>
              </a:spcBef>
              <a:spcAft>
                <a:spcPts val="0"/>
              </a:spcAft>
              <a:buSzPts val="2800"/>
              <a:buFont typeface="Franklin Gothic"/>
              <a:buNone/>
              <a:defRPr>
                <a:latin typeface="Franklin Gothic"/>
                <a:ea typeface="Franklin Gothic"/>
                <a:cs typeface="Franklin Gothic"/>
                <a:sym typeface="Franklin Gothic"/>
              </a:defRPr>
            </a:lvl3pPr>
            <a:lvl4pPr lvl="3">
              <a:spcBef>
                <a:spcPts val="0"/>
              </a:spcBef>
              <a:spcAft>
                <a:spcPts val="0"/>
              </a:spcAft>
              <a:buSzPts val="2800"/>
              <a:buFont typeface="Franklin Gothic"/>
              <a:buNone/>
              <a:defRPr>
                <a:latin typeface="Franklin Gothic"/>
                <a:ea typeface="Franklin Gothic"/>
                <a:cs typeface="Franklin Gothic"/>
                <a:sym typeface="Franklin Gothic"/>
              </a:defRPr>
            </a:lvl4pPr>
            <a:lvl5pPr lvl="4">
              <a:spcBef>
                <a:spcPts val="0"/>
              </a:spcBef>
              <a:spcAft>
                <a:spcPts val="0"/>
              </a:spcAft>
              <a:buSzPts val="2800"/>
              <a:buFont typeface="Franklin Gothic"/>
              <a:buNone/>
              <a:defRPr>
                <a:latin typeface="Franklin Gothic"/>
                <a:ea typeface="Franklin Gothic"/>
                <a:cs typeface="Franklin Gothic"/>
                <a:sym typeface="Franklin Gothic"/>
              </a:defRPr>
            </a:lvl5pPr>
            <a:lvl6pPr lvl="5">
              <a:spcBef>
                <a:spcPts val="0"/>
              </a:spcBef>
              <a:spcAft>
                <a:spcPts val="0"/>
              </a:spcAft>
              <a:buSzPts val="2800"/>
              <a:buFont typeface="Franklin Gothic"/>
              <a:buNone/>
              <a:defRPr>
                <a:latin typeface="Franklin Gothic"/>
                <a:ea typeface="Franklin Gothic"/>
                <a:cs typeface="Franklin Gothic"/>
                <a:sym typeface="Franklin Gothic"/>
              </a:defRPr>
            </a:lvl6pPr>
            <a:lvl7pPr lvl="6">
              <a:spcBef>
                <a:spcPts val="0"/>
              </a:spcBef>
              <a:spcAft>
                <a:spcPts val="0"/>
              </a:spcAft>
              <a:buSzPts val="2800"/>
              <a:buFont typeface="Franklin Gothic"/>
              <a:buNone/>
              <a:defRPr>
                <a:latin typeface="Franklin Gothic"/>
                <a:ea typeface="Franklin Gothic"/>
                <a:cs typeface="Franklin Gothic"/>
                <a:sym typeface="Franklin Gothic"/>
              </a:defRPr>
            </a:lvl7pPr>
            <a:lvl8pPr lvl="7">
              <a:spcBef>
                <a:spcPts val="0"/>
              </a:spcBef>
              <a:spcAft>
                <a:spcPts val="0"/>
              </a:spcAft>
              <a:buSzPts val="2800"/>
              <a:buFont typeface="Franklin Gothic"/>
              <a:buNone/>
              <a:defRPr>
                <a:latin typeface="Franklin Gothic"/>
                <a:ea typeface="Franklin Gothic"/>
                <a:cs typeface="Franklin Gothic"/>
                <a:sym typeface="Franklin Gothic"/>
              </a:defRPr>
            </a:lvl8pPr>
            <a:lvl9pPr lvl="8">
              <a:spcBef>
                <a:spcPts val="0"/>
              </a:spcBef>
              <a:spcAft>
                <a:spcPts val="0"/>
              </a:spcAft>
              <a:buSzPts val="2800"/>
              <a:buFont typeface="Franklin Gothic"/>
              <a:buNone/>
              <a:defRPr>
                <a:latin typeface="Franklin Gothic"/>
                <a:ea typeface="Franklin Gothic"/>
                <a:cs typeface="Franklin Gothic"/>
                <a:sym typeface="Franklin Gothic"/>
              </a:defRPr>
            </a:lvl9pPr>
          </a:lstStyle>
          <a:p>
            <a:r>
              <a:rPr lang="en-US"/>
              <a:t>Click to edit Master title style</a:t>
            </a:r>
            <a:endParaRPr dirty="0"/>
          </a:p>
        </p:txBody>
      </p:sp>
      <p:sp>
        <p:nvSpPr>
          <p:cNvPr id="15" name="Google Shape;15;p3"/>
          <p:cNvSpPr txBox="1">
            <a:spLocks noGrp="1"/>
          </p:cNvSpPr>
          <p:nvPr>
            <p:ph type="title" idx="2"/>
          </p:nvPr>
        </p:nvSpPr>
        <p:spPr>
          <a:xfrm>
            <a:off x="415600" y="1466800"/>
            <a:ext cx="7680400" cy="2084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C2684"/>
              </a:buClr>
              <a:buSzPts val="2800"/>
              <a:buFont typeface="Franklin Gothic"/>
              <a:buNone/>
              <a:defRPr b="1">
                <a:solidFill>
                  <a:srgbClr val="5C2684"/>
                </a:solidFill>
                <a:latin typeface="Franklin Gothic"/>
                <a:ea typeface="Franklin Gothic"/>
                <a:cs typeface="Franklin Gothic"/>
                <a:sym typeface="Franklin Gothic"/>
              </a:defRPr>
            </a:lvl1pPr>
            <a:lvl2pPr lvl="1" rtl="0">
              <a:spcBef>
                <a:spcPts val="0"/>
              </a:spcBef>
              <a:spcAft>
                <a:spcPts val="0"/>
              </a:spcAft>
              <a:buSzPts val="2800"/>
              <a:buFont typeface="Franklin Gothic"/>
              <a:buNone/>
              <a:defRPr b="1">
                <a:latin typeface="Franklin Gothic"/>
                <a:ea typeface="Franklin Gothic"/>
                <a:cs typeface="Franklin Gothic"/>
                <a:sym typeface="Franklin Gothic"/>
              </a:defRPr>
            </a:lvl2pPr>
            <a:lvl3pPr lvl="2" rtl="0">
              <a:spcBef>
                <a:spcPts val="0"/>
              </a:spcBef>
              <a:spcAft>
                <a:spcPts val="0"/>
              </a:spcAft>
              <a:buSzPts val="2800"/>
              <a:buFont typeface="Franklin Gothic"/>
              <a:buNone/>
              <a:defRPr b="1">
                <a:latin typeface="Franklin Gothic"/>
                <a:ea typeface="Franklin Gothic"/>
                <a:cs typeface="Franklin Gothic"/>
                <a:sym typeface="Franklin Gothic"/>
              </a:defRPr>
            </a:lvl3pPr>
            <a:lvl4pPr lvl="3" rtl="0">
              <a:spcBef>
                <a:spcPts val="0"/>
              </a:spcBef>
              <a:spcAft>
                <a:spcPts val="0"/>
              </a:spcAft>
              <a:buSzPts val="2800"/>
              <a:buFont typeface="Franklin Gothic"/>
              <a:buNone/>
              <a:defRPr b="1">
                <a:latin typeface="Franklin Gothic"/>
                <a:ea typeface="Franklin Gothic"/>
                <a:cs typeface="Franklin Gothic"/>
                <a:sym typeface="Franklin Gothic"/>
              </a:defRPr>
            </a:lvl4pPr>
            <a:lvl5pPr lvl="4" rtl="0">
              <a:spcBef>
                <a:spcPts val="0"/>
              </a:spcBef>
              <a:spcAft>
                <a:spcPts val="0"/>
              </a:spcAft>
              <a:buSzPts val="2800"/>
              <a:buFont typeface="Franklin Gothic"/>
              <a:buNone/>
              <a:defRPr b="1">
                <a:latin typeface="Franklin Gothic"/>
                <a:ea typeface="Franklin Gothic"/>
                <a:cs typeface="Franklin Gothic"/>
                <a:sym typeface="Franklin Gothic"/>
              </a:defRPr>
            </a:lvl5pPr>
            <a:lvl6pPr lvl="5" rtl="0">
              <a:spcBef>
                <a:spcPts val="0"/>
              </a:spcBef>
              <a:spcAft>
                <a:spcPts val="0"/>
              </a:spcAft>
              <a:buSzPts val="2800"/>
              <a:buFont typeface="Franklin Gothic"/>
              <a:buNone/>
              <a:defRPr b="1">
                <a:latin typeface="Franklin Gothic"/>
                <a:ea typeface="Franklin Gothic"/>
                <a:cs typeface="Franklin Gothic"/>
                <a:sym typeface="Franklin Gothic"/>
              </a:defRPr>
            </a:lvl6pPr>
            <a:lvl7pPr lvl="6" rtl="0">
              <a:spcBef>
                <a:spcPts val="0"/>
              </a:spcBef>
              <a:spcAft>
                <a:spcPts val="0"/>
              </a:spcAft>
              <a:buSzPts val="2800"/>
              <a:buFont typeface="Franklin Gothic"/>
              <a:buNone/>
              <a:defRPr b="1">
                <a:latin typeface="Franklin Gothic"/>
                <a:ea typeface="Franklin Gothic"/>
                <a:cs typeface="Franklin Gothic"/>
                <a:sym typeface="Franklin Gothic"/>
              </a:defRPr>
            </a:lvl7pPr>
            <a:lvl8pPr lvl="7" rtl="0">
              <a:spcBef>
                <a:spcPts val="0"/>
              </a:spcBef>
              <a:spcAft>
                <a:spcPts val="0"/>
              </a:spcAft>
              <a:buSzPts val="2800"/>
              <a:buFont typeface="Franklin Gothic"/>
              <a:buNone/>
              <a:defRPr b="1">
                <a:latin typeface="Franklin Gothic"/>
                <a:ea typeface="Franklin Gothic"/>
                <a:cs typeface="Franklin Gothic"/>
                <a:sym typeface="Franklin Gothic"/>
              </a:defRPr>
            </a:lvl8pPr>
            <a:lvl9pPr lvl="8" rtl="0">
              <a:spcBef>
                <a:spcPts val="0"/>
              </a:spcBef>
              <a:spcAft>
                <a:spcPts val="0"/>
              </a:spcAft>
              <a:buSzPts val="2800"/>
              <a:buFont typeface="Franklin Gothic"/>
              <a:buNone/>
              <a:defRPr b="1">
                <a:latin typeface="Franklin Gothic"/>
                <a:ea typeface="Franklin Gothic"/>
                <a:cs typeface="Franklin Gothic"/>
                <a:sym typeface="Franklin Gothic"/>
              </a:defRPr>
            </a:lvl9pPr>
          </a:lstStyle>
          <a:p>
            <a:r>
              <a:rPr lang="en-US"/>
              <a:t>Click to edit Master title style</a:t>
            </a:r>
            <a:endParaRPr dirty="0"/>
          </a:p>
        </p:txBody>
      </p:sp>
      <p:pic>
        <p:nvPicPr>
          <p:cNvPr id="16" name="Google Shape;16;p3"/>
          <p:cNvPicPr preferRelativeResize="0"/>
          <p:nvPr/>
        </p:nvPicPr>
        <p:blipFill rotWithShape="1">
          <a:blip r:embed="rId2">
            <a:alphaModFix/>
          </a:blip>
          <a:srcRect r="55164"/>
          <a:stretch/>
        </p:blipFill>
        <p:spPr>
          <a:xfrm>
            <a:off x="10075868" y="1575636"/>
            <a:ext cx="2116133" cy="4716433"/>
          </a:xfrm>
          <a:prstGeom prst="rect">
            <a:avLst/>
          </a:prstGeom>
          <a:noFill/>
          <a:ln>
            <a:noFill/>
          </a:ln>
        </p:spPr>
      </p:pic>
    </p:spTree>
    <p:extLst>
      <p:ext uri="{BB962C8B-B14F-4D97-AF65-F5344CB8AC3E}">
        <p14:creationId xmlns:p14="http://schemas.microsoft.com/office/powerpoint/2010/main" val="34786850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9929B-5034-4192-9146-C6A5A8E3548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13206A8-C751-45AF-B8B1-506FD6F650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625E3F-6897-46B4-8DB5-B4E4FF209E28}"/>
              </a:ext>
            </a:extLst>
          </p:cNvPr>
          <p:cNvSpPr>
            <a:spLocks noGrp="1"/>
          </p:cNvSpPr>
          <p:nvPr>
            <p:ph type="dt" sz="half" idx="10"/>
          </p:nvPr>
        </p:nvSpPr>
        <p:spPr/>
        <p:txBody>
          <a:bodyPr/>
          <a:lstStyle/>
          <a:p>
            <a:fld id="{BCFCD288-8EF7-4574-94A8-CB01465B481C}" type="datetimeFigureOut">
              <a:rPr lang="en-GB" smtClean="0"/>
              <a:t>22/01/2024</a:t>
            </a:fld>
            <a:endParaRPr lang="en-GB"/>
          </a:p>
        </p:txBody>
      </p:sp>
      <p:sp>
        <p:nvSpPr>
          <p:cNvPr id="5" name="Footer Placeholder 4">
            <a:extLst>
              <a:ext uri="{FF2B5EF4-FFF2-40B4-BE49-F238E27FC236}">
                <a16:creationId xmlns:a16="http://schemas.microsoft.com/office/drawing/2014/main" id="{848DCC56-A026-44B3-BE7F-C9051943A2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E1AE1D-100F-4C4F-9C9D-E834C3E988AA}"/>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482825407"/>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E212FD-C9E2-4EEF-8296-8B6B62EF1FDD}"/>
              </a:ext>
            </a:extLst>
          </p:cNvPr>
          <p:cNvSpPr>
            <a:spLocks noGrp="1"/>
          </p:cNvSpPr>
          <p:nvPr>
            <p:ph type="title" orient="vert"/>
          </p:nvPr>
        </p:nvSpPr>
        <p:spPr>
          <a:xfrm>
            <a:off x="8724901" y="365126"/>
            <a:ext cx="2628900" cy="581183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CABFDFB-5428-4D9F-8564-12D87F2641EE}"/>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135E68-DE1F-4ED9-8F13-3119719BCBAD}"/>
              </a:ext>
            </a:extLst>
          </p:cNvPr>
          <p:cNvSpPr>
            <a:spLocks noGrp="1"/>
          </p:cNvSpPr>
          <p:nvPr>
            <p:ph type="dt" sz="half" idx="10"/>
          </p:nvPr>
        </p:nvSpPr>
        <p:spPr/>
        <p:txBody>
          <a:bodyPr/>
          <a:lstStyle/>
          <a:p>
            <a:fld id="{BCFCD288-8EF7-4574-94A8-CB01465B481C}" type="datetimeFigureOut">
              <a:rPr lang="en-GB" smtClean="0"/>
              <a:t>22/01/2024</a:t>
            </a:fld>
            <a:endParaRPr lang="en-GB"/>
          </a:p>
        </p:txBody>
      </p:sp>
      <p:sp>
        <p:nvSpPr>
          <p:cNvPr id="5" name="Footer Placeholder 4">
            <a:extLst>
              <a:ext uri="{FF2B5EF4-FFF2-40B4-BE49-F238E27FC236}">
                <a16:creationId xmlns:a16="http://schemas.microsoft.com/office/drawing/2014/main" id="{9B8C8402-D713-4A48-8C4D-6C9E667676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7D1721-0C55-4C1F-802B-A687F219C13A}"/>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175826633"/>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9"/>
        <p:cNvGrpSpPr/>
        <p:nvPr/>
      </p:nvGrpSpPr>
      <p:grpSpPr>
        <a:xfrm>
          <a:off x="0" y="0"/>
          <a:ext cx="0" cy="0"/>
          <a:chOff x="0" y="0"/>
          <a:chExt cx="0" cy="0"/>
        </a:xfrm>
      </p:grpSpPr>
      <p:sp>
        <p:nvSpPr>
          <p:cNvPr id="10" name="Google Shape;10;p2"/>
          <p:cNvSpPr txBox="1">
            <a:spLocks noGrp="1"/>
          </p:cNvSpPr>
          <p:nvPr>
            <p:ph type="ctrTitle" hasCustomPrompt="1"/>
          </p:nvPr>
        </p:nvSpPr>
        <p:spPr>
          <a:xfrm>
            <a:off x="223704" y="2041664"/>
            <a:ext cx="7989200" cy="2208000"/>
          </a:xfrm>
          <a:prstGeom prst="rect">
            <a:avLst/>
          </a:prstGeom>
        </p:spPr>
        <p:txBody>
          <a:bodyPr spcFirstLastPara="1" wrap="square" lIns="91425" tIns="91425" rIns="91425" bIns="91425" anchor="b" anchorCtr="0">
            <a:noAutofit/>
          </a:bodyPr>
          <a:lstStyle>
            <a:lvl1pPr lvl="0">
              <a:spcBef>
                <a:spcPts val="0"/>
              </a:spcBef>
              <a:spcAft>
                <a:spcPts val="0"/>
              </a:spcAft>
              <a:buClr>
                <a:srgbClr val="5C2684"/>
              </a:buClr>
              <a:buSzPts val="5200"/>
              <a:buFont typeface="Franklin Gothic"/>
              <a:buNone/>
              <a:defRPr sz="4800" b="0">
                <a:solidFill>
                  <a:schemeClr val="accent1"/>
                </a:solidFill>
                <a:latin typeface="Franklin Gothic"/>
                <a:ea typeface="Franklin Gothic"/>
                <a:cs typeface="Franklin Gothic"/>
                <a:sym typeface="Franklin Gothic"/>
              </a:defRPr>
            </a:lvl1pPr>
            <a:lvl2pPr lvl="1">
              <a:spcBef>
                <a:spcPts val="0"/>
              </a:spcBef>
              <a:spcAft>
                <a:spcPts val="0"/>
              </a:spcAft>
              <a:buSzPts val="5200"/>
              <a:buFont typeface="Franklin Gothic"/>
              <a:buNone/>
              <a:defRPr sz="6933">
                <a:latin typeface="Franklin Gothic"/>
                <a:ea typeface="Franklin Gothic"/>
                <a:cs typeface="Franklin Gothic"/>
                <a:sym typeface="Franklin Gothic"/>
              </a:defRPr>
            </a:lvl2pPr>
            <a:lvl3pPr lvl="2">
              <a:spcBef>
                <a:spcPts val="0"/>
              </a:spcBef>
              <a:spcAft>
                <a:spcPts val="0"/>
              </a:spcAft>
              <a:buSzPts val="5200"/>
              <a:buFont typeface="Franklin Gothic"/>
              <a:buNone/>
              <a:defRPr sz="6933">
                <a:latin typeface="Franklin Gothic"/>
                <a:ea typeface="Franklin Gothic"/>
                <a:cs typeface="Franklin Gothic"/>
                <a:sym typeface="Franklin Gothic"/>
              </a:defRPr>
            </a:lvl3pPr>
            <a:lvl4pPr lvl="3">
              <a:spcBef>
                <a:spcPts val="0"/>
              </a:spcBef>
              <a:spcAft>
                <a:spcPts val="0"/>
              </a:spcAft>
              <a:buSzPts val="5200"/>
              <a:buFont typeface="Franklin Gothic"/>
              <a:buNone/>
              <a:defRPr sz="6933">
                <a:latin typeface="Franklin Gothic"/>
                <a:ea typeface="Franklin Gothic"/>
                <a:cs typeface="Franklin Gothic"/>
                <a:sym typeface="Franklin Gothic"/>
              </a:defRPr>
            </a:lvl4pPr>
            <a:lvl5pPr lvl="4">
              <a:spcBef>
                <a:spcPts val="0"/>
              </a:spcBef>
              <a:spcAft>
                <a:spcPts val="0"/>
              </a:spcAft>
              <a:buSzPts val="5200"/>
              <a:buFont typeface="Franklin Gothic"/>
              <a:buNone/>
              <a:defRPr sz="6933">
                <a:latin typeface="Franklin Gothic"/>
                <a:ea typeface="Franklin Gothic"/>
                <a:cs typeface="Franklin Gothic"/>
                <a:sym typeface="Franklin Gothic"/>
              </a:defRPr>
            </a:lvl5pPr>
            <a:lvl6pPr lvl="5">
              <a:spcBef>
                <a:spcPts val="0"/>
              </a:spcBef>
              <a:spcAft>
                <a:spcPts val="0"/>
              </a:spcAft>
              <a:buSzPts val="5200"/>
              <a:buFont typeface="Franklin Gothic"/>
              <a:buNone/>
              <a:defRPr sz="6933">
                <a:latin typeface="Franklin Gothic"/>
                <a:ea typeface="Franklin Gothic"/>
                <a:cs typeface="Franklin Gothic"/>
                <a:sym typeface="Franklin Gothic"/>
              </a:defRPr>
            </a:lvl6pPr>
            <a:lvl7pPr lvl="6">
              <a:spcBef>
                <a:spcPts val="0"/>
              </a:spcBef>
              <a:spcAft>
                <a:spcPts val="0"/>
              </a:spcAft>
              <a:buSzPts val="5200"/>
              <a:buFont typeface="Franklin Gothic"/>
              <a:buNone/>
              <a:defRPr sz="6933">
                <a:latin typeface="Franklin Gothic"/>
                <a:ea typeface="Franklin Gothic"/>
                <a:cs typeface="Franklin Gothic"/>
                <a:sym typeface="Franklin Gothic"/>
              </a:defRPr>
            </a:lvl7pPr>
            <a:lvl8pPr lvl="7">
              <a:spcBef>
                <a:spcPts val="0"/>
              </a:spcBef>
              <a:spcAft>
                <a:spcPts val="0"/>
              </a:spcAft>
              <a:buSzPts val="5200"/>
              <a:buFont typeface="Franklin Gothic"/>
              <a:buNone/>
              <a:defRPr sz="6933">
                <a:latin typeface="Franklin Gothic"/>
                <a:ea typeface="Franklin Gothic"/>
                <a:cs typeface="Franklin Gothic"/>
                <a:sym typeface="Franklin Gothic"/>
              </a:defRPr>
            </a:lvl8pPr>
            <a:lvl9pPr lvl="8">
              <a:spcBef>
                <a:spcPts val="0"/>
              </a:spcBef>
              <a:spcAft>
                <a:spcPts val="0"/>
              </a:spcAft>
              <a:buSzPts val="5200"/>
              <a:buFont typeface="Franklin Gothic"/>
              <a:buNone/>
              <a:defRPr sz="6933">
                <a:latin typeface="Franklin Gothic"/>
                <a:ea typeface="Franklin Gothic"/>
                <a:cs typeface="Franklin Gothic"/>
                <a:sym typeface="Franklin Gothic"/>
              </a:defRPr>
            </a:lvl9pPr>
          </a:lstStyle>
          <a:p>
            <a:r>
              <a:rPr lang="en-US"/>
              <a:t>Presentation Title Goes Here</a:t>
            </a:r>
          </a:p>
        </p:txBody>
      </p:sp>
      <p:pic>
        <p:nvPicPr>
          <p:cNvPr id="4" name="Google Shape;35;p6">
            <a:extLst>
              <a:ext uri="{FF2B5EF4-FFF2-40B4-BE49-F238E27FC236}">
                <a16:creationId xmlns:a16="http://schemas.microsoft.com/office/drawing/2014/main" id="{B838BA83-222C-42B6-8538-55A8FA939284}"/>
              </a:ext>
            </a:extLst>
          </p:cNvPr>
          <p:cNvPicPr preferRelativeResize="0"/>
          <p:nvPr userDrawn="1"/>
        </p:nvPicPr>
        <p:blipFill rotWithShape="1">
          <a:blip r:embed="rId2">
            <a:alphaModFix/>
          </a:blip>
          <a:srcRect r="50000"/>
          <a:stretch/>
        </p:blipFill>
        <p:spPr>
          <a:xfrm>
            <a:off x="10218933" y="1845356"/>
            <a:ext cx="1973068" cy="3949160"/>
          </a:xfrm>
          <a:prstGeom prst="rect">
            <a:avLst/>
          </a:prstGeom>
          <a:noFill/>
          <a:ln>
            <a:noFill/>
          </a:ln>
        </p:spPr>
      </p:pic>
    </p:spTree>
    <p:extLst>
      <p:ext uri="{BB962C8B-B14F-4D97-AF65-F5344CB8AC3E}">
        <p14:creationId xmlns:p14="http://schemas.microsoft.com/office/powerpoint/2010/main" val="15264279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ext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71285-650A-4E19-974E-26084F255D72}"/>
              </a:ext>
            </a:extLst>
          </p:cNvPr>
          <p:cNvSpPr>
            <a:spLocks noGrp="1"/>
          </p:cNvSpPr>
          <p:nvPr>
            <p:ph type="title"/>
          </p:nvPr>
        </p:nvSpPr>
        <p:spPr>
          <a:xfrm>
            <a:off x="598768" y="72451"/>
            <a:ext cx="9248617" cy="763600"/>
          </a:xfrm>
        </p:spPr>
        <p:txBody>
          <a:bodyPr/>
          <a:lstStyle>
            <a:lvl1pPr>
              <a:defRPr b="1">
                <a:solidFill>
                  <a:schemeClr val="accent1"/>
                </a:solidFill>
                <a:latin typeface="Franklin Gothic" panose="020B0604020202020204" charset="0"/>
                <a:cs typeface="Franklin Gothic" panose="020B0604020202020204" charset="0"/>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6F776DB8-7A4E-40F6-93EE-AA75FF818B30}"/>
              </a:ext>
            </a:extLst>
          </p:cNvPr>
          <p:cNvSpPr>
            <a:spLocks noGrp="1"/>
          </p:cNvSpPr>
          <p:nvPr>
            <p:ph type="sldNum" idx="10"/>
          </p:nvPr>
        </p:nvSpPr>
        <p:spPr/>
        <p:txBody>
          <a:bodyPr/>
          <a:lstStyle/>
          <a:p>
            <a:fld id="{00000000-1234-1234-1234-123412341234}" type="slidenum">
              <a:rPr lang="en" smtClean="0"/>
              <a:pPr/>
              <a:t>‹#›</a:t>
            </a:fld>
            <a:endParaRPr lang="en"/>
          </a:p>
        </p:txBody>
      </p:sp>
      <p:sp>
        <p:nvSpPr>
          <p:cNvPr id="5" name="Content Placeholder 4">
            <a:extLst>
              <a:ext uri="{FF2B5EF4-FFF2-40B4-BE49-F238E27FC236}">
                <a16:creationId xmlns:a16="http://schemas.microsoft.com/office/drawing/2014/main" id="{E3E7413F-5E3C-40C8-8362-BA3E1E1FE6EF}"/>
              </a:ext>
            </a:extLst>
          </p:cNvPr>
          <p:cNvSpPr>
            <a:spLocks noGrp="1"/>
          </p:cNvSpPr>
          <p:nvPr>
            <p:ph sz="quarter" idx="11"/>
          </p:nvPr>
        </p:nvSpPr>
        <p:spPr>
          <a:xfrm>
            <a:off x="598115" y="906935"/>
            <a:ext cx="11314485" cy="5724583"/>
          </a:xfrm>
          <a:prstGeom prst="rect">
            <a:avLst/>
          </a:prstGeom>
        </p:spPr>
        <p:txBody>
          <a:bodyPr/>
          <a:lstStyle>
            <a:lvl1pPr marL="609585" indent="-457189">
              <a:lnSpc>
                <a:spcPct val="100000"/>
              </a:lnSpc>
              <a:spcBef>
                <a:spcPts val="0"/>
              </a:spcBef>
              <a:buFont typeface="Arial" panose="020B0604020202020204" pitchFamily="34" charset="0"/>
              <a:buChar char="•"/>
              <a:defRPr sz="1867">
                <a:latin typeface="Franklin Gothic" panose="020B0604020202020204" charset="0"/>
                <a:cs typeface="Franklin Gothic" panose="020B0604020202020204" charset="0"/>
              </a:defRPr>
            </a:lvl1pPr>
            <a:lvl2pPr marL="1219170" indent="-423323">
              <a:lnSpc>
                <a:spcPct val="100000"/>
              </a:lnSpc>
              <a:spcBef>
                <a:spcPts val="0"/>
              </a:spcBef>
              <a:buFont typeface="Arial" panose="020B0604020202020204" pitchFamily="34" charset="0"/>
              <a:buChar char="•"/>
              <a:defRPr sz="1867">
                <a:latin typeface="Franklin Gothic" panose="020B0604020202020204" charset="0"/>
                <a:cs typeface="Franklin Gothic" panose="020B0604020202020204" charset="0"/>
              </a:defRPr>
            </a:lvl2pPr>
            <a:lvl3pPr marL="1828754" indent="-423323">
              <a:lnSpc>
                <a:spcPct val="100000"/>
              </a:lnSpc>
              <a:spcBef>
                <a:spcPts val="0"/>
              </a:spcBef>
              <a:buFont typeface="Arial" panose="020B0604020202020204" pitchFamily="34" charset="0"/>
              <a:buChar char="•"/>
              <a:defRPr sz="1867">
                <a:latin typeface="Franklin Gothic" panose="020B0604020202020204" charset="0"/>
                <a:cs typeface="Franklin Gothic" panose="020B0604020202020204" charset="0"/>
              </a:defRPr>
            </a:lvl3pPr>
            <a:lvl4pPr marL="2438339" indent="-423323">
              <a:lnSpc>
                <a:spcPct val="100000"/>
              </a:lnSpc>
              <a:spcBef>
                <a:spcPts val="0"/>
              </a:spcBef>
              <a:buFont typeface="Arial" panose="020B0604020202020204" pitchFamily="34" charset="0"/>
              <a:buChar char="•"/>
              <a:defRPr sz="1867">
                <a:latin typeface="Franklin Gothic" panose="020B0604020202020204" charset="0"/>
                <a:cs typeface="Franklin Gothic" panose="020B0604020202020204" charset="0"/>
              </a:defRPr>
            </a:lvl4pPr>
            <a:lvl5pPr marL="3047924" indent="-423323">
              <a:lnSpc>
                <a:spcPct val="100000"/>
              </a:lnSpc>
              <a:spcBef>
                <a:spcPts val="0"/>
              </a:spcBef>
              <a:buFont typeface="Arial" panose="020B0604020202020204" pitchFamily="34" charset="0"/>
              <a:buChar char="•"/>
              <a:defRPr sz="1867">
                <a:latin typeface="Franklin Gothic" panose="020B0604020202020204" charset="0"/>
                <a:cs typeface="Franklin Gothic" panose="020B060402020202020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Google Shape;27;p5">
            <a:extLst>
              <a:ext uri="{FF2B5EF4-FFF2-40B4-BE49-F238E27FC236}">
                <a16:creationId xmlns:a16="http://schemas.microsoft.com/office/drawing/2014/main" id="{E367B717-B9A7-4F6A-8025-4D28E5AA29CB}"/>
              </a:ext>
            </a:extLst>
          </p:cNvPr>
          <p:cNvPicPr preferRelativeResize="0"/>
          <p:nvPr userDrawn="1"/>
        </p:nvPicPr>
        <p:blipFill rotWithShape="1">
          <a:blip r:embed="rId2">
            <a:alphaModFix/>
          </a:blip>
          <a:srcRect l="44325"/>
          <a:stretch/>
        </p:blipFill>
        <p:spPr>
          <a:xfrm>
            <a:off x="-1" y="1567"/>
            <a:ext cx="598767" cy="1074701"/>
          </a:xfrm>
          <a:prstGeom prst="rect">
            <a:avLst/>
          </a:prstGeom>
          <a:noFill/>
          <a:ln>
            <a:noFill/>
          </a:ln>
        </p:spPr>
      </p:pic>
    </p:spTree>
    <p:extLst>
      <p:ext uri="{BB962C8B-B14F-4D97-AF65-F5344CB8AC3E}">
        <p14:creationId xmlns:p14="http://schemas.microsoft.com/office/powerpoint/2010/main" val="7879916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48E6B-D07A-8ED3-5C18-CFB8BAD25D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E026808-B3EE-3BA9-185B-54401E646D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0DF18DC-20AC-9872-555D-9015E56946D8}"/>
              </a:ext>
            </a:extLst>
          </p:cNvPr>
          <p:cNvSpPr>
            <a:spLocks noGrp="1"/>
          </p:cNvSpPr>
          <p:nvPr>
            <p:ph type="dt" sz="half" idx="10"/>
          </p:nvPr>
        </p:nvSpPr>
        <p:spPr/>
        <p:txBody>
          <a:bodyPr/>
          <a:lstStyle/>
          <a:p>
            <a:fld id="{CF7CF9D6-184C-4A3A-A752-1ACC0511F211}" type="datetimeFigureOut">
              <a:rPr lang="en-GB" smtClean="0"/>
              <a:t>22/01/2024</a:t>
            </a:fld>
            <a:endParaRPr lang="en-GB"/>
          </a:p>
        </p:txBody>
      </p:sp>
      <p:sp>
        <p:nvSpPr>
          <p:cNvPr id="5" name="Footer Placeholder 4">
            <a:extLst>
              <a:ext uri="{FF2B5EF4-FFF2-40B4-BE49-F238E27FC236}">
                <a16:creationId xmlns:a16="http://schemas.microsoft.com/office/drawing/2014/main" id="{83CFE1A0-544C-E4CC-8109-007E138A02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21FF9D-3D04-FD7A-7308-84C9F2C25322}"/>
              </a:ext>
            </a:extLst>
          </p:cNvPr>
          <p:cNvSpPr>
            <a:spLocks noGrp="1"/>
          </p:cNvSpPr>
          <p:nvPr>
            <p:ph type="sldNum" sz="quarter" idx="12"/>
          </p:nvPr>
        </p:nvSpPr>
        <p:spPr/>
        <p:txBody>
          <a:bodyPr/>
          <a:lstStyle/>
          <a:p>
            <a:fld id="{9A9F3C89-4368-47AB-93FB-B2118EFAB9CA}" type="slidenum">
              <a:rPr lang="en-GB" smtClean="0"/>
              <a:t>‹#›</a:t>
            </a:fld>
            <a:endParaRPr lang="en-GB"/>
          </a:p>
        </p:txBody>
      </p:sp>
    </p:spTree>
    <p:extLst>
      <p:ext uri="{BB962C8B-B14F-4D97-AF65-F5344CB8AC3E}">
        <p14:creationId xmlns:p14="http://schemas.microsoft.com/office/powerpoint/2010/main" val="37850392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FE82A-7EB8-8BD7-93A0-567CCAB0F83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7905F67-CADA-9254-A89A-EF93C3F186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34D101-E655-0E12-DCC7-34C7EFD01DF1}"/>
              </a:ext>
            </a:extLst>
          </p:cNvPr>
          <p:cNvSpPr>
            <a:spLocks noGrp="1"/>
          </p:cNvSpPr>
          <p:nvPr>
            <p:ph type="dt" sz="half" idx="10"/>
          </p:nvPr>
        </p:nvSpPr>
        <p:spPr/>
        <p:txBody>
          <a:bodyPr/>
          <a:lstStyle/>
          <a:p>
            <a:fld id="{CF7CF9D6-184C-4A3A-A752-1ACC0511F211}" type="datetimeFigureOut">
              <a:rPr lang="en-GB" smtClean="0"/>
              <a:t>22/01/2024</a:t>
            </a:fld>
            <a:endParaRPr lang="en-GB"/>
          </a:p>
        </p:txBody>
      </p:sp>
      <p:sp>
        <p:nvSpPr>
          <p:cNvPr id="5" name="Footer Placeholder 4">
            <a:extLst>
              <a:ext uri="{FF2B5EF4-FFF2-40B4-BE49-F238E27FC236}">
                <a16:creationId xmlns:a16="http://schemas.microsoft.com/office/drawing/2014/main" id="{34F0648F-798D-C635-E40F-087AB1C428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48659F-D006-158C-6CB3-419E9D0C9D31}"/>
              </a:ext>
            </a:extLst>
          </p:cNvPr>
          <p:cNvSpPr>
            <a:spLocks noGrp="1"/>
          </p:cNvSpPr>
          <p:nvPr>
            <p:ph type="sldNum" sz="quarter" idx="12"/>
          </p:nvPr>
        </p:nvSpPr>
        <p:spPr/>
        <p:txBody>
          <a:bodyPr/>
          <a:lstStyle/>
          <a:p>
            <a:fld id="{9A9F3C89-4368-47AB-93FB-B2118EFAB9CA}" type="slidenum">
              <a:rPr lang="en-GB" smtClean="0"/>
              <a:t>‹#›</a:t>
            </a:fld>
            <a:endParaRPr lang="en-GB"/>
          </a:p>
        </p:txBody>
      </p:sp>
    </p:spTree>
    <p:extLst>
      <p:ext uri="{BB962C8B-B14F-4D97-AF65-F5344CB8AC3E}">
        <p14:creationId xmlns:p14="http://schemas.microsoft.com/office/powerpoint/2010/main" val="38344801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3557D-FBE1-9E7C-01CE-A2A89396F8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36CA7B4-2E18-DD30-EF27-84F650E184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DB8990-D86C-F62E-0EF6-6E72B09ADEDD}"/>
              </a:ext>
            </a:extLst>
          </p:cNvPr>
          <p:cNvSpPr>
            <a:spLocks noGrp="1"/>
          </p:cNvSpPr>
          <p:nvPr>
            <p:ph type="dt" sz="half" idx="10"/>
          </p:nvPr>
        </p:nvSpPr>
        <p:spPr/>
        <p:txBody>
          <a:bodyPr/>
          <a:lstStyle/>
          <a:p>
            <a:fld id="{CF7CF9D6-184C-4A3A-A752-1ACC0511F211}" type="datetimeFigureOut">
              <a:rPr lang="en-GB" smtClean="0"/>
              <a:t>22/01/2024</a:t>
            </a:fld>
            <a:endParaRPr lang="en-GB"/>
          </a:p>
        </p:txBody>
      </p:sp>
      <p:sp>
        <p:nvSpPr>
          <p:cNvPr id="5" name="Footer Placeholder 4">
            <a:extLst>
              <a:ext uri="{FF2B5EF4-FFF2-40B4-BE49-F238E27FC236}">
                <a16:creationId xmlns:a16="http://schemas.microsoft.com/office/drawing/2014/main" id="{93F19F90-7C0C-1646-8AB5-E4755D1400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374350-74C8-B9F4-76D6-7DE835F58BC9}"/>
              </a:ext>
            </a:extLst>
          </p:cNvPr>
          <p:cNvSpPr>
            <a:spLocks noGrp="1"/>
          </p:cNvSpPr>
          <p:nvPr>
            <p:ph type="sldNum" sz="quarter" idx="12"/>
          </p:nvPr>
        </p:nvSpPr>
        <p:spPr/>
        <p:txBody>
          <a:bodyPr/>
          <a:lstStyle/>
          <a:p>
            <a:fld id="{9A9F3C89-4368-47AB-93FB-B2118EFAB9CA}" type="slidenum">
              <a:rPr lang="en-GB" smtClean="0"/>
              <a:t>‹#›</a:t>
            </a:fld>
            <a:endParaRPr lang="en-GB"/>
          </a:p>
        </p:txBody>
      </p:sp>
    </p:spTree>
    <p:extLst>
      <p:ext uri="{BB962C8B-B14F-4D97-AF65-F5344CB8AC3E}">
        <p14:creationId xmlns:p14="http://schemas.microsoft.com/office/powerpoint/2010/main" val="12925422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7A923-3E1D-3323-41B0-AB82098D26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9240873-EE8B-4AEB-F300-4A6771AD78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EC78AC5-ED24-03FB-5EC7-272850F5DD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B80685E-47D8-AD5B-7548-A33D3B92C837}"/>
              </a:ext>
            </a:extLst>
          </p:cNvPr>
          <p:cNvSpPr>
            <a:spLocks noGrp="1"/>
          </p:cNvSpPr>
          <p:nvPr>
            <p:ph type="dt" sz="half" idx="10"/>
          </p:nvPr>
        </p:nvSpPr>
        <p:spPr/>
        <p:txBody>
          <a:bodyPr/>
          <a:lstStyle/>
          <a:p>
            <a:fld id="{CF7CF9D6-184C-4A3A-A752-1ACC0511F211}" type="datetimeFigureOut">
              <a:rPr lang="en-GB" smtClean="0"/>
              <a:t>22/01/2024</a:t>
            </a:fld>
            <a:endParaRPr lang="en-GB"/>
          </a:p>
        </p:txBody>
      </p:sp>
      <p:sp>
        <p:nvSpPr>
          <p:cNvPr id="6" name="Footer Placeholder 5">
            <a:extLst>
              <a:ext uri="{FF2B5EF4-FFF2-40B4-BE49-F238E27FC236}">
                <a16:creationId xmlns:a16="http://schemas.microsoft.com/office/drawing/2014/main" id="{6AF72765-A90F-5A4A-59DC-C26803193E0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DC8B80-8EBB-1208-CC1E-A6B5362DA3CE}"/>
              </a:ext>
            </a:extLst>
          </p:cNvPr>
          <p:cNvSpPr>
            <a:spLocks noGrp="1"/>
          </p:cNvSpPr>
          <p:nvPr>
            <p:ph type="sldNum" sz="quarter" idx="12"/>
          </p:nvPr>
        </p:nvSpPr>
        <p:spPr/>
        <p:txBody>
          <a:bodyPr/>
          <a:lstStyle/>
          <a:p>
            <a:fld id="{9A9F3C89-4368-47AB-93FB-B2118EFAB9CA}" type="slidenum">
              <a:rPr lang="en-GB" smtClean="0"/>
              <a:t>‹#›</a:t>
            </a:fld>
            <a:endParaRPr lang="en-GB"/>
          </a:p>
        </p:txBody>
      </p:sp>
    </p:spTree>
    <p:extLst>
      <p:ext uri="{BB962C8B-B14F-4D97-AF65-F5344CB8AC3E}">
        <p14:creationId xmlns:p14="http://schemas.microsoft.com/office/powerpoint/2010/main" val="1353116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4A3E6-0BF7-48A9-9553-ECD0D72822C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C5CCE42-EC30-E3B8-9F1A-53C708FBF9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01CB1B-07A8-1120-67E6-9ED1932642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1DDF577-572F-CDEB-9CCB-24CC632DB9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AA19B9-E3A8-585E-250C-9C080DB174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F399DFC-6E6F-E02D-D363-9B0FD98979CB}"/>
              </a:ext>
            </a:extLst>
          </p:cNvPr>
          <p:cNvSpPr>
            <a:spLocks noGrp="1"/>
          </p:cNvSpPr>
          <p:nvPr>
            <p:ph type="dt" sz="half" idx="10"/>
          </p:nvPr>
        </p:nvSpPr>
        <p:spPr/>
        <p:txBody>
          <a:bodyPr/>
          <a:lstStyle/>
          <a:p>
            <a:fld id="{CF7CF9D6-184C-4A3A-A752-1ACC0511F211}" type="datetimeFigureOut">
              <a:rPr lang="en-GB" smtClean="0"/>
              <a:t>22/01/2024</a:t>
            </a:fld>
            <a:endParaRPr lang="en-GB"/>
          </a:p>
        </p:txBody>
      </p:sp>
      <p:sp>
        <p:nvSpPr>
          <p:cNvPr id="8" name="Footer Placeholder 7">
            <a:extLst>
              <a:ext uri="{FF2B5EF4-FFF2-40B4-BE49-F238E27FC236}">
                <a16:creationId xmlns:a16="http://schemas.microsoft.com/office/drawing/2014/main" id="{73422A6C-03ED-34DD-D37D-76BD47CBE29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5C963C2-D5C7-382F-113A-EE8DE11962D1}"/>
              </a:ext>
            </a:extLst>
          </p:cNvPr>
          <p:cNvSpPr>
            <a:spLocks noGrp="1"/>
          </p:cNvSpPr>
          <p:nvPr>
            <p:ph type="sldNum" sz="quarter" idx="12"/>
          </p:nvPr>
        </p:nvSpPr>
        <p:spPr/>
        <p:txBody>
          <a:bodyPr/>
          <a:lstStyle/>
          <a:p>
            <a:fld id="{9A9F3C89-4368-47AB-93FB-B2118EFAB9CA}" type="slidenum">
              <a:rPr lang="en-GB" smtClean="0"/>
              <a:t>‹#›</a:t>
            </a:fld>
            <a:endParaRPr lang="en-GB"/>
          </a:p>
        </p:txBody>
      </p:sp>
    </p:spTree>
    <p:extLst>
      <p:ext uri="{BB962C8B-B14F-4D97-AF65-F5344CB8AC3E}">
        <p14:creationId xmlns:p14="http://schemas.microsoft.com/office/powerpoint/2010/main" val="640179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6BE58-96FA-49AE-B3C0-CAD7965B212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D727012-A3AB-4F11-18BB-D42A15285BA6}"/>
              </a:ext>
            </a:extLst>
          </p:cNvPr>
          <p:cNvSpPr>
            <a:spLocks noGrp="1"/>
          </p:cNvSpPr>
          <p:nvPr>
            <p:ph type="dt" sz="half" idx="10"/>
          </p:nvPr>
        </p:nvSpPr>
        <p:spPr/>
        <p:txBody>
          <a:bodyPr/>
          <a:lstStyle/>
          <a:p>
            <a:fld id="{CF7CF9D6-184C-4A3A-A752-1ACC0511F211}" type="datetimeFigureOut">
              <a:rPr lang="en-GB" smtClean="0"/>
              <a:t>22/01/2024</a:t>
            </a:fld>
            <a:endParaRPr lang="en-GB"/>
          </a:p>
        </p:txBody>
      </p:sp>
      <p:sp>
        <p:nvSpPr>
          <p:cNvPr id="4" name="Footer Placeholder 3">
            <a:extLst>
              <a:ext uri="{FF2B5EF4-FFF2-40B4-BE49-F238E27FC236}">
                <a16:creationId xmlns:a16="http://schemas.microsoft.com/office/drawing/2014/main" id="{D29DAA33-C62B-90B3-CA10-575AA8E437F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1D2B808-8108-203A-C951-8FC437BC990A}"/>
              </a:ext>
            </a:extLst>
          </p:cNvPr>
          <p:cNvSpPr>
            <a:spLocks noGrp="1"/>
          </p:cNvSpPr>
          <p:nvPr>
            <p:ph type="sldNum" sz="quarter" idx="12"/>
          </p:nvPr>
        </p:nvSpPr>
        <p:spPr/>
        <p:txBody>
          <a:bodyPr/>
          <a:lstStyle/>
          <a:p>
            <a:fld id="{9A9F3C89-4368-47AB-93FB-B2118EFAB9CA}" type="slidenum">
              <a:rPr lang="en-GB" smtClean="0"/>
              <a:t>‹#›</a:t>
            </a:fld>
            <a:endParaRPr lang="en-GB"/>
          </a:p>
        </p:txBody>
      </p:sp>
    </p:spTree>
    <p:extLst>
      <p:ext uri="{BB962C8B-B14F-4D97-AF65-F5344CB8AC3E}">
        <p14:creationId xmlns:p14="http://schemas.microsoft.com/office/powerpoint/2010/main" val="1992977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large column" type="twoColTx" preserve="1">
  <p:cSld name="Title and large column">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873068" y="604000"/>
            <a:ext cx="955733" cy="6017193"/>
          </a:xfrm>
          <a:prstGeom prst="rect">
            <a:avLst/>
          </a:prstGeom>
        </p:spPr>
        <p:txBody>
          <a:bodyPr spcFirstLastPara="1" vert="vert270" wrap="square" lIns="91425" tIns="91425" rIns="91425" bIns="91425" anchor="t" anchorCtr="0">
            <a:noAutofit/>
          </a:bodyPr>
          <a:lstStyle>
            <a:lvl1pPr lvl="0" algn="ctr">
              <a:spcBef>
                <a:spcPts val="0"/>
              </a:spcBef>
              <a:spcAft>
                <a:spcPts val="0"/>
              </a:spcAft>
              <a:buClr>
                <a:srgbClr val="5C2684"/>
              </a:buClr>
              <a:buSzPts val="2000"/>
              <a:buFont typeface="Franklin Gothic"/>
              <a:buNone/>
              <a:defRPr sz="2000" b="1">
                <a:solidFill>
                  <a:srgbClr val="5C2684"/>
                </a:solidFill>
                <a:latin typeface="Franklin Gothic"/>
                <a:ea typeface="Franklin Gothic"/>
                <a:cs typeface="Franklin Gothic"/>
                <a:sym typeface="Franklin Gothic"/>
              </a:defRPr>
            </a:lvl1pPr>
            <a:lvl2pPr lvl="1">
              <a:spcBef>
                <a:spcPts val="0"/>
              </a:spcBef>
              <a:spcAft>
                <a:spcPts val="0"/>
              </a:spcAft>
              <a:buSzPts val="2000"/>
              <a:buFont typeface="Franklin Gothic"/>
              <a:buNone/>
              <a:defRPr sz="2000">
                <a:latin typeface="Franklin Gothic"/>
                <a:ea typeface="Franklin Gothic"/>
                <a:cs typeface="Franklin Gothic"/>
                <a:sym typeface="Franklin Gothic"/>
              </a:defRPr>
            </a:lvl2pPr>
            <a:lvl3pPr lvl="2">
              <a:spcBef>
                <a:spcPts val="0"/>
              </a:spcBef>
              <a:spcAft>
                <a:spcPts val="0"/>
              </a:spcAft>
              <a:buSzPts val="2000"/>
              <a:buFont typeface="Franklin Gothic"/>
              <a:buNone/>
              <a:defRPr sz="2000">
                <a:latin typeface="Franklin Gothic"/>
                <a:ea typeface="Franklin Gothic"/>
                <a:cs typeface="Franklin Gothic"/>
                <a:sym typeface="Franklin Gothic"/>
              </a:defRPr>
            </a:lvl3pPr>
            <a:lvl4pPr lvl="3">
              <a:spcBef>
                <a:spcPts val="0"/>
              </a:spcBef>
              <a:spcAft>
                <a:spcPts val="0"/>
              </a:spcAft>
              <a:buSzPts val="2000"/>
              <a:buFont typeface="Franklin Gothic"/>
              <a:buNone/>
              <a:defRPr sz="2000">
                <a:latin typeface="Franklin Gothic"/>
                <a:ea typeface="Franklin Gothic"/>
                <a:cs typeface="Franklin Gothic"/>
                <a:sym typeface="Franklin Gothic"/>
              </a:defRPr>
            </a:lvl4pPr>
            <a:lvl5pPr lvl="4">
              <a:spcBef>
                <a:spcPts val="0"/>
              </a:spcBef>
              <a:spcAft>
                <a:spcPts val="0"/>
              </a:spcAft>
              <a:buSzPts val="2000"/>
              <a:buFont typeface="Franklin Gothic"/>
              <a:buNone/>
              <a:defRPr sz="2000">
                <a:latin typeface="Franklin Gothic"/>
                <a:ea typeface="Franklin Gothic"/>
                <a:cs typeface="Franklin Gothic"/>
                <a:sym typeface="Franklin Gothic"/>
              </a:defRPr>
            </a:lvl5pPr>
            <a:lvl6pPr lvl="5">
              <a:spcBef>
                <a:spcPts val="0"/>
              </a:spcBef>
              <a:spcAft>
                <a:spcPts val="0"/>
              </a:spcAft>
              <a:buSzPts val="2000"/>
              <a:buFont typeface="Franklin Gothic"/>
              <a:buNone/>
              <a:defRPr sz="2000">
                <a:latin typeface="Franklin Gothic"/>
                <a:ea typeface="Franklin Gothic"/>
                <a:cs typeface="Franklin Gothic"/>
                <a:sym typeface="Franklin Gothic"/>
              </a:defRPr>
            </a:lvl6pPr>
            <a:lvl7pPr lvl="6">
              <a:spcBef>
                <a:spcPts val="0"/>
              </a:spcBef>
              <a:spcAft>
                <a:spcPts val="0"/>
              </a:spcAft>
              <a:buSzPts val="2000"/>
              <a:buFont typeface="Franklin Gothic"/>
              <a:buNone/>
              <a:defRPr sz="2000">
                <a:latin typeface="Franklin Gothic"/>
                <a:ea typeface="Franklin Gothic"/>
                <a:cs typeface="Franklin Gothic"/>
                <a:sym typeface="Franklin Gothic"/>
              </a:defRPr>
            </a:lvl7pPr>
            <a:lvl8pPr lvl="7">
              <a:spcBef>
                <a:spcPts val="0"/>
              </a:spcBef>
              <a:spcAft>
                <a:spcPts val="0"/>
              </a:spcAft>
              <a:buSzPts val="2000"/>
              <a:buFont typeface="Franklin Gothic"/>
              <a:buNone/>
              <a:defRPr sz="2000">
                <a:latin typeface="Franklin Gothic"/>
                <a:ea typeface="Franklin Gothic"/>
                <a:cs typeface="Franklin Gothic"/>
                <a:sym typeface="Franklin Gothic"/>
              </a:defRPr>
            </a:lvl8pPr>
            <a:lvl9pPr lvl="8">
              <a:spcBef>
                <a:spcPts val="0"/>
              </a:spcBef>
              <a:spcAft>
                <a:spcPts val="0"/>
              </a:spcAft>
              <a:buSzPts val="2000"/>
              <a:buFont typeface="Franklin Gothic"/>
              <a:buNone/>
              <a:defRPr sz="2000">
                <a:latin typeface="Franklin Gothic"/>
                <a:ea typeface="Franklin Gothic"/>
                <a:cs typeface="Franklin Gothic"/>
                <a:sym typeface="Franklin Gothic"/>
              </a:defRPr>
            </a:lvl9pPr>
          </a:lstStyle>
          <a:p>
            <a:r>
              <a:rPr lang="en-US"/>
              <a:t>Click to edit Master title style</a:t>
            </a:r>
            <a:endParaRPr dirty="0"/>
          </a:p>
        </p:txBody>
      </p:sp>
      <p:sp>
        <p:nvSpPr>
          <p:cNvPr id="20" name="Google Shape;20;p4"/>
          <p:cNvSpPr txBox="1">
            <a:spLocks noGrp="1"/>
          </p:cNvSpPr>
          <p:nvPr>
            <p:ph type="body" idx="1"/>
          </p:nvPr>
        </p:nvSpPr>
        <p:spPr>
          <a:xfrm>
            <a:off x="2103101" y="1536633"/>
            <a:ext cx="9695003" cy="5084560"/>
          </a:xfrm>
          <a:prstGeom prst="rect">
            <a:avLst/>
          </a:prstGeom>
        </p:spPr>
        <p:txBody>
          <a:bodyPr spcFirstLastPara="1" wrap="square" lIns="91425" tIns="91425" rIns="91425" bIns="91425" anchor="t" anchorCtr="0">
            <a:noAutofit/>
          </a:bodyPr>
          <a:lstStyle>
            <a:lvl1pPr marL="457189" lvl="0" indent="-317492">
              <a:spcBef>
                <a:spcPts val="0"/>
              </a:spcBef>
              <a:spcAft>
                <a:spcPts val="0"/>
              </a:spcAft>
              <a:buClr>
                <a:srgbClr val="434343"/>
              </a:buClr>
              <a:buSzPts val="1400"/>
              <a:buFont typeface="Franklin Gothic"/>
              <a:buChar char="●"/>
              <a:defRPr sz="1800">
                <a:solidFill>
                  <a:schemeClr val="bg2"/>
                </a:solidFill>
                <a:latin typeface="Franklin Gothic"/>
                <a:ea typeface="Franklin Gothic"/>
                <a:cs typeface="Franklin Gothic"/>
                <a:sym typeface="Franklin Gothic"/>
              </a:defRPr>
            </a:lvl1pPr>
            <a:lvl2pPr marL="914378" lvl="1" indent="-317492">
              <a:spcBef>
                <a:spcPts val="1600"/>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2pPr>
            <a:lvl3pPr marL="1371566" lvl="2" indent="-317492">
              <a:spcBef>
                <a:spcPts val="1600"/>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3pPr>
            <a:lvl4pPr marL="1828754" lvl="3" indent="-317492">
              <a:spcBef>
                <a:spcPts val="1600"/>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4pPr>
            <a:lvl5pPr marL="2285943" lvl="4" indent="-317492">
              <a:spcBef>
                <a:spcPts val="1600"/>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5pPr>
            <a:lvl6pPr marL="2743132" lvl="5" indent="-317492">
              <a:spcBef>
                <a:spcPts val="1600"/>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6pPr>
            <a:lvl7pPr marL="3200320" lvl="6" indent="-317492">
              <a:spcBef>
                <a:spcPts val="1600"/>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7pPr>
            <a:lvl8pPr marL="3657509" lvl="7" indent="-317492">
              <a:spcBef>
                <a:spcPts val="1600"/>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8pPr>
            <a:lvl9pPr marL="4114697" lvl="8" indent="-317492">
              <a:spcBef>
                <a:spcPts val="1600"/>
              </a:spcBef>
              <a:spcAft>
                <a:spcPts val="160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9pPr>
          </a:lstStyle>
          <a:p>
            <a:pPr lvl="0"/>
            <a:r>
              <a:rPr lang="en-US"/>
              <a:t>Click to edit Master text styles</a:t>
            </a:r>
          </a:p>
        </p:txBody>
      </p:sp>
      <p:pic>
        <p:nvPicPr>
          <p:cNvPr id="21" name="Google Shape;21;p4"/>
          <p:cNvPicPr preferRelativeResize="0"/>
          <p:nvPr/>
        </p:nvPicPr>
        <p:blipFill rotWithShape="1">
          <a:blip r:embed="rId2">
            <a:alphaModFix/>
          </a:blip>
          <a:srcRect/>
          <a:stretch/>
        </p:blipFill>
        <p:spPr>
          <a:xfrm>
            <a:off x="-476700" y="365636"/>
            <a:ext cx="1075467" cy="1074701"/>
          </a:xfrm>
          <a:prstGeom prst="rect">
            <a:avLst/>
          </a:prstGeom>
          <a:noFill/>
          <a:ln>
            <a:noFill/>
          </a:ln>
        </p:spPr>
      </p:pic>
      <p:sp>
        <p:nvSpPr>
          <p:cNvPr id="22" name="Google Shape;22;p4"/>
          <p:cNvSpPr txBox="1">
            <a:spLocks noGrp="1"/>
          </p:cNvSpPr>
          <p:nvPr>
            <p:ph type="title" idx="2"/>
          </p:nvPr>
        </p:nvSpPr>
        <p:spPr>
          <a:xfrm>
            <a:off x="2103101" y="604000"/>
            <a:ext cx="7595067" cy="598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A7B5"/>
              </a:buClr>
              <a:buSzPts val="1400"/>
              <a:buFont typeface="Franklin Gothic"/>
              <a:buNone/>
              <a:defRPr sz="2000" b="1">
                <a:solidFill>
                  <a:srgbClr val="00A7B5"/>
                </a:solidFill>
                <a:latin typeface="Franklin Gothic"/>
                <a:ea typeface="Franklin Gothic"/>
                <a:cs typeface="Franklin Gothic"/>
                <a:sym typeface="Franklin Gothic"/>
              </a:defRPr>
            </a:lvl1pPr>
            <a:lvl2pPr lvl="1" rtl="0">
              <a:spcBef>
                <a:spcPts val="0"/>
              </a:spcBef>
              <a:spcAft>
                <a:spcPts val="0"/>
              </a:spcAft>
              <a:buSzPts val="2000"/>
              <a:buFont typeface="Franklin Gothic"/>
              <a:buNone/>
              <a:defRPr sz="2000" b="1">
                <a:latin typeface="Franklin Gothic"/>
                <a:ea typeface="Franklin Gothic"/>
                <a:cs typeface="Franklin Gothic"/>
                <a:sym typeface="Franklin Gothic"/>
              </a:defRPr>
            </a:lvl2pPr>
            <a:lvl3pPr lvl="2" rtl="0">
              <a:spcBef>
                <a:spcPts val="0"/>
              </a:spcBef>
              <a:spcAft>
                <a:spcPts val="0"/>
              </a:spcAft>
              <a:buSzPts val="2000"/>
              <a:buFont typeface="Franklin Gothic"/>
              <a:buNone/>
              <a:defRPr sz="2000" b="1">
                <a:latin typeface="Franklin Gothic"/>
                <a:ea typeface="Franklin Gothic"/>
                <a:cs typeface="Franklin Gothic"/>
                <a:sym typeface="Franklin Gothic"/>
              </a:defRPr>
            </a:lvl3pPr>
            <a:lvl4pPr lvl="3" rtl="0">
              <a:spcBef>
                <a:spcPts val="0"/>
              </a:spcBef>
              <a:spcAft>
                <a:spcPts val="0"/>
              </a:spcAft>
              <a:buSzPts val="2000"/>
              <a:buFont typeface="Franklin Gothic"/>
              <a:buNone/>
              <a:defRPr sz="2000" b="1">
                <a:latin typeface="Franklin Gothic"/>
                <a:ea typeface="Franklin Gothic"/>
                <a:cs typeface="Franklin Gothic"/>
                <a:sym typeface="Franklin Gothic"/>
              </a:defRPr>
            </a:lvl4pPr>
            <a:lvl5pPr lvl="4" rtl="0">
              <a:spcBef>
                <a:spcPts val="0"/>
              </a:spcBef>
              <a:spcAft>
                <a:spcPts val="0"/>
              </a:spcAft>
              <a:buSzPts val="2000"/>
              <a:buFont typeface="Franklin Gothic"/>
              <a:buNone/>
              <a:defRPr sz="2000" b="1">
                <a:latin typeface="Franklin Gothic"/>
                <a:ea typeface="Franklin Gothic"/>
                <a:cs typeface="Franklin Gothic"/>
                <a:sym typeface="Franklin Gothic"/>
              </a:defRPr>
            </a:lvl5pPr>
            <a:lvl6pPr lvl="5" rtl="0">
              <a:spcBef>
                <a:spcPts val="0"/>
              </a:spcBef>
              <a:spcAft>
                <a:spcPts val="0"/>
              </a:spcAft>
              <a:buSzPts val="2000"/>
              <a:buFont typeface="Franklin Gothic"/>
              <a:buNone/>
              <a:defRPr sz="2000" b="1">
                <a:latin typeface="Franklin Gothic"/>
                <a:ea typeface="Franklin Gothic"/>
                <a:cs typeface="Franklin Gothic"/>
                <a:sym typeface="Franklin Gothic"/>
              </a:defRPr>
            </a:lvl6pPr>
            <a:lvl7pPr lvl="6" rtl="0">
              <a:spcBef>
                <a:spcPts val="0"/>
              </a:spcBef>
              <a:spcAft>
                <a:spcPts val="0"/>
              </a:spcAft>
              <a:buSzPts val="2000"/>
              <a:buFont typeface="Franklin Gothic"/>
              <a:buNone/>
              <a:defRPr sz="2000" b="1">
                <a:latin typeface="Franklin Gothic"/>
                <a:ea typeface="Franklin Gothic"/>
                <a:cs typeface="Franklin Gothic"/>
                <a:sym typeface="Franklin Gothic"/>
              </a:defRPr>
            </a:lvl7pPr>
            <a:lvl8pPr lvl="7" rtl="0">
              <a:spcBef>
                <a:spcPts val="0"/>
              </a:spcBef>
              <a:spcAft>
                <a:spcPts val="0"/>
              </a:spcAft>
              <a:buSzPts val="2000"/>
              <a:buFont typeface="Franklin Gothic"/>
              <a:buNone/>
              <a:defRPr sz="2000" b="1">
                <a:latin typeface="Franklin Gothic"/>
                <a:ea typeface="Franklin Gothic"/>
                <a:cs typeface="Franklin Gothic"/>
                <a:sym typeface="Franklin Gothic"/>
              </a:defRPr>
            </a:lvl8pPr>
            <a:lvl9pPr lvl="8" rtl="0">
              <a:spcBef>
                <a:spcPts val="0"/>
              </a:spcBef>
              <a:spcAft>
                <a:spcPts val="0"/>
              </a:spcAft>
              <a:buSzPts val="2000"/>
              <a:buFont typeface="Franklin Gothic"/>
              <a:buNone/>
              <a:defRPr sz="2000" b="1">
                <a:latin typeface="Franklin Gothic"/>
                <a:ea typeface="Franklin Gothic"/>
                <a:cs typeface="Franklin Gothic"/>
                <a:sym typeface="Franklin Gothic"/>
              </a:defRPr>
            </a:lvl9pPr>
          </a:lstStyle>
          <a:p>
            <a:r>
              <a:rPr lang="en-US"/>
              <a:t>Click to edit Master title style</a:t>
            </a:r>
            <a:endParaRPr dirty="0"/>
          </a:p>
        </p:txBody>
      </p:sp>
    </p:spTree>
    <p:extLst>
      <p:ext uri="{BB962C8B-B14F-4D97-AF65-F5344CB8AC3E}">
        <p14:creationId xmlns:p14="http://schemas.microsoft.com/office/powerpoint/2010/main" val="36355755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418A11-5135-0F4D-BAA1-19A20EFBFE8C}"/>
              </a:ext>
            </a:extLst>
          </p:cNvPr>
          <p:cNvSpPr>
            <a:spLocks noGrp="1"/>
          </p:cNvSpPr>
          <p:nvPr>
            <p:ph type="dt" sz="half" idx="10"/>
          </p:nvPr>
        </p:nvSpPr>
        <p:spPr/>
        <p:txBody>
          <a:bodyPr/>
          <a:lstStyle/>
          <a:p>
            <a:fld id="{CF7CF9D6-184C-4A3A-A752-1ACC0511F211}" type="datetimeFigureOut">
              <a:rPr lang="en-GB" smtClean="0"/>
              <a:t>22/01/2024</a:t>
            </a:fld>
            <a:endParaRPr lang="en-GB"/>
          </a:p>
        </p:txBody>
      </p:sp>
      <p:sp>
        <p:nvSpPr>
          <p:cNvPr id="3" name="Footer Placeholder 2">
            <a:extLst>
              <a:ext uri="{FF2B5EF4-FFF2-40B4-BE49-F238E27FC236}">
                <a16:creationId xmlns:a16="http://schemas.microsoft.com/office/drawing/2014/main" id="{B29A011A-2C18-39E8-A361-8464E85B18E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6696BC7-B150-F074-5953-ABFBBC4F05E5}"/>
              </a:ext>
            </a:extLst>
          </p:cNvPr>
          <p:cNvSpPr>
            <a:spLocks noGrp="1"/>
          </p:cNvSpPr>
          <p:nvPr>
            <p:ph type="sldNum" sz="quarter" idx="12"/>
          </p:nvPr>
        </p:nvSpPr>
        <p:spPr/>
        <p:txBody>
          <a:bodyPr/>
          <a:lstStyle/>
          <a:p>
            <a:fld id="{9A9F3C89-4368-47AB-93FB-B2118EFAB9CA}" type="slidenum">
              <a:rPr lang="en-GB" smtClean="0"/>
              <a:t>‹#›</a:t>
            </a:fld>
            <a:endParaRPr lang="en-GB"/>
          </a:p>
        </p:txBody>
      </p:sp>
    </p:spTree>
    <p:extLst>
      <p:ext uri="{BB962C8B-B14F-4D97-AF65-F5344CB8AC3E}">
        <p14:creationId xmlns:p14="http://schemas.microsoft.com/office/powerpoint/2010/main" val="3213893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F142D-419B-FEB8-3887-C8EA45A2F9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C56BB72-BB98-0DDE-B990-D082FB112F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49785E4-D6A2-7FCC-4389-E7E34557A8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6208E7-CB22-1B54-00E8-85D6C359C956}"/>
              </a:ext>
            </a:extLst>
          </p:cNvPr>
          <p:cNvSpPr>
            <a:spLocks noGrp="1"/>
          </p:cNvSpPr>
          <p:nvPr>
            <p:ph type="dt" sz="half" idx="10"/>
          </p:nvPr>
        </p:nvSpPr>
        <p:spPr/>
        <p:txBody>
          <a:bodyPr/>
          <a:lstStyle/>
          <a:p>
            <a:fld id="{CF7CF9D6-184C-4A3A-A752-1ACC0511F211}" type="datetimeFigureOut">
              <a:rPr lang="en-GB" smtClean="0"/>
              <a:t>22/01/2024</a:t>
            </a:fld>
            <a:endParaRPr lang="en-GB"/>
          </a:p>
        </p:txBody>
      </p:sp>
      <p:sp>
        <p:nvSpPr>
          <p:cNvPr id="6" name="Footer Placeholder 5">
            <a:extLst>
              <a:ext uri="{FF2B5EF4-FFF2-40B4-BE49-F238E27FC236}">
                <a16:creationId xmlns:a16="http://schemas.microsoft.com/office/drawing/2014/main" id="{A2557053-A68A-6C0E-62DF-9397B99D5F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73F17EF-7914-8E31-90BF-87A573C7F0AB}"/>
              </a:ext>
            </a:extLst>
          </p:cNvPr>
          <p:cNvSpPr>
            <a:spLocks noGrp="1"/>
          </p:cNvSpPr>
          <p:nvPr>
            <p:ph type="sldNum" sz="quarter" idx="12"/>
          </p:nvPr>
        </p:nvSpPr>
        <p:spPr/>
        <p:txBody>
          <a:bodyPr/>
          <a:lstStyle/>
          <a:p>
            <a:fld id="{9A9F3C89-4368-47AB-93FB-B2118EFAB9CA}" type="slidenum">
              <a:rPr lang="en-GB" smtClean="0"/>
              <a:t>‹#›</a:t>
            </a:fld>
            <a:endParaRPr lang="en-GB"/>
          </a:p>
        </p:txBody>
      </p:sp>
    </p:spTree>
    <p:extLst>
      <p:ext uri="{BB962C8B-B14F-4D97-AF65-F5344CB8AC3E}">
        <p14:creationId xmlns:p14="http://schemas.microsoft.com/office/powerpoint/2010/main" val="39474882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D5ABF-9810-5299-D185-3C9A6B7538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7C57AC2-4F7C-A1CB-8BE9-BFEB1EC7D9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6B7364E-A4D3-C6CF-AACD-BAB4825F9A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06C815-EB52-A358-BE4C-3894A9CB1110}"/>
              </a:ext>
            </a:extLst>
          </p:cNvPr>
          <p:cNvSpPr>
            <a:spLocks noGrp="1"/>
          </p:cNvSpPr>
          <p:nvPr>
            <p:ph type="dt" sz="half" idx="10"/>
          </p:nvPr>
        </p:nvSpPr>
        <p:spPr/>
        <p:txBody>
          <a:bodyPr/>
          <a:lstStyle/>
          <a:p>
            <a:fld id="{CF7CF9D6-184C-4A3A-A752-1ACC0511F211}" type="datetimeFigureOut">
              <a:rPr lang="en-GB" smtClean="0"/>
              <a:t>22/01/2024</a:t>
            </a:fld>
            <a:endParaRPr lang="en-GB"/>
          </a:p>
        </p:txBody>
      </p:sp>
      <p:sp>
        <p:nvSpPr>
          <p:cNvPr id="6" name="Footer Placeholder 5">
            <a:extLst>
              <a:ext uri="{FF2B5EF4-FFF2-40B4-BE49-F238E27FC236}">
                <a16:creationId xmlns:a16="http://schemas.microsoft.com/office/drawing/2014/main" id="{255BE5B9-B3ED-924D-7C9A-C5E93DA338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4C2C30-0FDF-A31B-C48A-1FDE67691D6A}"/>
              </a:ext>
            </a:extLst>
          </p:cNvPr>
          <p:cNvSpPr>
            <a:spLocks noGrp="1"/>
          </p:cNvSpPr>
          <p:nvPr>
            <p:ph type="sldNum" sz="quarter" idx="12"/>
          </p:nvPr>
        </p:nvSpPr>
        <p:spPr/>
        <p:txBody>
          <a:bodyPr/>
          <a:lstStyle/>
          <a:p>
            <a:fld id="{9A9F3C89-4368-47AB-93FB-B2118EFAB9CA}" type="slidenum">
              <a:rPr lang="en-GB" smtClean="0"/>
              <a:t>‹#›</a:t>
            </a:fld>
            <a:endParaRPr lang="en-GB"/>
          </a:p>
        </p:txBody>
      </p:sp>
    </p:spTree>
    <p:extLst>
      <p:ext uri="{BB962C8B-B14F-4D97-AF65-F5344CB8AC3E}">
        <p14:creationId xmlns:p14="http://schemas.microsoft.com/office/powerpoint/2010/main" val="13250329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1F0D5-56E8-A7A2-B6E2-7D0404666DB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6F6EE59-1DDC-CC3C-26B7-E25F597005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812391-7C38-7D15-E849-D2CC7AB5539B}"/>
              </a:ext>
            </a:extLst>
          </p:cNvPr>
          <p:cNvSpPr>
            <a:spLocks noGrp="1"/>
          </p:cNvSpPr>
          <p:nvPr>
            <p:ph type="dt" sz="half" idx="10"/>
          </p:nvPr>
        </p:nvSpPr>
        <p:spPr/>
        <p:txBody>
          <a:bodyPr/>
          <a:lstStyle/>
          <a:p>
            <a:fld id="{CF7CF9D6-184C-4A3A-A752-1ACC0511F211}" type="datetimeFigureOut">
              <a:rPr lang="en-GB" smtClean="0"/>
              <a:t>22/01/2024</a:t>
            </a:fld>
            <a:endParaRPr lang="en-GB"/>
          </a:p>
        </p:txBody>
      </p:sp>
      <p:sp>
        <p:nvSpPr>
          <p:cNvPr id="5" name="Footer Placeholder 4">
            <a:extLst>
              <a:ext uri="{FF2B5EF4-FFF2-40B4-BE49-F238E27FC236}">
                <a16:creationId xmlns:a16="http://schemas.microsoft.com/office/drawing/2014/main" id="{4231F131-E2AF-0CF3-E135-8E45AD33B3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51FFE4-EAF9-5C0B-DAB8-4D6E53E17094}"/>
              </a:ext>
            </a:extLst>
          </p:cNvPr>
          <p:cNvSpPr>
            <a:spLocks noGrp="1"/>
          </p:cNvSpPr>
          <p:nvPr>
            <p:ph type="sldNum" sz="quarter" idx="12"/>
          </p:nvPr>
        </p:nvSpPr>
        <p:spPr/>
        <p:txBody>
          <a:bodyPr/>
          <a:lstStyle/>
          <a:p>
            <a:fld id="{9A9F3C89-4368-47AB-93FB-B2118EFAB9CA}" type="slidenum">
              <a:rPr lang="en-GB" smtClean="0"/>
              <a:t>‹#›</a:t>
            </a:fld>
            <a:endParaRPr lang="en-GB"/>
          </a:p>
        </p:txBody>
      </p:sp>
    </p:spTree>
    <p:extLst>
      <p:ext uri="{BB962C8B-B14F-4D97-AF65-F5344CB8AC3E}">
        <p14:creationId xmlns:p14="http://schemas.microsoft.com/office/powerpoint/2010/main" val="38618093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0A4E23-16CC-E3BD-467A-591E1C90764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B20FDF8-4F79-128D-FC51-52C17B0D7F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9ACEF2-3D51-8DA6-21F5-618602F8B13B}"/>
              </a:ext>
            </a:extLst>
          </p:cNvPr>
          <p:cNvSpPr>
            <a:spLocks noGrp="1"/>
          </p:cNvSpPr>
          <p:nvPr>
            <p:ph type="dt" sz="half" idx="10"/>
          </p:nvPr>
        </p:nvSpPr>
        <p:spPr/>
        <p:txBody>
          <a:bodyPr/>
          <a:lstStyle/>
          <a:p>
            <a:fld id="{CF7CF9D6-184C-4A3A-A752-1ACC0511F211}" type="datetimeFigureOut">
              <a:rPr lang="en-GB" smtClean="0"/>
              <a:t>22/01/2024</a:t>
            </a:fld>
            <a:endParaRPr lang="en-GB"/>
          </a:p>
        </p:txBody>
      </p:sp>
      <p:sp>
        <p:nvSpPr>
          <p:cNvPr id="5" name="Footer Placeholder 4">
            <a:extLst>
              <a:ext uri="{FF2B5EF4-FFF2-40B4-BE49-F238E27FC236}">
                <a16:creationId xmlns:a16="http://schemas.microsoft.com/office/drawing/2014/main" id="{AB1391F2-52B4-D7A1-1B91-29926CFC17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46D5FD-560F-A046-8F83-74CC9040F296}"/>
              </a:ext>
            </a:extLst>
          </p:cNvPr>
          <p:cNvSpPr>
            <a:spLocks noGrp="1"/>
          </p:cNvSpPr>
          <p:nvPr>
            <p:ph type="sldNum" sz="quarter" idx="12"/>
          </p:nvPr>
        </p:nvSpPr>
        <p:spPr/>
        <p:txBody>
          <a:bodyPr/>
          <a:lstStyle/>
          <a:p>
            <a:fld id="{9A9F3C89-4368-47AB-93FB-B2118EFAB9CA}" type="slidenum">
              <a:rPr lang="en-GB" smtClean="0"/>
              <a:t>‹#›</a:t>
            </a:fld>
            <a:endParaRPr lang="en-GB"/>
          </a:p>
        </p:txBody>
      </p:sp>
    </p:spTree>
    <p:extLst>
      <p:ext uri="{BB962C8B-B14F-4D97-AF65-F5344CB8AC3E}">
        <p14:creationId xmlns:p14="http://schemas.microsoft.com/office/powerpoint/2010/main" val="2961651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large column 1" preserve="1">
  <p:cSld name="Title and large column 1">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873067" y="604000"/>
            <a:ext cx="6966399" cy="598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C2684"/>
              </a:buClr>
              <a:buSzPts val="2000"/>
              <a:buFont typeface="Franklin Gothic"/>
              <a:buNone/>
              <a:defRPr sz="2000" b="1">
                <a:solidFill>
                  <a:srgbClr val="5C2684"/>
                </a:solidFill>
                <a:latin typeface="Franklin Gothic"/>
                <a:ea typeface="Franklin Gothic"/>
                <a:cs typeface="Franklin Gothic"/>
                <a:sym typeface="Franklin Gothic"/>
              </a:defRPr>
            </a:lvl1pPr>
            <a:lvl2pPr lvl="1" rtl="0">
              <a:spcBef>
                <a:spcPts val="0"/>
              </a:spcBef>
              <a:spcAft>
                <a:spcPts val="0"/>
              </a:spcAft>
              <a:buSzPts val="2000"/>
              <a:buFont typeface="Franklin Gothic"/>
              <a:buNone/>
              <a:defRPr sz="2000">
                <a:latin typeface="Franklin Gothic"/>
                <a:ea typeface="Franklin Gothic"/>
                <a:cs typeface="Franklin Gothic"/>
                <a:sym typeface="Franklin Gothic"/>
              </a:defRPr>
            </a:lvl2pPr>
            <a:lvl3pPr lvl="2" rtl="0">
              <a:spcBef>
                <a:spcPts val="0"/>
              </a:spcBef>
              <a:spcAft>
                <a:spcPts val="0"/>
              </a:spcAft>
              <a:buSzPts val="2000"/>
              <a:buFont typeface="Franklin Gothic"/>
              <a:buNone/>
              <a:defRPr sz="2000">
                <a:latin typeface="Franklin Gothic"/>
                <a:ea typeface="Franklin Gothic"/>
                <a:cs typeface="Franklin Gothic"/>
                <a:sym typeface="Franklin Gothic"/>
              </a:defRPr>
            </a:lvl3pPr>
            <a:lvl4pPr lvl="3" rtl="0">
              <a:spcBef>
                <a:spcPts val="0"/>
              </a:spcBef>
              <a:spcAft>
                <a:spcPts val="0"/>
              </a:spcAft>
              <a:buSzPts val="2000"/>
              <a:buFont typeface="Franklin Gothic"/>
              <a:buNone/>
              <a:defRPr sz="2000">
                <a:latin typeface="Franklin Gothic"/>
                <a:ea typeface="Franklin Gothic"/>
                <a:cs typeface="Franklin Gothic"/>
                <a:sym typeface="Franklin Gothic"/>
              </a:defRPr>
            </a:lvl4pPr>
            <a:lvl5pPr lvl="4" rtl="0">
              <a:spcBef>
                <a:spcPts val="0"/>
              </a:spcBef>
              <a:spcAft>
                <a:spcPts val="0"/>
              </a:spcAft>
              <a:buSzPts val="2000"/>
              <a:buFont typeface="Franklin Gothic"/>
              <a:buNone/>
              <a:defRPr sz="2000">
                <a:latin typeface="Franklin Gothic"/>
                <a:ea typeface="Franklin Gothic"/>
                <a:cs typeface="Franklin Gothic"/>
                <a:sym typeface="Franklin Gothic"/>
              </a:defRPr>
            </a:lvl5pPr>
            <a:lvl6pPr lvl="5" rtl="0">
              <a:spcBef>
                <a:spcPts val="0"/>
              </a:spcBef>
              <a:spcAft>
                <a:spcPts val="0"/>
              </a:spcAft>
              <a:buSzPts val="2000"/>
              <a:buFont typeface="Franklin Gothic"/>
              <a:buNone/>
              <a:defRPr sz="2000">
                <a:latin typeface="Franklin Gothic"/>
                <a:ea typeface="Franklin Gothic"/>
                <a:cs typeface="Franklin Gothic"/>
                <a:sym typeface="Franklin Gothic"/>
              </a:defRPr>
            </a:lvl6pPr>
            <a:lvl7pPr lvl="6" rtl="0">
              <a:spcBef>
                <a:spcPts val="0"/>
              </a:spcBef>
              <a:spcAft>
                <a:spcPts val="0"/>
              </a:spcAft>
              <a:buSzPts val="2000"/>
              <a:buFont typeface="Franklin Gothic"/>
              <a:buNone/>
              <a:defRPr sz="2000">
                <a:latin typeface="Franklin Gothic"/>
                <a:ea typeface="Franklin Gothic"/>
                <a:cs typeface="Franklin Gothic"/>
                <a:sym typeface="Franklin Gothic"/>
              </a:defRPr>
            </a:lvl7pPr>
            <a:lvl8pPr lvl="7" rtl="0">
              <a:spcBef>
                <a:spcPts val="0"/>
              </a:spcBef>
              <a:spcAft>
                <a:spcPts val="0"/>
              </a:spcAft>
              <a:buSzPts val="2000"/>
              <a:buFont typeface="Franklin Gothic"/>
              <a:buNone/>
              <a:defRPr sz="2000">
                <a:latin typeface="Franklin Gothic"/>
                <a:ea typeface="Franklin Gothic"/>
                <a:cs typeface="Franklin Gothic"/>
                <a:sym typeface="Franklin Gothic"/>
              </a:defRPr>
            </a:lvl8pPr>
            <a:lvl9pPr lvl="8" rtl="0">
              <a:spcBef>
                <a:spcPts val="0"/>
              </a:spcBef>
              <a:spcAft>
                <a:spcPts val="0"/>
              </a:spcAft>
              <a:buSzPts val="2000"/>
              <a:buFont typeface="Franklin Gothic"/>
              <a:buNone/>
              <a:defRPr sz="2000">
                <a:latin typeface="Franklin Gothic"/>
                <a:ea typeface="Franklin Gothic"/>
                <a:cs typeface="Franklin Gothic"/>
                <a:sym typeface="Franklin Gothic"/>
              </a:defRPr>
            </a:lvl9pPr>
          </a:lstStyle>
          <a:p>
            <a:r>
              <a:rPr lang="en-US"/>
              <a:t>Click to edit Master title style</a:t>
            </a:r>
            <a:endParaRPr dirty="0"/>
          </a:p>
        </p:txBody>
      </p:sp>
      <p:sp>
        <p:nvSpPr>
          <p:cNvPr id="32" name="Google Shape;32;p6"/>
          <p:cNvSpPr txBox="1">
            <a:spLocks noGrp="1"/>
          </p:cNvSpPr>
          <p:nvPr>
            <p:ph type="body" idx="1"/>
          </p:nvPr>
        </p:nvSpPr>
        <p:spPr>
          <a:xfrm>
            <a:off x="873067" y="1968577"/>
            <a:ext cx="6966400" cy="4123259"/>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Clr>
                <a:srgbClr val="434343"/>
              </a:buClr>
              <a:buSzPts val="1400"/>
              <a:buFont typeface="Franklin Gothic"/>
              <a:buChar char="●"/>
              <a:defRPr sz="1400">
                <a:solidFill>
                  <a:srgbClr val="434343"/>
                </a:solidFill>
                <a:latin typeface="Franklin Gothic"/>
                <a:ea typeface="Franklin Gothic"/>
                <a:cs typeface="Franklin Gothic"/>
                <a:sym typeface="Franklin Gothic"/>
              </a:defRPr>
            </a:lvl1pPr>
            <a:lvl2pPr marL="914378" lvl="1" indent="-317492" rtl="0">
              <a:spcBef>
                <a:spcPts val="1600"/>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2pPr>
            <a:lvl3pPr marL="1371566" lvl="2" indent="-317492" rtl="0">
              <a:spcBef>
                <a:spcPts val="1600"/>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3pPr>
            <a:lvl4pPr marL="1828754" lvl="3" indent="-317492" rtl="0">
              <a:spcBef>
                <a:spcPts val="1600"/>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4pPr>
            <a:lvl5pPr marL="2285943" lvl="4" indent="-317492" rtl="0">
              <a:spcBef>
                <a:spcPts val="1600"/>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5pPr>
            <a:lvl6pPr marL="2743132" lvl="5" indent="-317492" rtl="0">
              <a:spcBef>
                <a:spcPts val="1600"/>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6pPr>
            <a:lvl7pPr marL="3200320" lvl="6" indent="-317492" rtl="0">
              <a:spcBef>
                <a:spcPts val="1600"/>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7pPr>
            <a:lvl8pPr marL="3657509" lvl="7" indent="-317492" rtl="0">
              <a:spcBef>
                <a:spcPts val="1600"/>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8pPr>
            <a:lvl9pPr marL="4114697" lvl="8" indent="-317492" rtl="0">
              <a:spcBef>
                <a:spcPts val="1600"/>
              </a:spcBef>
              <a:spcAft>
                <a:spcPts val="160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9pPr>
          </a:lstStyle>
          <a:p>
            <a:pPr lvl="0"/>
            <a:r>
              <a:rPr lang="en-US"/>
              <a:t>Click to edit Master text styles</a:t>
            </a:r>
          </a:p>
        </p:txBody>
      </p:sp>
      <p:pic>
        <p:nvPicPr>
          <p:cNvPr id="33" name="Google Shape;33;p6"/>
          <p:cNvPicPr preferRelativeResize="0"/>
          <p:nvPr/>
        </p:nvPicPr>
        <p:blipFill rotWithShape="1">
          <a:blip r:embed="rId2">
            <a:alphaModFix/>
          </a:blip>
          <a:srcRect/>
          <a:stretch/>
        </p:blipFill>
        <p:spPr>
          <a:xfrm>
            <a:off x="-476700" y="365636"/>
            <a:ext cx="1075467" cy="1074701"/>
          </a:xfrm>
          <a:prstGeom prst="rect">
            <a:avLst/>
          </a:prstGeom>
          <a:noFill/>
          <a:ln>
            <a:noFill/>
          </a:ln>
        </p:spPr>
      </p:pic>
      <p:sp>
        <p:nvSpPr>
          <p:cNvPr id="34" name="Google Shape;34;p6"/>
          <p:cNvSpPr txBox="1">
            <a:spLocks noGrp="1"/>
          </p:cNvSpPr>
          <p:nvPr>
            <p:ph type="title" idx="2"/>
          </p:nvPr>
        </p:nvSpPr>
        <p:spPr>
          <a:xfrm>
            <a:off x="873065" y="1322314"/>
            <a:ext cx="6966400" cy="525953"/>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A7B5"/>
              </a:buClr>
              <a:buSzPts val="1400"/>
              <a:buFont typeface="Franklin Gothic"/>
              <a:buNone/>
              <a:defRPr sz="1400" b="1">
                <a:solidFill>
                  <a:srgbClr val="00A7B5"/>
                </a:solidFill>
                <a:latin typeface="Franklin Gothic"/>
                <a:ea typeface="Franklin Gothic"/>
                <a:cs typeface="Franklin Gothic"/>
                <a:sym typeface="Franklin Gothic"/>
              </a:defRPr>
            </a:lvl1pPr>
            <a:lvl2pPr lvl="1" rtl="0">
              <a:spcBef>
                <a:spcPts val="0"/>
              </a:spcBef>
              <a:spcAft>
                <a:spcPts val="0"/>
              </a:spcAft>
              <a:buSzPts val="2000"/>
              <a:buFont typeface="Franklin Gothic"/>
              <a:buNone/>
              <a:defRPr sz="2000" b="1">
                <a:latin typeface="Franklin Gothic"/>
                <a:ea typeface="Franklin Gothic"/>
                <a:cs typeface="Franklin Gothic"/>
                <a:sym typeface="Franklin Gothic"/>
              </a:defRPr>
            </a:lvl2pPr>
            <a:lvl3pPr lvl="2" rtl="0">
              <a:spcBef>
                <a:spcPts val="0"/>
              </a:spcBef>
              <a:spcAft>
                <a:spcPts val="0"/>
              </a:spcAft>
              <a:buSzPts val="2000"/>
              <a:buFont typeface="Franklin Gothic"/>
              <a:buNone/>
              <a:defRPr sz="2000" b="1">
                <a:latin typeface="Franklin Gothic"/>
                <a:ea typeface="Franklin Gothic"/>
                <a:cs typeface="Franklin Gothic"/>
                <a:sym typeface="Franklin Gothic"/>
              </a:defRPr>
            </a:lvl3pPr>
            <a:lvl4pPr lvl="3" rtl="0">
              <a:spcBef>
                <a:spcPts val="0"/>
              </a:spcBef>
              <a:spcAft>
                <a:spcPts val="0"/>
              </a:spcAft>
              <a:buSzPts val="2000"/>
              <a:buFont typeface="Franklin Gothic"/>
              <a:buNone/>
              <a:defRPr sz="2000" b="1">
                <a:latin typeface="Franklin Gothic"/>
                <a:ea typeface="Franklin Gothic"/>
                <a:cs typeface="Franklin Gothic"/>
                <a:sym typeface="Franklin Gothic"/>
              </a:defRPr>
            </a:lvl4pPr>
            <a:lvl5pPr lvl="4" rtl="0">
              <a:spcBef>
                <a:spcPts val="0"/>
              </a:spcBef>
              <a:spcAft>
                <a:spcPts val="0"/>
              </a:spcAft>
              <a:buSzPts val="2000"/>
              <a:buFont typeface="Franklin Gothic"/>
              <a:buNone/>
              <a:defRPr sz="2000" b="1">
                <a:latin typeface="Franklin Gothic"/>
                <a:ea typeface="Franklin Gothic"/>
                <a:cs typeface="Franklin Gothic"/>
                <a:sym typeface="Franklin Gothic"/>
              </a:defRPr>
            </a:lvl5pPr>
            <a:lvl6pPr lvl="5" rtl="0">
              <a:spcBef>
                <a:spcPts val="0"/>
              </a:spcBef>
              <a:spcAft>
                <a:spcPts val="0"/>
              </a:spcAft>
              <a:buSzPts val="2000"/>
              <a:buFont typeface="Franklin Gothic"/>
              <a:buNone/>
              <a:defRPr sz="2000" b="1">
                <a:latin typeface="Franklin Gothic"/>
                <a:ea typeface="Franklin Gothic"/>
                <a:cs typeface="Franklin Gothic"/>
                <a:sym typeface="Franklin Gothic"/>
              </a:defRPr>
            </a:lvl6pPr>
            <a:lvl7pPr lvl="6" rtl="0">
              <a:spcBef>
                <a:spcPts val="0"/>
              </a:spcBef>
              <a:spcAft>
                <a:spcPts val="0"/>
              </a:spcAft>
              <a:buSzPts val="2000"/>
              <a:buFont typeface="Franklin Gothic"/>
              <a:buNone/>
              <a:defRPr sz="2000" b="1">
                <a:latin typeface="Franklin Gothic"/>
                <a:ea typeface="Franklin Gothic"/>
                <a:cs typeface="Franklin Gothic"/>
                <a:sym typeface="Franklin Gothic"/>
              </a:defRPr>
            </a:lvl7pPr>
            <a:lvl8pPr lvl="7" rtl="0">
              <a:spcBef>
                <a:spcPts val="0"/>
              </a:spcBef>
              <a:spcAft>
                <a:spcPts val="0"/>
              </a:spcAft>
              <a:buSzPts val="2000"/>
              <a:buFont typeface="Franklin Gothic"/>
              <a:buNone/>
              <a:defRPr sz="2000" b="1">
                <a:latin typeface="Franklin Gothic"/>
                <a:ea typeface="Franklin Gothic"/>
                <a:cs typeface="Franklin Gothic"/>
                <a:sym typeface="Franklin Gothic"/>
              </a:defRPr>
            </a:lvl8pPr>
            <a:lvl9pPr lvl="8" rtl="0">
              <a:spcBef>
                <a:spcPts val="0"/>
              </a:spcBef>
              <a:spcAft>
                <a:spcPts val="0"/>
              </a:spcAft>
              <a:buSzPts val="2000"/>
              <a:buFont typeface="Franklin Gothic"/>
              <a:buNone/>
              <a:defRPr sz="2000" b="1">
                <a:latin typeface="Franklin Gothic"/>
                <a:ea typeface="Franklin Gothic"/>
                <a:cs typeface="Franklin Gothic"/>
                <a:sym typeface="Franklin Gothic"/>
              </a:defRPr>
            </a:lvl9pPr>
          </a:lstStyle>
          <a:p>
            <a:r>
              <a:rPr lang="en-US"/>
              <a:t>Click to edit Master title style</a:t>
            </a:r>
            <a:endParaRPr/>
          </a:p>
        </p:txBody>
      </p:sp>
      <p:pic>
        <p:nvPicPr>
          <p:cNvPr id="35" name="Google Shape;35;p6"/>
          <p:cNvPicPr preferRelativeResize="0"/>
          <p:nvPr/>
        </p:nvPicPr>
        <p:blipFill>
          <a:blip r:embed="rId3">
            <a:alphaModFix/>
          </a:blip>
          <a:stretch>
            <a:fillRect/>
          </a:stretch>
        </p:blipFill>
        <p:spPr>
          <a:xfrm>
            <a:off x="8082069" y="1848264"/>
            <a:ext cx="3946135" cy="3949160"/>
          </a:xfrm>
          <a:prstGeom prst="rect">
            <a:avLst/>
          </a:prstGeom>
          <a:noFill/>
          <a:ln>
            <a:noFill/>
          </a:ln>
        </p:spPr>
      </p:pic>
      <p:sp>
        <p:nvSpPr>
          <p:cNvPr id="36" name="Google Shape;36;p6"/>
          <p:cNvSpPr txBox="1">
            <a:spLocks noGrp="1"/>
          </p:cNvSpPr>
          <p:nvPr>
            <p:ph type="body" idx="3"/>
          </p:nvPr>
        </p:nvSpPr>
        <p:spPr>
          <a:xfrm>
            <a:off x="8922533" y="2999651"/>
            <a:ext cx="2265200" cy="1646400"/>
          </a:xfrm>
          <a:prstGeom prst="rect">
            <a:avLst/>
          </a:prstGeom>
        </p:spPr>
        <p:txBody>
          <a:bodyPr spcFirstLastPara="1" wrap="square" lIns="91425" tIns="91425" rIns="91425" bIns="91425" anchor="t" anchorCtr="0">
            <a:noAutofit/>
          </a:bodyPr>
          <a:lstStyle>
            <a:lvl1pPr marL="92073" lvl="0" indent="-92073" rtl="0">
              <a:spcBef>
                <a:spcPts val="0"/>
              </a:spcBef>
              <a:spcAft>
                <a:spcPts val="0"/>
              </a:spcAft>
              <a:buClr>
                <a:srgbClr val="434343"/>
              </a:buClr>
              <a:buSzPts val="1000"/>
              <a:buFont typeface="Arial" panose="020B0604020202020204" pitchFamily="34" charset="0"/>
              <a:buChar char="•"/>
              <a:defRPr sz="1000">
                <a:solidFill>
                  <a:srgbClr val="434343"/>
                </a:solidFill>
                <a:latin typeface="Franklin Gothic"/>
                <a:ea typeface="Franklin Gothic"/>
                <a:cs typeface="Franklin Gothic"/>
                <a:sym typeface="Franklin Gothic"/>
              </a:defRPr>
            </a:lvl1pPr>
            <a:lvl2pPr marL="914378" lvl="1" indent="-292093" rtl="0">
              <a:spcBef>
                <a:spcPts val="1600"/>
              </a:spcBef>
              <a:spcAft>
                <a:spcPts val="0"/>
              </a:spcAft>
              <a:buClr>
                <a:srgbClr val="434343"/>
              </a:buClr>
              <a:buSzPts val="1000"/>
              <a:buFont typeface="Franklin Gothic"/>
              <a:buChar char="○"/>
              <a:defRPr sz="1000">
                <a:solidFill>
                  <a:srgbClr val="434343"/>
                </a:solidFill>
                <a:latin typeface="Franklin Gothic"/>
                <a:ea typeface="Franklin Gothic"/>
                <a:cs typeface="Franklin Gothic"/>
                <a:sym typeface="Franklin Gothic"/>
              </a:defRPr>
            </a:lvl2pPr>
            <a:lvl3pPr marL="1371566" lvl="2" indent="-292093" rtl="0">
              <a:spcBef>
                <a:spcPts val="1600"/>
              </a:spcBef>
              <a:spcAft>
                <a:spcPts val="0"/>
              </a:spcAft>
              <a:buClr>
                <a:srgbClr val="434343"/>
              </a:buClr>
              <a:buSzPts val="1000"/>
              <a:buFont typeface="Franklin Gothic"/>
              <a:buChar char="■"/>
              <a:defRPr sz="1000">
                <a:solidFill>
                  <a:srgbClr val="434343"/>
                </a:solidFill>
                <a:latin typeface="Franklin Gothic"/>
                <a:ea typeface="Franklin Gothic"/>
                <a:cs typeface="Franklin Gothic"/>
                <a:sym typeface="Franklin Gothic"/>
              </a:defRPr>
            </a:lvl3pPr>
            <a:lvl4pPr marL="1828754" lvl="3" indent="-292093" rtl="0">
              <a:spcBef>
                <a:spcPts val="1600"/>
              </a:spcBef>
              <a:spcAft>
                <a:spcPts val="0"/>
              </a:spcAft>
              <a:buClr>
                <a:srgbClr val="434343"/>
              </a:buClr>
              <a:buSzPts val="1000"/>
              <a:buFont typeface="Franklin Gothic"/>
              <a:buChar char="●"/>
              <a:defRPr sz="1000">
                <a:solidFill>
                  <a:srgbClr val="434343"/>
                </a:solidFill>
                <a:latin typeface="Franklin Gothic"/>
                <a:ea typeface="Franklin Gothic"/>
                <a:cs typeface="Franklin Gothic"/>
                <a:sym typeface="Franklin Gothic"/>
              </a:defRPr>
            </a:lvl4pPr>
            <a:lvl5pPr marL="2285943" lvl="4" indent="-292093" rtl="0">
              <a:spcBef>
                <a:spcPts val="1600"/>
              </a:spcBef>
              <a:spcAft>
                <a:spcPts val="0"/>
              </a:spcAft>
              <a:buClr>
                <a:srgbClr val="434343"/>
              </a:buClr>
              <a:buSzPts val="1000"/>
              <a:buFont typeface="Franklin Gothic"/>
              <a:buChar char="○"/>
              <a:defRPr sz="1000">
                <a:solidFill>
                  <a:srgbClr val="434343"/>
                </a:solidFill>
                <a:latin typeface="Franklin Gothic"/>
                <a:ea typeface="Franklin Gothic"/>
                <a:cs typeface="Franklin Gothic"/>
                <a:sym typeface="Franklin Gothic"/>
              </a:defRPr>
            </a:lvl5pPr>
            <a:lvl6pPr marL="2743132" lvl="5" indent="-292093" rtl="0">
              <a:spcBef>
                <a:spcPts val="1600"/>
              </a:spcBef>
              <a:spcAft>
                <a:spcPts val="0"/>
              </a:spcAft>
              <a:buClr>
                <a:srgbClr val="434343"/>
              </a:buClr>
              <a:buSzPts val="1000"/>
              <a:buFont typeface="Franklin Gothic"/>
              <a:buChar char="■"/>
              <a:defRPr sz="1000">
                <a:solidFill>
                  <a:srgbClr val="434343"/>
                </a:solidFill>
                <a:latin typeface="Franklin Gothic"/>
                <a:ea typeface="Franklin Gothic"/>
                <a:cs typeface="Franklin Gothic"/>
                <a:sym typeface="Franklin Gothic"/>
              </a:defRPr>
            </a:lvl6pPr>
            <a:lvl7pPr marL="3200320" lvl="6" indent="-292093" rtl="0">
              <a:spcBef>
                <a:spcPts val="1600"/>
              </a:spcBef>
              <a:spcAft>
                <a:spcPts val="0"/>
              </a:spcAft>
              <a:buClr>
                <a:srgbClr val="434343"/>
              </a:buClr>
              <a:buSzPts val="1000"/>
              <a:buFont typeface="Franklin Gothic"/>
              <a:buChar char="●"/>
              <a:defRPr sz="1000">
                <a:solidFill>
                  <a:srgbClr val="434343"/>
                </a:solidFill>
                <a:latin typeface="Franklin Gothic"/>
                <a:ea typeface="Franklin Gothic"/>
                <a:cs typeface="Franklin Gothic"/>
                <a:sym typeface="Franklin Gothic"/>
              </a:defRPr>
            </a:lvl7pPr>
            <a:lvl8pPr marL="3657509" lvl="7" indent="-292093" rtl="0">
              <a:spcBef>
                <a:spcPts val="1600"/>
              </a:spcBef>
              <a:spcAft>
                <a:spcPts val="0"/>
              </a:spcAft>
              <a:buClr>
                <a:srgbClr val="434343"/>
              </a:buClr>
              <a:buSzPts val="1000"/>
              <a:buFont typeface="Franklin Gothic"/>
              <a:buChar char="○"/>
              <a:defRPr sz="1000">
                <a:solidFill>
                  <a:srgbClr val="434343"/>
                </a:solidFill>
                <a:latin typeface="Franklin Gothic"/>
                <a:ea typeface="Franklin Gothic"/>
                <a:cs typeface="Franklin Gothic"/>
                <a:sym typeface="Franklin Gothic"/>
              </a:defRPr>
            </a:lvl8pPr>
            <a:lvl9pPr marL="4114697" lvl="8" indent="-292093" rtl="0">
              <a:spcBef>
                <a:spcPts val="1600"/>
              </a:spcBef>
              <a:spcAft>
                <a:spcPts val="1600"/>
              </a:spcAft>
              <a:buClr>
                <a:srgbClr val="434343"/>
              </a:buClr>
              <a:buSzPts val="1000"/>
              <a:buFont typeface="Franklin Gothic"/>
              <a:buChar char="■"/>
              <a:defRPr sz="1000">
                <a:solidFill>
                  <a:srgbClr val="434343"/>
                </a:solidFill>
                <a:latin typeface="Franklin Gothic"/>
                <a:ea typeface="Franklin Gothic"/>
                <a:cs typeface="Franklin Gothic"/>
                <a:sym typeface="Franklin Gothic"/>
              </a:defRPr>
            </a:lvl9pPr>
          </a:lstStyle>
          <a:p>
            <a:pPr lvl="0"/>
            <a:r>
              <a:rPr lang="en-US"/>
              <a:t>Click to edit Master text styles</a:t>
            </a:r>
          </a:p>
        </p:txBody>
      </p:sp>
      <p:pic>
        <p:nvPicPr>
          <p:cNvPr id="37" name="Google Shape;37;p6"/>
          <p:cNvPicPr preferRelativeResize="0"/>
          <p:nvPr/>
        </p:nvPicPr>
        <p:blipFill>
          <a:blip r:embed="rId4">
            <a:alphaModFix/>
          </a:blip>
          <a:stretch>
            <a:fillRect/>
          </a:stretch>
        </p:blipFill>
        <p:spPr>
          <a:xfrm>
            <a:off x="9864833" y="159396"/>
            <a:ext cx="2131643" cy="828937"/>
          </a:xfrm>
          <a:prstGeom prst="rect">
            <a:avLst/>
          </a:prstGeom>
          <a:noFill/>
          <a:ln>
            <a:noFill/>
          </a:ln>
        </p:spPr>
      </p:pic>
    </p:spTree>
    <p:extLst>
      <p:ext uri="{BB962C8B-B14F-4D97-AF65-F5344CB8AC3E}">
        <p14:creationId xmlns:p14="http://schemas.microsoft.com/office/powerpoint/2010/main" val="4144437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large column 2" preserve="1">
  <p:cSld name="Title and large column 2">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752969" y="604000"/>
            <a:ext cx="9088033" cy="598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C2684"/>
              </a:buClr>
              <a:buSzPts val="2000"/>
              <a:buFont typeface="Franklin Gothic"/>
              <a:buNone/>
              <a:defRPr sz="2000" b="1">
                <a:solidFill>
                  <a:srgbClr val="5C2684"/>
                </a:solidFill>
                <a:latin typeface="Franklin Gothic"/>
                <a:ea typeface="Franklin Gothic"/>
                <a:cs typeface="Franklin Gothic"/>
                <a:sym typeface="Franklin Gothic"/>
              </a:defRPr>
            </a:lvl1pPr>
            <a:lvl2pPr lvl="1" rtl="0">
              <a:spcBef>
                <a:spcPts val="0"/>
              </a:spcBef>
              <a:spcAft>
                <a:spcPts val="0"/>
              </a:spcAft>
              <a:buSzPts val="2000"/>
              <a:buFont typeface="Franklin Gothic"/>
              <a:buNone/>
              <a:defRPr sz="2000">
                <a:latin typeface="Franklin Gothic"/>
                <a:ea typeface="Franklin Gothic"/>
                <a:cs typeface="Franklin Gothic"/>
                <a:sym typeface="Franklin Gothic"/>
              </a:defRPr>
            </a:lvl2pPr>
            <a:lvl3pPr lvl="2" rtl="0">
              <a:spcBef>
                <a:spcPts val="0"/>
              </a:spcBef>
              <a:spcAft>
                <a:spcPts val="0"/>
              </a:spcAft>
              <a:buSzPts val="2000"/>
              <a:buFont typeface="Franklin Gothic"/>
              <a:buNone/>
              <a:defRPr sz="2000">
                <a:latin typeface="Franklin Gothic"/>
                <a:ea typeface="Franklin Gothic"/>
                <a:cs typeface="Franklin Gothic"/>
                <a:sym typeface="Franklin Gothic"/>
              </a:defRPr>
            </a:lvl3pPr>
            <a:lvl4pPr lvl="3" rtl="0">
              <a:spcBef>
                <a:spcPts val="0"/>
              </a:spcBef>
              <a:spcAft>
                <a:spcPts val="0"/>
              </a:spcAft>
              <a:buSzPts val="2000"/>
              <a:buFont typeface="Franklin Gothic"/>
              <a:buNone/>
              <a:defRPr sz="2000">
                <a:latin typeface="Franklin Gothic"/>
                <a:ea typeface="Franklin Gothic"/>
                <a:cs typeface="Franklin Gothic"/>
                <a:sym typeface="Franklin Gothic"/>
              </a:defRPr>
            </a:lvl4pPr>
            <a:lvl5pPr lvl="4" rtl="0">
              <a:spcBef>
                <a:spcPts val="0"/>
              </a:spcBef>
              <a:spcAft>
                <a:spcPts val="0"/>
              </a:spcAft>
              <a:buSzPts val="2000"/>
              <a:buFont typeface="Franklin Gothic"/>
              <a:buNone/>
              <a:defRPr sz="2000">
                <a:latin typeface="Franklin Gothic"/>
                <a:ea typeface="Franklin Gothic"/>
                <a:cs typeface="Franklin Gothic"/>
                <a:sym typeface="Franklin Gothic"/>
              </a:defRPr>
            </a:lvl5pPr>
            <a:lvl6pPr lvl="5" rtl="0">
              <a:spcBef>
                <a:spcPts val="0"/>
              </a:spcBef>
              <a:spcAft>
                <a:spcPts val="0"/>
              </a:spcAft>
              <a:buSzPts val="2000"/>
              <a:buFont typeface="Franklin Gothic"/>
              <a:buNone/>
              <a:defRPr sz="2000">
                <a:latin typeface="Franklin Gothic"/>
                <a:ea typeface="Franklin Gothic"/>
                <a:cs typeface="Franklin Gothic"/>
                <a:sym typeface="Franklin Gothic"/>
              </a:defRPr>
            </a:lvl6pPr>
            <a:lvl7pPr lvl="6" rtl="0">
              <a:spcBef>
                <a:spcPts val="0"/>
              </a:spcBef>
              <a:spcAft>
                <a:spcPts val="0"/>
              </a:spcAft>
              <a:buSzPts val="2000"/>
              <a:buFont typeface="Franklin Gothic"/>
              <a:buNone/>
              <a:defRPr sz="2000">
                <a:latin typeface="Franklin Gothic"/>
                <a:ea typeface="Franklin Gothic"/>
                <a:cs typeface="Franklin Gothic"/>
                <a:sym typeface="Franklin Gothic"/>
              </a:defRPr>
            </a:lvl7pPr>
            <a:lvl8pPr lvl="7" rtl="0">
              <a:spcBef>
                <a:spcPts val="0"/>
              </a:spcBef>
              <a:spcAft>
                <a:spcPts val="0"/>
              </a:spcAft>
              <a:buSzPts val="2000"/>
              <a:buFont typeface="Franklin Gothic"/>
              <a:buNone/>
              <a:defRPr sz="2000">
                <a:latin typeface="Franklin Gothic"/>
                <a:ea typeface="Franklin Gothic"/>
                <a:cs typeface="Franklin Gothic"/>
                <a:sym typeface="Franklin Gothic"/>
              </a:defRPr>
            </a:lvl8pPr>
            <a:lvl9pPr lvl="8" rtl="0">
              <a:spcBef>
                <a:spcPts val="0"/>
              </a:spcBef>
              <a:spcAft>
                <a:spcPts val="0"/>
              </a:spcAft>
              <a:buSzPts val="2000"/>
              <a:buFont typeface="Franklin Gothic"/>
              <a:buNone/>
              <a:defRPr sz="2000">
                <a:latin typeface="Franklin Gothic"/>
                <a:ea typeface="Franklin Gothic"/>
                <a:cs typeface="Franklin Gothic"/>
                <a:sym typeface="Franklin Gothic"/>
              </a:defRPr>
            </a:lvl9pPr>
          </a:lstStyle>
          <a:p>
            <a:r>
              <a:rPr lang="en-US"/>
              <a:t>Click to edit Master title style</a:t>
            </a:r>
            <a:endParaRPr dirty="0"/>
          </a:p>
        </p:txBody>
      </p:sp>
      <p:sp>
        <p:nvSpPr>
          <p:cNvPr id="26" name="Google Shape;26;p5"/>
          <p:cNvSpPr txBox="1">
            <a:spLocks noGrp="1"/>
          </p:cNvSpPr>
          <p:nvPr>
            <p:ph type="body" idx="1"/>
          </p:nvPr>
        </p:nvSpPr>
        <p:spPr>
          <a:xfrm>
            <a:off x="5000200" y="1440337"/>
            <a:ext cx="4840800" cy="4651399"/>
          </a:xfrm>
          <a:prstGeom prst="rect">
            <a:avLst/>
          </a:prstGeom>
        </p:spPr>
        <p:txBody>
          <a:bodyPr spcFirstLastPara="1" wrap="square" lIns="91425" tIns="91425" rIns="91425" bIns="91425" anchor="t" anchorCtr="0">
            <a:noAutofit/>
          </a:bodyPr>
          <a:lstStyle>
            <a:lvl1pPr marL="266693" lvl="0" indent="-126997" rtl="0">
              <a:spcBef>
                <a:spcPts val="0"/>
              </a:spcBef>
              <a:spcAft>
                <a:spcPts val="0"/>
              </a:spcAft>
              <a:buClrTx/>
              <a:buSzPts val="1400"/>
              <a:buFont typeface="Arial" panose="020B0604020202020204" pitchFamily="34" charset="0"/>
              <a:buChar char="•"/>
              <a:defRPr sz="1400">
                <a:solidFill>
                  <a:schemeClr val="bg2"/>
                </a:solidFill>
                <a:latin typeface="Franklin Gothic"/>
                <a:ea typeface="Franklin Gothic"/>
                <a:cs typeface="Franklin Gothic"/>
                <a:sym typeface="Franklin Gothic"/>
              </a:defRPr>
            </a:lvl1pPr>
            <a:lvl2pPr marL="596885" lvl="1" indent="0" rtl="0">
              <a:spcBef>
                <a:spcPts val="1600"/>
              </a:spcBef>
              <a:spcAft>
                <a:spcPts val="0"/>
              </a:spcAft>
              <a:buClr>
                <a:srgbClr val="434343"/>
              </a:buClr>
              <a:buSzPts val="1400"/>
              <a:buFont typeface="Franklin Gothic"/>
              <a:buNone/>
              <a:defRPr>
                <a:solidFill>
                  <a:srgbClr val="434343"/>
                </a:solidFill>
                <a:latin typeface="Franklin Gothic"/>
                <a:ea typeface="Franklin Gothic"/>
                <a:cs typeface="Franklin Gothic"/>
                <a:sym typeface="Franklin Gothic"/>
              </a:defRPr>
            </a:lvl2pPr>
            <a:lvl3pPr marL="1371566" lvl="2" indent="-317492" rtl="0">
              <a:spcBef>
                <a:spcPts val="1600"/>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3pPr>
            <a:lvl4pPr marL="1828754" lvl="3" indent="-317492" rtl="0">
              <a:spcBef>
                <a:spcPts val="1600"/>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4pPr>
            <a:lvl5pPr marL="2285943" lvl="4" indent="-317492" rtl="0">
              <a:spcBef>
                <a:spcPts val="1600"/>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5pPr>
            <a:lvl6pPr marL="2743132" lvl="5" indent="-317492" rtl="0">
              <a:spcBef>
                <a:spcPts val="1600"/>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6pPr>
            <a:lvl7pPr marL="3200320" lvl="6" indent="-317492" rtl="0">
              <a:spcBef>
                <a:spcPts val="1600"/>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7pPr>
            <a:lvl8pPr marL="3657509" lvl="7" indent="-317492" rtl="0">
              <a:spcBef>
                <a:spcPts val="1600"/>
              </a:spcBef>
              <a:spcAft>
                <a:spcPts val="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8pPr>
            <a:lvl9pPr marL="4114697" lvl="8" indent="-317492" rtl="0">
              <a:spcBef>
                <a:spcPts val="1600"/>
              </a:spcBef>
              <a:spcAft>
                <a:spcPts val="1600"/>
              </a:spcAft>
              <a:buClr>
                <a:srgbClr val="434343"/>
              </a:buClr>
              <a:buSzPts val="1400"/>
              <a:buFont typeface="Franklin Gothic"/>
              <a:buChar char="■"/>
              <a:defRPr>
                <a:solidFill>
                  <a:srgbClr val="434343"/>
                </a:solidFill>
                <a:latin typeface="Franklin Gothic"/>
                <a:ea typeface="Franklin Gothic"/>
                <a:cs typeface="Franklin Gothic"/>
                <a:sym typeface="Franklin Gothic"/>
              </a:defRPr>
            </a:lvl9pPr>
          </a:lstStyle>
          <a:p>
            <a:pPr lvl="0"/>
            <a:r>
              <a:rPr lang="en-US"/>
              <a:t>Click to edit Master text styles</a:t>
            </a:r>
          </a:p>
        </p:txBody>
      </p:sp>
      <p:pic>
        <p:nvPicPr>
          <p:cNvPr id="27" name="Google Shape;27;p5"/>
          <p:cNvPicPr preferRelativeResize="0"/>
          <p:nvPr/>
        </p:nvPicPr>
        <p:blipFill rotWithShape="1">
          <a:blip r:embed="rId2">
            <a:alphaModFix/>
          </a:blip>
          <a:srcRect/>
          <a:stretch/>
        </p:blipFill>
        <p:spPr>
          <a:xfrm>
            <a:off x="-476700" y="365636"/>
            <a:ext cx="1075467" cy="1074701"/>
          </a:xfrm>
          <a:prstGeom prst="rect">
            <a:avLst/>
          </a:prstGeom>
          <a:noFill/>
          <a:ln>
            <a:noFill/>
          </a:ln>
        </p:spPr>
      </p:pic>
      <p:sp>
        <p:nvSpPr>
          <p:cNvPr id="28" name="Google Shape;28;p5"/>
          <p:cNvSpPr txBox="1">
            <a:spLocks noGrp="1"/>
          </p:cNvSpPr>
          <p:nvPr>
            <p:ph type="title" idx="2"/>
          </p:nvPr>
        </p:nvSpPr>
        <p:spPr>
          <a:xfrm>
            <a:off x="752967" y="1440335"/>
            <a:ext cx="4119600" cy="4651396"/>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A7B5"/>
              </a:buClr>
              <a:buSzPts val="1400"/>
              <a:buFont typeface="Franklin Gothic"/>
              <a:buNone/>
              <a:defRPr sz="1400" b="1">
                <a:solidFill>
                  <a:srgbClr val="00A7B5"/>
                </a:solidFill>
                <a:latin typeface="Franklin Gothic"/>
                <a:ea typeface="Franklin Gothic"/>
                <a:cs typeface="Franklin Gothic"/>
                <a:sym typeface="Franklin Gothic"/>
              </a:defRPr>
            </a:lvl1pPr>
            <a:lvl2pPr lvl="1" rtl="0">
              <a:spcBef>
                <a:spcPts val="0"/>
              </a:spcBef>
              <a:spcAft>
                <a:spcPts val="0"/>
              </a:spcAft>
              <a:buSzPts val="2000"/>
              <a:buFont typeface="Franklin Gothic"/>
              <a:buNone/>
              <a:defRPr sz="2000" b="1">
                <a:latin typeface="Franklin Gothic"/>
                <a:ea typeface="Franklin Gothic"/>
                <a:cs typeface="Franklin Gothic"/>
                <a:sym typeface="Franklin Gothic"/>
              </a:defRPr>
            </a:lvl2pPr>
            <a:lvl3pPr lvl="2" rtl="0">
              <a:spcBef>
                <a:spcPts val="0"/>
              </a:spcBef>
              <a:spcAft>
                <a:spcPts val="0"/>
              </a:spcAft>
              <a:buSzPts val="2000"/>
              <a:buFont typeface="Franklin Gothic"/>
              <a:buNone/>
              <a:defRPr sz="2000" b="1">
                <a:latin typeface="Franklin Gothic"/>
                <a:ea typeface="Franklin Gothic"/>
                <a:cs typeface="Franklin Gothic"/>
                <a:sym typeface="Franklin Gothic"/>
              </a:defRPr>
            </a:lvl3pPr>
            <a:lvl4pPr lvl="3" rtl="0">
              <a:spcBef>
                <a:spcPts val="0"/>
              </a:spcBef>
              <a:spcAft>
                <a:spcPts val="0"/>
              </a:spcAft>
              <a:buSzPts val="2000"/>
              <a:buFont typeface="Franklin Gothic"/>
              <a:buNone/>
              <a:defRPr sz="2000" b="1">
                <a:latin typeface="Franklin Gothic"/>
                <a:ea typeface="Franklin Gothic"/>
                <a:cs typeface="Franklin Gothic"/>
                <a:sym typeface="Franklin Gothic"/>
              </a:defRPr>
            </a:lvl4pPr>
            <a:lvl5pPr lvl="4" rtl="0">
              <a:spcBef>
                <a:spcPts val="0"/>
              </a:spcBef>
              <a:spcAft>
                <a:spcPts val="0"/>
              </a:spcAft>
              <a:buSzPts val="2000"/>
              <a:buFont typeface="Franklin Gothic"/>
              <a:buNone/>
              <a:defRPr sz="2000" b="1">
                <a:latin typeface="Franklin Gothic"/>
                <a:ea typeface="Franklin Gothic"/>
                <a:cs typeface="Franklin Gothic"/>
                <a:sym typeface="Franklin Gothic"/>
              </a:defRPr>
            </a:lvl5pPr>
            <a:lvl6pPr lvl="5" rtl="0">
              <a:spcBef>
                <a:spcPts val="0"/>
              </a:spcBef>
              <a:spcAft>
                <a:spcPts val="0"/>
              </a:spcAft>
              <a:buSzPts val="2000"/>
              <a:buFont typeface="Franklin Gothic"/>
              <a:buNone/>
              <a:defRPr sz="2000" b="1">
                <a:latin typeface="Franklin Gothic"/>
                <a:ea typeface="Franklin Gothic"/>
                <a:cs typeface="Franklin Gothic"/>
                <a:sym typeface="Franklin Gothic"/>
              </a:defRPr>
            </a:lvl6pPr>
            <a:lvl7pPr lvl="6" rtl="0">
              <a:spcBef>
                <a:spcPts val="0"/>
              </a:spcBef>
              <a:spcAft>
                <a:spcPts val="0"/>
              </a:spcAft>
              <a:buSzPts val="2000"/>
              <a:buFont typeface="Franklin Gothic"/>
              <a:buNone/>
              <a:defRPr sz="2000" b="1">
                <a:latin typeface="Franklin Gothic"/>
                <a:ea typeface="Franklin Gothic"/>
                <a:cs typeface="Franklin Gothic"/>
                <a:sym typeface="Franklin Gothic"/>
              </a:defRPr>
            </a:lvl7pPr>
            <a:lvl8pPr lvl="7" rtl="0">
              <a:spcBef>
                <a:spcPts val="0"/>
              </a:spcBef>
              <a:spcAft>
                <a:spcPts val="0"/>
              </a:spcAft>
              <a:buSzPts val="2000"/>
              <a:buFont typeface="Franklin Gothic"/>
              <a:buNone/>
              <a:defRPr sz="2000" b="1">
                <a:latin typeface="Franklin Gothic"/>
                <a:ea typeface="Franklin Gothic"/>
                <a:cs typeface="Franklin Gothic"/>
                <a:sym typeface="Franklin Gothic"/>
              </a:defRPr>
            </a:lvl8pPr>
            <a:lvl9pPr lvl="8" rtl="0">
              <a:spcBef>
                <a:spcPts val="0"/>
              </a:spcBef>
              <a:spcAft>
                <a:spcPts val="0"/>
              </a:spcAft>
              <a:buSzPts val="2000"/>
              <a:buFont typeface="Franklin Gothic"/>
              <a:buNone/>
              <a:defRPr sz="2000" b="1">
                <a:latin typeface="Franklin Gothic"/>
                <a:ea typeface="Franklin Gothic"/>
                <a:cs typeface="Franklin Gothic"/>
                <a:sym typeface="Franklin Gothic"/>
              </a:defRPr>
            </a:lvl9pPr>
          </a:lstStyle>
          <a:p>
            <a:r>
              <a:rPr lang="en-US"/>
              <a:t>Click to edit Master title style</a:t>
            </a:r>
            <a:endParaRPr dirty="0"/>
          </a:p>
        </p:txBody>
      </p:sp>
      <p:pic>
        <p:nvPicPr>
          <p:cNvPr id="29" name="Google Shape;29;p5"/>
          <p:cNvPicPr preferRelativeResize="0"/>
          <p:nvPr/>
        </p:nvPicPr>
        <p:blipFill>
          <a:blip r:embed="rId3">
            <a:alphaModFix/>
          </a:blip>
          <a:stretch>
            <a:fillRect/>
          </a:stretch>
        </p:blipFill>
        <p:spPr>
          <a:xfrm>
            <a:off x="9864833" y="159396"/>
            <a:ext cx="2131643" cy="828937"/>
          </a:xfrm>
          <a:prstGeom prst="rect">
            <a:avLst/>
          </a:prstGeom>
          <a:noFill/>
          <a:ln>
            <a:noFill/>
          </a:ln>
        </p:spPr>
      </p:pic>
    </p:spTree>
    <p:extLst>
      <p:ext uri="{BB962C8B-B14F-4D97-AF65-F5344CB8AC3E}">
        <p14:creationId xmlns:p14="http://schemas.microsoft.com/office/powerpoint/2010/main" val="757183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99C88B3-7972-458F-A4A3-2BAADC1B4BF8}" type="datetime1">
              <a:rPr lang="en-GB" smtClean="0"/>
              <a:t>22/01/2024</a:t>
            </a:fld>
            <a:endParaRPr lang="en-GB"/>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898585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71475" y="100198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Tree>
    <p:extLst>
      <p:ext uri="{BB962C8B-B14F-4D97-AF65-F5344CB8AC3E}">
        <p14:creationId xmlns:p14="http://schemas.microsoft.com/office/powerpoint/2010/main" val="3353180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09600" y="1412300"/>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BB0B0F80-DEFD-41CD-BE5B-2BF139A3EE80}" type="datetime1">
              <a:rPr lang="en-GB" smtClean="0"/>
              <a:t>22/01/2024</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956008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1.pn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606531"/>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dirty="0"/>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smtClean="0"/>
              <a:pPr/>
              <a:t>‹#›</a:t>
            </a:fld>
            <a:endParaRPr lang="en"/>
          </a:p>
        </p:txBody>
      </p:sp>
      <p:pic>
        <p:nvPicPr>
          <p:cNvPr id="5" name="Google Shape;23;p4">
            <a:extLst>
              <a:ext uri="{FF2B5EF4-FFF2-40B4-BE49-F238E27FC236}">
                <a16:creationId xmlns:a16="http://schemas.microsoft.com/office/drawing/2014/main" id="{8FB088CF-5950-485F-8AE1-7CD26F6ADDE6}"/>
              </a:ext>
            </a:extLst>
          </p:cNvPr>
          <p:cNvPicPr preferRelativeResize="0"/>
          <p:nvPr userDrawn="1"/>
        </p:nvPicPr>
        <p:blipFill>
          <a:blip r:embed="rId11">
            <a:alphaModFix/>
          </a:blip>
          <a:stretch>
            <a:fillRect/>
          </a:stretch>
        </p:blipFill>
        <p:spPr>
          <a:xfrm>
            <a:off x="9864833" y="159396"/>
            <a:ext cx="2131643" cy="828937"/>
          </a:xfrm>
          <a:prstGeom prst="rect">
            <a:avLst/>
          </a:prstGeom>
          <a:noFill/>
          <a:ln>
            <a:noFill/>
          </a:ln>
        </p:spPr>
      </p:pic>
    </p:spTree>
    <p:extLst>
      <p:ext uri="{BB962C8B-B14F-4D97-AF65-F5344CB8AC3E}">
        <p14:creationId xmlns:p14="http://schemas.microsoft.com/office/powerpoint/2010/main" val="90129066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chemeClr val="bg2"/>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457189" marR="0" lvl="0" indent="-342892" algn="l" rtl="0" eaLnBrk="1" hangingPunct="1">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606531"/>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pic>
        <p:nvPicPr>
          <p:cNvPr id="5" name="Google Shape;23;p4">
            <a:extLst>
              <a:ext uri="{FF2B5EF4-FFF2-40B4-BE49-F238E27FC236}">
                <a16:creationId xmlns:a16="http://schemas.microsoft.com/office/drawing/2014/main" id="{8FB088CF-5950-485F-8AE1-7CD26F6ADDE6}"/>
              </a:ext>
            </a:extLst>
          </p:cNvPr>
          <p:cNvPicPr preferRelativeResize="0"/>
          <p:nvPr userDrawn="1"/>
        </p:nvPicPr>
        <p:blipFill>
          <a:blip r:embed="rId10">
            <a:alphaModFix/>
          </a:blip>
          <a:stretch>
            <a:fillRect/>
          </a:stretch>
        </p:blipFill>
        <p:spPr>
          <a:xfrm>
            <a:off x="9864832" y="159394"/>
            <a:ext cx="2131643" cy="828937"/>
          </a:xfrm>
          <a:prstGeom prst="rect">
            <a:avLst/>
          </a:prstGeom>
          <a:noFill/>
          <a:ln>
            <a:noFill/>
          </a:ln>
        </p:spPr>
      </p:pic>
    </p:spTree>
    <p:extLst>
      <p:ext uri="{BB962C8B-B14F-4D97-AF65-F5344CB8AC3E}">
        <p14:creationId xmlns:p14="http://schemas.microsoft.com/office/powerpoint/2010/main" val="3333535066"/>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chemeClr val="bg2"/>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609585" marR="0" lvl="0" indent="-457189" algn="l" rtl="0" eaLnBrk="1" hangingPunct="1">
        <a:lnSpc>
          <a:spcPct val="100000"/>
        </a:lnSpc>
        <a:spcBef>
          <a:spcPts val="0"/>
        </a:spcBef>
        <a:spcAft>
          <a:spcPts val="0"/>
        </a:spcAft>
        <a:buClr>
          <a:srgbClr val="000000"/>
        </a:buClr>
        <a:buFont typeface="Arial" panose="020B0604020202020204" pitchFamily="34" charset="0"/>
        <a:buChar char="•"/>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58777"/>
            <a:ext cx="10021172" cy="394259"/>
          </a:xfrm>
          <a:prstGeom prst="rect">
            <a:avLst/>
          </a:prstGeom>
        </p:spPr>
        <p:txBody>
          <a:bodyPr vert="horz" lIns="0" tIns="0" rIns="0" bIns="0" rtlCol="0" anchor="b">
            <a:noAutofit/>
          </a:bodyPr>
          <a:lstStyle/>
          <a:p>
            <a:r>
              <a:rPr lang="en-US"/>
              <a:t>Add title</a:t>
            </a:r>
            <a:endParaRPr lang="en-GB"/>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7" y="1412876"/>
            <a:ext cx="11461751" cy="4932363"/>
          </a:xfrm>
          <a:prstGeom prst="rect">
            <a:avLst/>
          </a:prstGeom>
        </p:spPr>
        <p:txBody>
          <a:bodyPr vert="horz" lIns="0" tIns="0" rIns="0" bIns="0" rtlCol="0">
            <a:no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5" name="Straight Connector 14">
            <a:extLst>
              <a:ext uri="{FF2B5EF4-FFF2-40B4-BE49-F238E27FC236}">
                <a16:creationId xmlns:a16="http://schemas.microsoft.com/office/drawing/2014/main" id="{1B746FD7-3C71-4B5A-9C72-AB11270AC35B}"/>
              </a:ext>
            </a:extLst>
          </p:cNvPr>
          <p:cNvCxnSpPr>
            <a:cxnSpLocks/>
          </p:cNvCxnSpPr>
          <p:nvPr/>
        </p:nvCxnSpPr>
        <p:spPr>
          <a:xfrm>
            <a:off x="358775" y="833535"/>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5951CEA-DFD6-4D05-B0C6-4E0E5AD3B890}"/>
              </a:ext>
            </a:extLst>
          </p:cNvPr>
          <p:cNvSpPr txBox="1"/>
          <p:nvPr/>
        </p:nvSpPr>
        <p:spPr>
          <a:xfrm>
            <a:off x="358776" y="6527390"/>
            <a:ext cx="1711184" cy="168255"/>
          </a:xfrm>
          <a:prstGeom prst="rect">
            <a:avLst/>
          </a:prstGeom>
          <a:noFill/>
        </p:spPr>
        <p:txBody>
          <a:bodyPr wrap="square" lIns="0" tIns="0" rIns="0" bIns="0" rtlCol="0">
            <a:noAutofit/>
          </a:bodyPr>
          <a:lstStyle/>
          <a:p>
            <a:pPr algn="l"/>
            <a:fld id="{13D9B5B3-34F1-4574-8603-EBF049354228}" type="slidenum">
              <a:rPr lang="en-GB" sz="636" b="0" smtClean="0">
                <a:solidFill>
                  <a:schemeClr val="tx2"/>
                </a:solidFill>
                <a:latin typeface="+mj-lt"/>
              </a:rPr>
              <a:pPr algn="l"/>
              <a:t>‹#›</a:t>
            </a:fld>
            <a:endParaRPr lang="en-GB" sz="636" b="0">
              <a:solidFill>
                <a:schemeClr val="tx2"/>
              </a:solidFill>
              <a:latin typeface="+mj-lt"/>
            </a:endParaRPr>
          </a:p>
        </p:txBody>
      </p:sp>
      <p:pic>
        <p:nvPicPr>
          <p:cNvPr id="7" name="Picture 6">
            <a:extLst>
              <a:ext uri="{FF2B5EF4-FFF2-40B4-BE49-F238E27FC236}">
                <a16:creationId xmlns:a16="http://schemas.microsoft.com/office/drawing/2014/main" id="{E6E4BF29-3F32-4316-A35D-2980B8F41F41}"/>
              </a:ext>
            </a:extLst>
          </p:cNvPr>
          <p:cNvPicPr>
            <a:picLocks noChangeAspect="1"/>
          </p:cNvPicPr>
          <p:nvPr/>
        </p:nvPicPr>
        <p:blipFill>
          <a:blip r:embed="rId5"/>
          <a:stretch>
            <a:fillRect/>
          </a:stretch>
        </p:blipFill>
        <p:spPr>
          <a:xfrm>
            <a:off x="10841905" y="318586"/>
            <a:ext cx="998715" cy="743887"/>
          </a:xfrm>
          <a:prstGeom prst="rect">
            <a:avLst/>
          </a:prstGeom>
        </p:spPr>
      </p:pic>
    </p:spTree>
    <p:extLst>
      <p:ext uri="{BB962C8B-B14F-4D97-AF65-F5344CB8AC3E}">
        <p14:creationId xmlns:p14="http://schemas.microsoft.com/office/powerpoint/2010/main" val="231770541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3" r:id="rId3"/>
  </p:sldLayoutIdLst>
  <p:hf hdr="0" dt="0"/>
  <p:txStyles>
    <p:titleStyle>
      <a:lvl1pPr algn="l" defTabSz="829158" rtl="0" eaLnBrk="1" latinLnBrk="0" hangingPunct="1">
        <a:lnSpc>
          <a:spcPct val="90000"/>
        </a:lnSpc>
        <a:spcBef>
          <a:spcPct val="0"/>
        </a:spcBef>
        <a:buNone/>
        <a:defRPr sz="2720" kern="1200" cap="none" baseline="0">
          <a:solidFill>
            <a:srgbClr val="000000"/>
          </a:solidFill>
          <a:latin typeface="+mj-lt"/>
          <a:ea typeface="+mj-ea"/>
          <a:cs typeface="+mj-cs"/>
        </a:defRPr>
      </a:lvl1pPr>
    </p:titleStyle>
    <p:bodyStyle>
      <a:lvl1pPr marL="207289" indent="-207289" algn="l" defTabSz="829158" rtl="0" eaLnBrk="1" latinLnBrk="0" hangingPunct="1">
        <a:lnSpc>
          <a:spcPct val="110000"/>
        </a:lnSpc>
        <a:spcBef>
          <a:spcPts val="0"/>
        </a:spcBef>
        <a:buFont typeface="Arial" panose="020B0604020202020204" pitchFamily="34" charset="0"/>
        <a:buChar char="•"/>
        <a:defRPr sz="1451" kern="1200">
          <a:solidFill>
            <a:srgbClr val="000000"/>
          </a:solidFill>
          <a:latin typeface="Book Antiqua" panose="02040602050305030304" pitchFamily="18" charset="0"/>
          <a:ea typeface="+mn-ea"/>
          <a:cs typeface="+mn-cs"/>
        </a:defRPr>
      </a:lvl1pPr>
      <a:lvl2pPr marL="621867" indent="-207289" algn="l" defTabSz="829158" rtl="0" eaLnBrk="1" latinLnBrk="0" hangingPunct="1">
        <a:lnSpc>
          <a:spcPct val="110000"/>
        </a:lnSpc>
        <a:spcBef>
          <a:spcPts val="0"/>
        </a:spcBef>
        <a:buFont typeface="Arial" panose="020B0604020202020204" pitchFamily="34" charset="0"/>
        <a:buChar char="•"/>
        <a:defRPr sz="1451" kern="1200">
          <a:solidFill>
            <a:srgbClr val="000000"/>
          </a:solidFill>
          <a:latin typeface="Book Antiqua" panose="02040602050305030304" pitchFamily="18" charset="0"/>
          <a:ea typeface="+mn-ea"/>
          <a:cs typeface="+mn-cs"/>
        </a:defRPr>
      </a:lvl2pPr>
      <a:lvl3pPr marL="1036446" indent="-207289" algn="l" defTabSz="829158" rtl="0" eaLnBrk="1" latinLnBrk="0" hangingPunct="1">
        <a:lnSpc>
          <a:spcPct val="110000"/>
        </a:lnSpc>
        <a:spcBef>
          <a:spcPts val="0"/>
        </a:spcBef>
        <a:buFont typeface="Arial" panose="020B0604020202020204" pitchFamily="34" charset="0"/>
        <a:buChar char="•"/>
        <a:defRPr sz="1451" kern="1200">
          <a:solidFill>
            <a:srgbClr val="000000"/>
          </a:solidFill>
          <a:latin typeface="Book Antiqua" panose="02040602050305030304" pitchFamily="18" charset="0"/>
          <a:ea typeface="+mn-ea"/>
          <a:cs typeface="+mn-cs"/>
        </a:defRPr>
      </a:lvl3pPr>
      <a:lvl4pPr marL="1451025" indent="-207289" algn="l" defTabSz="829158" rtl="0" eaLnBrk="1" latinLnBrk="0" hangingPunct="1">
        <a:lnSpc>
          <a:spcPct val="110000"/>
        </a:lnSpc>
        <a:spcBef>
          <a:spcPts val="0"/>
        </a:spcBef>
        <a:buFont typeface="Arial" panose="020B0604020202020204" pitchFamily="34" charset="0"/>
        <a:buChar char="•"/>
        <a:defRPr sz="1451" kern="1200">
          <a:solidFill>
            <a:srgbClr val="000000"/>
          </a:solidFill>
          <a:latin typeface="Book Antiqua" panose="02040602050305030304" pitchFamily="18" charset="0"/>
          <a:ea typeface="+mn-ea"/>
          <a:cs typeface="+mn-cs"/>
        </a:defRPr>
      </a:lvl4pPr>
      <a:lvl5pPr marL="1865604" indent="-207289" algn="l" defTabSz="829158" rtl="0" eaLnBrk="1" latinLnBrk="0" hangingPunct="1">
        <a:lnSpc>
          <a:spcPct val="110000"/>
        </a:lnSpc>
        <a:spcBef>
          <a:spcPts val="0"/>
        </a:spcBef>
        <a:buFont typeface="Arial" panose="020B0604020202020204" pitchFamily="34" charset="0"/>
        <a:buChar char="•"/>
        <a:defRPr sz="1451" kern="1200">
          <a:solidFill>
            <a:srgbClr val="000000"/>
          </a:solidFill>
          <a:latin typeface="Book Antiqua" panose="02040602050305030304" pitchFamily="18" charset="0"/>
          <a:ea typeface="+mn-ea"/>
          <a:cs typeface="+mn-cs"/>
        </a:defRPr>
      </a:lvl5pPr>
      <a:lvl6pPr marL="2280182" indent="-207289" algn="l" defTabSz="829158"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6pPr>
      <a:lvl7pPr marL="2694761" indent="-207289" algn="l" defTabSz="829158"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7pPr>
      <a:lvl8pPr marL="3109340" indent="-207289" algn="l" defTabSz="829158"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8pPr>
      <a:lvl9pPr marL="3523919" indent="-207289" algn="l" defTabSz="829158"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9pPr>
    </p:bodyStyle>
    <p:otherStyle>
      <a:defPPr>
        <a:defRPr lang="en-US"/>
      </a:defPPr>
      <a:lvl1pPr marL="0" algn="l" defTabSz="829158" rtl="0" eaLnBrk="1" latinLnBrk="0" hangingPunct="1">
        <a:defRPr sz="1632" kern="1200">
          <a:solidFill>
            <a:schemeClr val="tx1"/>
          </a:solidFill>
          <a:latin typeface="+mn-lt"/>
          <a:ea typeface="+mn-ea"/>
          <a:cs typeface="+mn-cs"/>
        </a:defRPr>
      </a:lvl1pPr>
      <a:lvl2pPr marL="414579" algn="l" defTabSz="829158" rtl="0" eaLnBrk="1" latinLnBrk="0" hangingPunct="1">
        <a:defRPr sz="1632" kern="1200">
          <a:solidFill>
            <a:schemeClr val="tx1"/>
          </a:solidFill>
          <a:latin typeface="+mn-lt"/>
          <a:ea typeface="+mn-ea"/>
          <a:cs typeface="+mn-cs"/>
        </a:defRPr>
      </a:lvl2pPr>
      <a:lvl3pPr marL="829158" algn="l" defTabSz="829158" rtl="0" eaLnBrk="1" latinLnBrk="0" hangingPunct="1">
        <a:defRPr sz="1632" kern="1200">
          <a:solidFill>
            <a:schemeClr val="tx1"/>
          </a:solidFill>
          <a:latin typeface="+mn-lt"/>
          <a:ea typeface="+mn-ea"/>
          <a:cs typeface="+mn-cs"/>
        </a:defRPr>
      </a:lvl3pPr>
      <a:lvl4pPr marL="1243736" algn="l" defTabSz="829158" rtl="0" eaLnBrk="1" latinLnBrk="0" hangingPunct="1">
        <a:defRPr sz="1632" kern="1200">
          <a:solidFill>
            <a:schemeClr val="tx1"/>
          </a:solidFill>
          <a:latin typeface="+mn-lt"/>
          <a:ea typeface="+mn-ea"/>
          <a:cs typeface="+mn-cs"/>
        </a:defRPr>
      </a:lvl4pPr>
      <a:lvl5pPr marL="1658315" algn="l" defTabSz="829158" rtl="0" eaLnBrk="1" latinLnBrk="0" hangingPunct="1">
        <a:defRPr sz="1632" kern="1200">
          <a:solidFill>
            <a:schemeClr val="tx1"/>
          </a:solidFill>
          <a:latin typeface="+mn-lt"/>
          <a:ea typeface="+mn-ea"/>
          <a:cs typeface="+mn-cs"/>
        </a:defRPr>
      </a:lvl5pPr>
      <a:lvl6pPr marL="2072894" algn="l" defTabSz="829158" rtl="0" eaLnBrk="1" latinLnBrk="0" hangingPunct="1">
        <a:defRPr sz="1632" kern="1200">
          <a:solidFill>
            <a:schemeClr val="tx1"/>
          </a:solidFill>
          <a:latin typeface="+mn-lt"/>
          <a:ea typeface="+mn-ea"/>
          <a:cs typeface="+mn-cs"/>
        </a:defRPr>
      </a:lvl6pPr>
      <a:lvl7pPr marL="2487472" algn="l" defTabSz="829158" rtl="0" eaLnBrk="1" latinLnBrk="0" hangingPunct="1">
        <a:defRPr sz="1632" kern="1200">
          <a:solidFill>
            <a:schemeClr val="tx1"/>
          </a:solidFill>
          <a:latin typeface="+mn-lt"/>
          <a:ea typeface="+mn-ea"/>
          <a:cs typeface="+mn-cs"/>
        </a:defRPr>
      </a:lvl7pPr>
      <a:lvl8pPr marL="2902050" algn="l" defTabSz="829158" rtl="0" eaLnBrk="1" latinLnBrk="0" hangingPunct="1">
        <a:defRPr sz="1632" kern="1200">
          <a:solidFill>
            <a:schemeClr val="tx1"/>
          </a:solidFill>
          <a:latin typeface="+mn-lt"/>
          <a:ea typeface="+mn-ea"/>
          <a:cs typeface="+mn-cs"/>
        </a:defRPr>
      </a:lvl8pPr>
      <a:lvl9pPr marL="3316629" algn="l" defTabSz="829158" rtl="0" eaLnBrk="1" latinLnBrk="0" hangingPunct="1">
        <a:defRPr sz="163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9">
          <p15:clr>
            <a:srgbClr val="F26B43"/>
          </p15:clr>
        </p15:guide>
        <p15:guide id="2" pos="198">
          <p15:clr>
            <a:srgbClr val="F26B43"/>
          </p15:clr>
        </p15:guide>
        <p15:guide id="3" orient="horz" pos="4408">
          <p15:clr>
            <a:srgbClr val="F26B43"/>
          </p15:clr>
        </p15:guide>
        <p15:guide id="4" pos="6528">
          <p15:clr>
            <a:srgbClr val="F26B43"/>
          </p15:clr>
        </p15:guide>
        <p15:guide id="5" orient="horz" pos="981">
          <p15:clr>
            <a:srgbClr val="F26B43"/>
          </p15:clr>
        </p15:guide>
        <p15:guide id="6" orient="horz" pos="115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A4E0FB-7C9A-480E-8997-2367B7D61E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7D0CAF3-F08F-48D3-907E-E8A66D0F37E0}"/>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4AFEC5-98CA-4C55-BB46-F274B36BDE1A}"/>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C8A3A8-E0E5-44A5-8028-CABCFF6BCFA2}" type="datetimeFigureOut">
              <a:rPr lang="en-GB" smtClean="0"/>
              <a:t>22/01/2024</a:t>
            </a:fld>
            <a:endParaRPr lang="en-GB"/>
          </a:p>
        </p:txBody>
      </p:sp>
      <p:sp>
        <p:nvSpPr>
          <p:cNvPr id="5" name="Footer Placeholder 4">
            <a:extLst>
              <a:ext uri="{FF2B5EF4-FFF2-40B4-BE49-F238E27FC236}">
                <a16:creationId xmlns:a16="http://schemas.microsoft.com/office/drawing/2014/main" id="{45F51940-3E3B-4EB0-AA69-1525C3441DBB}"/>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E6D40A1-DFAA-4741-B473-CF05ECF95359}"/>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362307080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788715-8EC9-DE71-9195-7309D501D4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42F3E4-979D-CD56-0B28-A8EE0C2E11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164BAD-8C28-C1F8-D7FD-8196DB8FF4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7CF9D6-184C-4A3A-A752-1ACC0511F211}" type="datetimeFigureOut">
              <a:rPr lang="en-GB" smtClean="0"/>
              <a:t>22/01/2024</a:t>
            </a:fld>
            <a:endParaRPr lang="en-GB"/>
          </a:p>
        </p:txBody>
      </p:sp>
      <p:sp>
        <p:nvSpPr>
          <p:cNvPr id="5" name="Footer Placeholder 4">
            <a:extLst>
              <a:ext uri="{FF2B5EF4-FFF2-40B4-BE49-F238E27FC236}">
                <a16:creationId xmlns:a16="http://schemas.microsoft.com/office/drawing/2014/main" id="{9D2B901F-4462-C8E3-302F-64079683B7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6F4DC97-6902-2EC1-95F5-BD5FA6334D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9F3C89-4368-47AB-93FB-B2118EFAB9CA}" type="slidenum">
              <a:rPr lang="en-GB" smtClean="0"/>
              <a:t>‹#›</a:t>
            </a:fld>
            <a:endParaRPr lang="en-GB"/>
          </a:p>
        </p:txBody>
      </p:sp>
    </p:spTree>
    <p:extLst>
      <p:ext uri="{BB962C8B-B14F-4D97-AF65-F5344CB8AC3E}">
        <p14:creationId xmlns:p14="http://schemas.microsoft.com/office/powerpoint/2010/main" val="329992683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0.png"/><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image" Target="../media/image10.png"/><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2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0.png"/><Relationship Id="rId1" Type="http://schemas.openxmlformats.org/officeDocument/2006/relationships/slideLayout" Target="../slideLayouts/slideLayout27.xml"/><Relationship Id="rId4" Type="http://schemas.openxmlformats.org/officeDocument/2006/relationships/hyperlink" Target="https://audioboom.com/posts/8324397-transforming-diagnostics-the-first-piece-in-the-jigsaw"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0.png"/><Relationship Id="rId4" Type="http://schemas.openxmlformats.org/officeDocument/2006/relationships/image" Target="../media/image12.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7.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10.png"/><Relationship Id="rId1" Type="http://schemas.openxmlformats.org/officeDocument/2006/relationships/slideLayout" Target="../slideLayouts/slideLayout2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arrow&#10;&#10;Description automatically generated">
            <a:extLst>
              <a:ext uri="{FF2B5EF4-FFF2-40B4-BE49-F238E27FC236}">
                <a16:creationId xmlns:a16="http://schemas.microsoft.com/office/drawing/2014/main" id="{CD4F1FE4-89D2-4C88-B9FC-B41C42F036C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0800000">
            <a:off x="10026115" y="1789498"/>
            <a:ext cx="2165885" cy="4226118"/>
          </a:xfrm>
          <a:prstGeom prst="rect">
            <a:avLst/>
          </a:prstGeom>
        </p:spPr>
      </p:pic>
      <p:sp>
        <p:nvSpPr>
          <p:cNvPr id="5" name="Title 1">
            <a:extLst>
              <a:ext uri="{FF2B5EF4-FFF2-40B4-BE49-F238E27FC236}">
                <a16:creationId xmlns:a16="http://schemas.microsoft.com/office/drawing/2014/main" id="{2A9CC4AB-CAAE-4D40-B40D-4D62A06E99DF}"/>
              </a:ext>
            </a:extLst>
          </p:cNvPr>
          <p:cNvSpPr txBox="1">
            <a:spLocks/>
          </p:cNvSpPr>
          <p:nvPr/>
        </p:nvSpPr>
        <p:spPr>
          <a:xfrm>
            <a:off x="303454" y="6015616"/>
            <a:ext cx="8563331" cy="572761"/>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5C2684"/>
              </a:buClr>
              <a:buSzPts val="5200"/>
              <a:buFont typeface="Franklin Gothic"/>
              <a:buNone/>
              <a:defRPr sz="5200" b="0" i="0" u="none" strike="noStrike" cap="none">
                <a:solidFill>
                  <a:schemeClr val="accent1"/>
                </a:solidFill>
                <a:latin typeface="Franklin Gothic Heavy" panose="020B0903020102020204" pitchFamily="34" charset="0"/>
                <a:ea typeface="Franklin Gothic Heavy" panose="020B0903020102020204" pitchFamily="34" charset="0"/>
                <a:cs typeface="Franklin Gothic"/>
                <a:sym typeface="Franklin Gothic"/>
              </a:defRPr>
            </a:lvl1pPr>
            <a:lvl2pPr marR="0" lvl="1" algn="l" rtl="0" eaLnBrk="1" hangingPunct="1">
              <a:lnSpc>
                <a:spcPct val="100000"/>
              </a:lnSpc>
              <a:spcBef>
                <a:spcPts val="0"/>
              </a:spcBef>
              <a:spcAft>
                <a:spcPts val="0"/>
              </a:spcAft>
              <a:buClr>
                <a:schemeClr val="dk1"/>
              </a:buClr>
              <a:buSzPts val="5200"/>
              <a:buFont typeface="Franklin Gothic"/>
              <a:buNone/>
              <a:defRPr sz="5200" b="0" i="0" u="none" strike="noStrike" cap="none">
                <a:solidFill>
                  <a:schemeClr val="dk1"/>
                </a:solidFill>
                <a:latin typeface="Franklin Gothic"/>
                <a:ea typeface="Franklin Gothic"/>
                <a:cs typeface="Franklin Gothic"/>
                <a:sym typeface="Franklin Gothic"/>
              </a:defRPr>
            </a:lvl2pPr>
            <a:lvl3pPr marR="0" lvl="2" algn="l" rtl="0" eaLnBrk="1" hangingPunct="1">
              <a:lnSpc>
                <a:spcPct val="100000"/>
              </a:lnSpc>
              <a:spcBef>
                <a:spcPts val="0"/>
              </a:spcBef>
              <a:spcAft>
                <a:spcPts val="0"/>
              </a:spcAft>
              <a:buClr>
                <a:schemeClr val="dk1"/>
              </a:buClr>
              <a:buSzPts val="5200"/>
              <a:buFont typeface="Franklin Gothic"/>
              <a:buNone/>
              <a:defRPr sz="5200" b="0" i="0" u="none" strike="noStrike" cap="none">
                <a:solidFill>
                  <a:schemeClr val="dk1"/>
                </a:solidFill>
                <a:latin typeface="Franklin Gothic"/>
                <a:ea typeface="Franklin Gothic"/>
                <a:cs typeface="Franklin Gothic"/>
                <a:sym typeface="Franklin Gothic"/>
              </a:defRPr>
            </a:lvl3pPr>
            <a:lvl4pPr marR="0" lvl="3" algn="l" rtl="0" eaLnBrk="1" hangingPunct="1">
              <a:lnSpc>
                <a:spcPct val="100000"/>
              </a:lnSpc>
              <a:spcBef>
                <a:spcPts val="0"/>
              </a:spcBef>
              <a:spcAft>
                <a:spcPts val="0"/>
              </a:spcAft>
              <a:buClr>
                <a:schemeClr val="dk1"/>
              </a:buClr>
              <a:buSzPts val="5200"/>
              <a:buFont typeface="Franklin Gothic"/>
              <a:buNone/>
              <a:defRPr sz="5200" b="0" i="0" u="none" strike="noStrike" cap="none">
                <a:solidFill>
                  <a:schemeClr val="dk1"/>
                </a:solidFill>
                <a:latin typeface="Franklin Gothic"/>
                <a:ea typeface="Franklin Gothic"/>
                <a:cs typeface="Franklin Gothic"/>
                <a:sym typeface="Franklin Gothic"/>
              </a:defRPr>
            </a:lvl4pPr>
            <a:lvl5pPr marR="0" lvl="4" algn="l" rtl="0" eaLnBrk="1" hangingPunct="1">
              <a:lnSpc>
                <a:spcPct val="100000"/>
              </a:lnSpc>
              <a:spcBef>
                <a:spcPts val="0"/>
              </a:spcBef>
              <a:spcAft>
                <a:spcPts val="0"/>
              </a:spcAft>
              <a:buClr>
                <a:schemeClr val="dk1"/>
              </a:buClr>
              <a:buSzPts val="5200"/>
              <a:buFont typeface="Franklin Gothic"/>
              <a:buNone/>
              <a:defRPr sz="5200" b="0" i="0" u="none" strike="noStrike" cap="none">
                <a:solidFill>
                  <a:schemeClr val="dk1"/>
                </a:solidFill>
                <a:latin typeface="Franklin Gothic"/>
                <a:ea typeface="Franklin Gothic"/>
                <a:cs typeface="Franklin Gothic"/>
                <a:sym typeface="Franklin Gothic"/>
              </a:defRPr>
            </a:lvl5pPr>
            <a:lvl6pPr marR="0" lvl="5" algn="l" rtl="0" eaLnBrk="1" hangingPunct="1">
              <a:lnSpc>
                <a:spcPct val="100000"/>
              </a:lnSpc>
              <a:spcBef>
                <a:spcPts val="0"/>
              </a:spcBef>
              <a:spcAft>
                <a:spcPts val="0"/>
              </a:spcAft>
              <a:buClr>
                <a:schemeClr val="dk1"/>
              </a:buClr>
              <a:buSzPts val="5200"/>
              <a:buFont typeface="Franklin Gothic"/>
              <a:buNone/>
              <a:defRPr sz="5200" b="0" i="0" u="none" strike="noStrike" cap="none">
                <a:solidFill>
                  <a:schemeClr val="dk1"/>
                </a:solidFill>
                <a:latin typeface="Franklin Gothic"/>
                <a:ea typeface="Franklin Gothic"/>
                <a:cs typeface="Franklin Gothic"/>
                <a:sym typeface="Franklin Gothic"/>
              </a:defRPr>
            </a:lvl6pPr>
            <a:lvl7pPr marR="0" lvl="6" algn="l" rtl="0" eaLnBrk="1" hangingPunct="1">
              <a:lnSpc>
                <a:spcPct val="100000"/>
              </a:lnSpc>
              <a:spcBef>
                <a:spcPts val="0"/>
              </a:spcBef>
              <a:spcAft>
                <a:spcPts val="0"/>
              </a:spcAft>
              <a:buClr>
                <a:schemeClr val="dk1"/>
              </a:buClr>
              <a:buSzPts val="5200"/>
              <a:buFont typeface="Franklin Gothic"/>
              <a:buNone/>
              <a:defRPr sz="5200" b="0" i="0" u="none" strike="noStrike" cap="none">
                <a:solidFill>
                  <a:schemeClr val="dk1"/>
                </a:solidFill>
                <a:latin typeface="Franklin Gothic"/>
                <a:ea typeface="Franklin Gothic"/>
                <a:cs typeface="Franklin Gothic"/>
                <a:sym typeface="Franklin Gothic"/>
              </a:defRPr>
            </a:lvl7pPr>
            <a:lvl8pPr marR="0" lvl="7" algn="l" rtl="0" eaLnBrk="1" hangingPunct="1">
              <a:lnSpc>
                <a:spcPct val="100000"/>
              </a:lnSpc>
              <a:spcBef>
                <a:spcPts val="0"/>
              </a:spcBef>
              <a:spcAft>
                <a:spcPts val="0"/>
              </a:spcAft>
              <a:buClr>
                <a:schemeClr val="dk1"/>
              </a:buClr>
              <a:buSzPts val="5200"/>
              <a:buFont typeface="Franklin Gothic"/>
              <a:buNone/>
              <a:defRPr sz="5200" b="0" i="0" u="none" strike="noStrike" cap="none">
                <a:solidFill>
                  <a:schemeClr val="dk1"/>
                </a:solidFill>
                <a:latin typeface="Franklin Gothic"/>
                <a:ea typeface="Franklin Gothic"/>
                <a:cs typeface="Franklin Gothic"/>
                <a:sym typeface="Franklin Gothic"/>
              </a:defRPr>
            </a:lvl8pPr>
            <a:lvl9pPr marR="0" lvl="8" algn="l" rtl="0" eaLnBrk="1" hangingPunct="1">
              <a:lnSpc>
                <a:spcPct val="100000"/>
              </a:lnSpc>
              <a:spcBef>
                <a:spcPts val="0"/>
              </a:spcBef>
              <a:spcAft>
                <a:spcPts val="0"/>
              </a:spcAft>
              <a:buClr>
                <a:schemeClr val="dk1"/>
              </a:buClr>
              <a:buSzPts val="5200"/>
              <a:buFont typeface="Franklin Gothic"/>
              <a:buNone/>
              <a:defRPr sz="5200" b="0" i="0" u="none" strike="noStrike" cap="none">
                <a:solidFill>
                  <a:schemeClr val="dk1"/>
                </a:solidFill>
                <a:latin typeface="Franklin Gothic"/>
                <a:ea typeface="Franklin Gothic"/>
                <a:cs typeface="Franklin Gothic"/>
                <a:sym typeface="Franklin Gothic"/>
              </a:defRPr>
            </a:lvl9pPr>
          </a:lstStyle>
          <a:p>
            <a:pPr defTabSz="1219170">
              <a:defRPr/>
            </a:pPr>
            <a:endParaRPr lang="en-GB" sz="3200" kern="0" dirty="0">
              <a:solidFill>
                <a:srgbClr val="00A9CE"/>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6374" r="28004"/>
          <a:stretch/>
        </p:blipFill>
        <p:spPr>
          <a:xfrm>
            <a:off x="0" y="0"/>
            <a:ext cx="4021418" cy="6858000"/>
          </a:xfrm>
          <a:prstGeom prst="rect">
            <a:avLst/>
          </a:prstGeom>
        </p:spPr>
      </p:pic>
      <p:pic>
        <p:nvPicPr>
          <p:cNvPr id="2" name="Picture 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267700" y="106082"/>
            <a:ext cx="3796554" cy="1265518"/>
          </a:xfrm>
          <a:prstGeom prst="rect">
            <a:avLst/>
          </a:prstGeom>
        </p:spPr>
      </p:pic>
      <p:sp>
        <p:nvSpPr>
          <p:cNvPr id="4" name="Title 3"/>
          <p:cNvSpPr>
            <a:spLocks noGrp="1"/>
          </p:cNvSpPr>
          <p:nvPr>
            <p:ph type="title"/>
          </p:nvPr>
        </p:nvSpPr>
        <p:spPr/>
        <p:txBody>
          <a:bodyPr/>
          <a:lstStyle/>
          <a:p>
            <a:endParaRPr lang="en-GB"/>
          </a:p>
        </p:txBody>
      </p:sp>
      <p:sp>
        <p:nvSpPr>
          <p:cNvPr id="8" name="Title 1">
            <a:extLst>
              <a:ext uri="{FF2B5EF4-FFF2-40B4-BE49-F238E27FC236}">
                <a16:creationId xmlns:a16="http://schemas.microsoft.com/office/drawing/2014/main" id="{68342525-CF91-5A4A-6634-9DF9D4007127}"/>
              </a:ext>
            </a:extLst>
          </p:cNvPr>
          <p:cNvSpPr txBox="1">
            <a:spLocks/>
          </p:cNvSpPr>
          <p:nvPr/>
        </p:nvSpPr>
        <p:spPr>
          <a:xfrm>
            <a:off x="4291499" y="1850943"/>
            <a:ext cx="7062301" cy="37358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mj-lt"/>
                <a:ea typeface="Arial"/>
                <a:cs typeface="Arial"/>
                <a:sym typeface="Arial"/>
              </a:defRPr>
            </a:lvl1pPr>
            <a:lvl2pPr marR="0" lvl="1"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br>
              <a:rPr lang="en-GB" sz="3600" kern="0" dirty="0">
                <a:solidFill>
                  <a:schemeClr val="tx1"/>
                </a:solidFill>
                <a:latin typeface="Calibri" panose="020F0502020204030204" pitchFamily="34" charset="0"/>
                <a:cs typeface="Calibri" panose="020F0502020204030204" pitchFamily="34" charset="0"/>
              </a:rPr>
            </a:br>
            <a:br>
              <a:rPr lang="en-GB" sz="3600" kern="0" dirty="0">
                <a:solidFill>
                  <a:schemeClr val="tx1"/>
                </a:solidFill>
                <a:latin typeface="Calibri" panose="020F0502020204030204" pitchFamily="34" charset="0"/>
                <a:cs typeface="Calibri" panose="020F0502020204030204" pitchFamily="34" charset="0"/>
              </a:rPr>
            </a:br>
            <a:r>
              <a:rPr lang="en-GB" sz="3600" b="1" kern="0" dirty="0">
                <a:solidFill>
                  <a:schemeClr val="tx1"/>
                </a:solidFill>
                <a:latin typeface="Calibri" panose="020F0502020204030204" pitchFamily="34" charset="0"/>
                <a:cs typeface="Calibri" panose="020F0502020204030204" pitchFamily="34" charset="0"/>
              </a:rPr>
              <a:t>Diagnostics Programme  </a:t>
            </a:r>
            <a:br>
              <a:rPr lang="en-GB" sz="3600" kern="0" dirty="0">
                <a:solidFill>
                  <a:schemeClr val="tx1"/>
                </a:solidFill>
                <a:latin typeface="Calibri" panose="020F0502020204030204" pitchFamily="34" charset="0"/>
                <a:cs typeface="Calibri" panose="020F0502020204030204" pitchFamily="34" charset="0"/>
              </a:rPr>
            </a:br>
            <a:br>
              <a:rPr lang="en-GB" sz="3600" kern="0" dirty="0">
                <a:solidFill>
                  <a:schemeClr val="tx1"/>
                </a:solidFill>
                <a:latin typeface="Calibri" panose="020F0502020204030204" pitchFamily="34" charset="0"/>
                <a:cs typeface="Calibri" panose="020F0502020204030204" pitchFamily="34" charset="0"/>
              </a:rPr>
            </a:br>
            <a:br>
              <a:rPr lang="en-GB" sz="3600" i="1" kern="0" dirty="0">
                <a:solidFill>
                  <a:schemeClr val="tx1"/>
                </a:solidFill>
                <a:latin typeface="Calibri" panose="020F0502020204030204" pitchFamily="34" charset="0"/>
                <a:cs typeface="Calibri" panose="020F0502020204030204" pitchFamily="34" charset="0"/>
              </a:rPr>
            </a:br>
            <a:r>
              <a:rPr lang="en-GB" sz="2000" kern="0" dirty="0">
                <a:solidFill>
                  <a:schemeClr val="tx1"/>
                </a:solidFill>
                <a:latin typeface="Calibri" panose="020F0502020204030204" pitchFamily="34" charset="0"/>
                <a:cs typeface="Calibri" panose="020F0502020204030204" pitchFamily="34" charset="0"/>
              </a:rPr>
              <a:t>Tracey Cole   </a:t>
            </a:r>
          </a:p>
          <a:p>
            <a:r>
              <a:rPr lang="en-GB" sz="2000" kern="0" dirty="0">
                <a:solidFill>
                  <a:schemeClr val="tx1"/>
                </a:solidFill>
                <a:latin typeface="Calibri" panose="020F0502020204030204" pitchFamily="34" charset="0"/>
                <a:cs typeface="Calibri" panose="020F0502020204030204" pitchFamily="34" charset="0"/>
              </a:rPr>
              <a:t>23 January 2024</a:t>
            </a:r>
          </a:p>
        </p:txBody>
      </p:sp>
    </p:spTree>
    <p:extLst>
      <p:ext uri="{BB962C8B-B14F-4D97-AF65-F5344CB8AC3E}">
        <p14:creationId xmlns:p14="http://schemas.microsoft.com/office/powerpoint/2010/main" val="3737385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4">
            <a:extLst>
              <a:ext uri="{FF2B5EF4-FFF2-40B4-BE49-F238E27FC236}">
                <a16:creationId xmlns:a16="http://schemas.microsoft.com/office/drawing/2014/main" id="{D42585E9-7945-48D5-90F0-40200D5212DE}"/>
              </a:ext>
            </a:extLst>
          </p:cNvPr>
          <p:cNvSpPr txBox="1">
            <a:spLocks/>
          </p:cNvSpPr>
          <p:nvPr/>
        </p:nvSpPr>
        <p:spPr>
          <a:xfrm>
            <a:off x="477304" y="251034"/>
            <a:ext cx="9248617" cy="763600"/>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Building</a:t>
            </a:r>
            <a:r>
              <a:rPr kumimoji="0" lang="en-GB" sz="3600" b="1"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Capacity</a:t>
            </a:r>
            <a:r>
              <a:rPr lang="en-GB" sz="3600" b="1" dirty="0">
                <a:solidFill>
                  <a:prstClr val="black"/>
                </a:solidFill>
                <a:latin typeface="Arial" panose="020B0604020202020204" pitchFamily="34" charset="0"/>
                <a:cs typeface="Arial" panose="020B0604020202020204" pitchFamily="34" charset="0"/>
              </a:rPr>
              <a:t> </a:t>
            </a:r>
            <a:endParaRPr kumimoji="0" lang="en-GB" sz="3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477304" y="1787236"/>
            <a:ext cx="5457984" cy="4644814"/>
          </a:xfrm>
          <a:prstGeom prst="rect">
            <a:avLst/>
          </a:prstGeom>
          <a:ln>
            <a:solidFill>
              <a:schemeClr val="tx1"/>
            </a:solidFill>
          </a:ln>
        </p:spPr>
      </p:pic>
      <p:graphicFrame>
        <p:nvGraphicFramePr>
          <p:cNvPr id="8" name="Table 7"/>
          <p:cNvGraphicFramePr>
            <a:graphicFrameLocks noGrp="1"/>
          </p:cNvGraphicFramePr>
          <p:nvPr>
            <p:extLst>
              <p:ext uri="{D42A27DB-BD31-4B8C-83A1-F6EECF244321}">
                <p14:modId xmlns:p14="http://schemas.microsoft.com/office/powerpoint/2010/main" val="2534945613"/>
              </p:ext>
            </p:extLst>
          </p:nvPr>
        </p:nvGraphicFramePr>
        <p:xfrm>
          <a:off x="1225665" y="1243816"/>
          <a:ext cx="4064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751526409"/>
                    </a:ext>
                  </a:extLst>
                </a:gridCol>
              </a:tblGrid>
              <a:tr h="370840">
                <a:tc>
                  <a:txBody>
                    <a:bodyPr/>
                    <a:lstStyle/>
                    <a:p>
                      <a:pPr algn="ctr"/>
                      <a:r>
                        <a:rPr lang="en-GB" dirty="0">
                          <a:latin typeface="Arial" panose="020B0604020202020204" pitchFamily="34" charset="0"/>
                          <a:cs typeface="Arial" panose="020B0604020202020204" pitchFamily="34" charset="0"/>
                        </a:rPr>
                        <a:t>Increased</a:t>
                      </a:r>
                      <a:r>
                        <a:rPr lang="en-GB" baseline="0" dirty="0">
                          <a:latin typeface="Arial" panose="020B0604020202020204" pitchFamily="34" charset="0"/>
                          <a:cs typeface="Arial" panose="020B0604020202020204" pitchFamily="34" charset="0"/>
                        </a:rPr>
                        <a:t> Activity </a:t>
                      </a:r>
                      <a:endParaRPr lang="en-GB" dirty="0">
                        <a:latin typeface="Arial" panose="020B0604020202020204" pitchFamily="34" charset="0"/>
                        <a:cs typeface="Arial" panose="020B0604020202020204" pitchFamily="34" charset="0"/>
                      </a:endParaRPr>
                    </a:p>
                  </a:txBody>
                  <a:tcPr>
                    <a:solidFill>
                      <a:schemeClr val="tx1">
                        <a:lumMod val="50000"/>
                        <a:lumOff val="50000"/>
                      </a:schemeClr>
                    </a:solidFill>
                  </a:tcPr>
                </a:tc>
                <a:extLst>
                  <a:ext uri="{0D108BD9-81ED-4DB2-BD59-A6C34878D82A}">
                    <a16:rowId xmlns:a16="http://schemas.microsoft.com/office/drawing/2014/main" val="574269799"/>
                  </a:ext>
                </a:extLst>
              </a:tr>
            </a:tbl>
          </a:graphicData>
        </a:graphic>
      </p:graphicFrame>
      <p:graphicFrame>
        <p:nvGraphicFramePr>
          <p:cNvPr id="36" name="Table 35"/>
          <p:cNvGraphicFramePr>
            <a:graphicFrameLocks noGrp="1"/>
          </p:cNvGraphicFramePr>
          <p:nvPr>
            <p:extLst>
              <p:ext uri="{D42A27DB-BD31-4B8C-83A1-F6EECF244321}">
                <p14:modId xmlns:p14="http://schemas.microsoft.com/office/powerpoint/2010/main" val="1386351473"/>
              </p:ext>
            </p:extLst>
          </p:nvPr>
        </p:nvGraphicFramePr>
        <p:xfrm>
          <a:off x="6880982" y="1265008"/>
          <a:ext cx="4064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751526409"/>
                    </a:ext>
                  </a:extLst>
                </a:gridCol>
              </a:tblGrid>
              <a:tr h="370840">
                <a:tc>
                  <a:txBody>
                    <a:bodyPr/>
                    <a:lstStyle/>
                    <a:p>
                      <a:pPr algn="ctr"/>
                      <a:r>
                        <a:rPr lang="en-GB" dirty="0">
                          <a:latin typeface="Arial" panose="020B0604020202020204" pitchFamily="34" charset="0"/>
                          <a:cs typeface="Arial" panose="020B0604020202020204" pitchFamily="34" charset="0"/>
                        </a:rPr>
                        <a:t>Reduced Waiting Times </a:t>
                      </a:r>
                    </a:p>
                  </a:txBody>
                  <a:tcPr>
                    <a:solidFill>
                      <a:schemeClr val="tx1">
                        <a:lumMod val="50000"/>
                        <a:lumOff val="50000"/>
                      </a:schemeClr>
                    </a:solidFill>
                  </a:tcPr>
                </a:tc>
                <a:extLst>
                  <a:ext uri="{0D108BD9-81ED-4DB2-BD59-A6C34878D82A}">
                    <a16:rowId xmlns:a16="http://schemas.microsoft.com/office/drawing/2014/main" val="574269799"/>
                  </a:ext>
                </a:extLst>
              </a:tr>
            </a:tbl>
          </a:graphicData>
        </a:graphic>
      </p:graphicFrame>
      <p:pic>
        <p:nvPicPr>
          <p:cNvPr id="40" name="Picture 39">
            <a:extLst>
              <a:ext uri="{FF2B5EF4-FFF2-40B4-BE49-F238E27FC236}">
                <a16:creationId xmlns:a16="http://schemas.microsoft.com/office/drawing/2014/main" id="{FCDC8354-9A3D-E9AF-89C6-B52CFF59FCBC}"/>
              </a:ext>
            </a:extLst>
          </p:cNvPr>
          <p:cNvPicPr>
            <a:picLocks noChangeAspect="1"/>
          </p:cNvPicPr>
          <p:nvPr/>
        </p:nvPicPr>
        <p:blipFill>
          <a:blip r:embed="rId3"/>
          <a:stretch>
            <a:fillRect/>
          </a:stretch>
        </p:blipFill>
        <p:spPr>
          <a:xfrm>
            <a:off x="6221398" y="1787236"/>
            <a:ext cx="5383169" cy="4644814"/>
          </a:xfrm>
          <a:prstGeom prst="rect">
            <a:avLst/>
          </a:prstGeom>
          <a:ln>
            <a:solidFill>
              <a:schemeClr val="tx1"/>
            </a:solidFill>
          </a:ln>
        </p:spPr>
      </p:pic>
      <p:sp>
        <p:nvSpPr>
          <p:cNvPr id="9" name="TextBox 8"/>
          <p:cNvSpPr txBox="1"/>
          <p:nvPr/>
        </p:nvSpPr>
        <p:spPr>
          <a:xfrm>
            <a:off x="6616931" y="6043353"/>
            <a:ext cx="4305993" cy="369332"/>
          </a:xfrm>
          <a:prstGeom prst="rect">
            <a:avLst/>
          </a:prstGeom>
          <a:solidFill>
            <a:schemeClr val="bg1"/>
          </a:solidFill>
        </p:spPr>
        <p:txBody>
          <a:bodyPr wrap="square" rtlCol="0">
            <a:spAutoFit/>
          </a:bodyPr>
          <a:lstStyle/>
          <a:p>
            <a:endParaRPr lang="en-GB" dirty="0"/>
          </a:p>
        </p:txBody>
      </p:sp>
      <p:pic>
        <p:nvPicPr>
          <p:cNvPr id="10" name="Picture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125751" y="152049"/>
            <a:ext cx="2884713" cy="961571"/>
          </a:xfrm>
          <a:prstGeom prst="rect">
            <a:avLst/>
          </a:prstGeom>
        </p:spPr>
      </p:pic>
    </p:spTree>
    <p:extLst>
      <p:ext uri="{BB962C8B-B14F-4D97-AF65-F5344CB8AC3E}">
        <p14:creationId xmlns:p14="http://schemas.microsoft.com/office/powerpoint/2010/main" val="1646394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125751" y="152049"/>
            <a:ext cx="2884713" cy="961571"/>
          </a:xfrm>
          <a:prstGeom prst="rect">
            <a:avLst/>
          </a:prstGeom>
        </p:spPr>
      </p:pic>
      <p:pic>
        <p:nvPicPr>
          <p:cNvPr id="5" name="Picture 4">
            <a:extLst>
              <a:ext uri="{FF2B5EF4-FFF2-40B4-BE49-F238E27FC236}">
                <a16:creationId xmlns:a16="http://schemas.microsoft.com/office/drawing/2014/main" id="{353B4D1A-DF5D-5CB7-611B-6A0A38D8C675}"/>
              </a:ext>
            </a:extLst>
          </p:cNvPr>
          <p:cNvPicPr>
            <a:picLocks noChangeAspect="1"/>
          </p:cNvPicPr>
          <p:nvPr/>
        </p:nvPicPr>
        <p:blipFill>
          <a:blip r:embed="rId3"/>
          <a:stretch>
            <a:fillRect/>
          </a:stretch>
        </p:blipFill>
        <p:spPr>
          <a:xfrm>
            <a:off x="515388" y="2601885"/>
            <a:ext cx="11280372" cy="3914976"/>
          </a:xfrm>
          <a:prstGeom prst="rect">
            <a:avLst/>
          </a:prstGeom>
          <a:ln>
            <a:solidFill>
              <a:schemeClr val="tx1"/>
            </a:solidFill>
          </a:ln>
        </p:spPr>
      </p:pic>
      <p:sp>
        <p:nvSpPr>
          <p:cNvPr id="7" name="TextBox 6"/>
          <p:cNvSpPr txBox="1"/>
          <p:nvPr/>
        </p:nvSpPr>
        <p:spPr>
          <a:xfrm>
            <a:off x="515388" y="1093456"/>
            <a:ext cx="3358343" cy="1200329"/>
          </a:xfrm>
          <a:prstGeom prst="rect">
            <a:avLst/>
          </a:prstGeom>
          <a:noFill/>
          <a:ln>
            <a:solidFill>
              <a:srgbClr val="00A7B5"/>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E5087E"/>
                </a:solidFill>
                <a:effectLst/>
                <a:uLnTx/>
                <a:uFillTx/>
                <a:latin typeface="Arial" panose="020B0604020202020204" pitchFamily="34" charset="0"/>
                <a:cs typeface="Arial" panose="020B0604020202020204" pitchFamily="34" charset="0"/>
              </a:rPr>
              <a:t>10 CDCs in C&amp;M  </a:t>
            </a:r>
          </a:p>
          <a:p>
            <a:pPr marR="0" lvl="0" defTabSz="914400" eaLnBrk="1" fontAlgn="auto" latinLnBrk="0" hangingPunct="1">
              <a:lnSpc>
                <a:spcPct val="100000"/>
              </a:lnSpc>
              <a:spcBef>
                <a:spcPts val="0"/>
              </a:spcBef>
              <a:spcAft>
                <a:spcPts val="0"/>
              </a:spcAft>
              <a:buClrTx/>
              <a:buSzTx/>
              <a:tabLst/>
              <a:defRPr/>
            </a:pPr>
            <a:r>
              <a:rPr lang="en-GB" kern="0" dirty="0">
                <a:solidFill>
                  <a:srgbClr val="000000"/>
                </a:solidFill>
                <a:latin typeface="Arial" panose="020B0604020202020204" pitchFamily="34" charset="0"/>
                <a:cs typeface="Arial" panose="020B0604020202020204" pitchFamily="34" charset="0"/>
              </a:rPr>
              <a:t>Selected on: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kern="0" dirty="0">
                <a:solidFill>
                  <a:srgbClr val="000000"/>
                </a:solidFill>
                <a:latin typeface="Arial" panose="020B0604020202020204" pitchFamily="34" charset="0"/>
                <a:cs typeface="Arial" panose="020B0604020202020204" pitchFamily="34" charset="0"/>
              </a:rPr>
              <a:t>ability to mobilise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kern="0" dirty="0">
                <a:solidFill>
                  <a:srgbClr val="000000"/>
                </a:solidFill>
                <a:latin typeface="Arial" panose="020B0604020202020204" pitchFamily="34" charset="0"/>
                <a:cs typeface="Arial" panose="020B0604020202020204" pitchFamily="34" charset="0"/>
              </a:rPr>
              <a:t>serving areas of deprivation </a:t>
            </a:r>
            <a:r>
              <a:rPr kumimoji="0" lang="en-GB"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p>
        </p:txBody>
      </p:sp>
      <p:sp>
        <p:nvSpPr>
          <p:cNvPr id="8" name="TextBox 7"/>
          <p:cNvSpPr txBox="1"/>
          <p:nvPr/>
        </p:nvSpPr>
        <p:spPr>
          <a:xfrm>
            <a:off x="4173787" y="1093454"/>
            <a:ext cx="1568334" cy="1200329"/>
          </a:xfrm>
          <a:prstGeom prst="rect">
            <a:avLst/>
          </a:prstGeom>
          <a:noFill/>
          <a:ln>
            <a:solidFill>
              <a:srgbClr val="00A7B5"/>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kern="0" dirty="0">
                <a:solidFill>
                  <a:srgbClr val="E5087E"/>
                </a:solidFill>
                <a:latin typeface="Arial" panose="020B0604020202020204" pitchFamily="34" charset="0"/>
                <a:cs typeface="Arial" panose="020B0604020202020204" pitchFamily="34" charset="0"/>
              </a:rPr>
              <a:t>Additional Capacity</a:t>
            </a:r>
          </a:p>
          <a:p>
            <a:pPr marL="285750" marR="0" lvl="0" indent="-2857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effectLst/>
                <a:uLnTx/>
                <a:uFillTx/>
                <a:latin typeface="Arial" panose="020B0604020202020204" pitchFamily="34" charset="0"/>
                <a:cs typeface="Arial" panose="020B0604020202020204" pitchFamily="34" charset="0"/>
              </a:rPr>
              <a:t>4000</a:t>
            </a:r>
            <a:r>
              <a:rPr kumimoji="0" lang="en-GB" sz="1800" b="0" i="0" u="none" strike="noStrike" kern="0" cap="none" spc="0" normalizeH="0" noProof="0" dirty="0">
                <a:ln>
                  <a:noFill/>
                </a:ln>
                <a:effectLst/>
                <a:uLnTx/>
                <a:uFillTx/>
                <a:latin typeface="Arial" panose="020B0604020202020204" pitchFamily="34" charset="0"/>
                <a:cs typeface="Arial" panose="020B0604020202020204" pitchFamily="34" charset="0"/>
              </a:rPr>
              <a:t> tests per week</a:t>
            </a:r>
            <a:endParaRPr kumimoji="0" lang="en-GB" sz="18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0" name="TextBox 9"/>
          <p:cNvSpPr txBox="1"/>
          <p:nvPr/>
        </p:nvSpPr>
        <p:spPr>
          <a:xfrm>
            <a:off x="8470668" y="1093455"/>
            <a:ext cx="3297383" cy="1200329"/>
          </a:xfrm>
          <a:prstGeom prst="rect">
            <a:avLst/>
          </a:prstGeom>
          <a:noFill/>
          <a:ln>
            <a:solidFill>
              <a:srgbClr val="00A7B5"/>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kern="0" dirty="0">
                <a:solidFill>
                  <a:srgbClr val="E5087E"/>
                </a:solidFill>
                <a:latin typeface="Arial" panose="020B0604020202020204" pitchFamily="34" charset="0"/>
                <a:cs typeface="Arial" panose="020B0604020202020204" pitchFamily="34" charset="0"/>
              </a:rPr>
              <a:t>Provision</a:t>
            </a:r>
          </a:p>
          <a:p>
            <a:pPr marL="0" marR="0" lvl="0" indent="0" algn="ctr" defTabSz="914400" eaLnBrk="1" fontAlgn="auto" latinLnBrk="0" hangingPunct="1">
              <a:lnSpc>
                <a:spcPct val="100000"/>
              </a:lnSpc>
              <a:spcBef>
                <a:spcPts val="0"/>
              </a:spcBef>
              <a:spcAft>
                <a:spcPts val="0"/>
              </a:spcAft>
              <a:buClrTx/>
              <a:buSzTx/>
              <a:buFontTx/>
              <a:buNone/>
              <a:tabLst/>
              <a:defRPr/>
            </a:pPr>
            <a:r>
              <a:rPr lang="en-GB" kern="0" dirty="0">
                <a:latin typeface="Arial" panose="020B0604020202020204" pitchFamily="34" charset="0"/>
                <a:cs typeface="Arial" panose="020B0604020202020204" pitchFamily="34" charset="0"/>
              </a:rPr>
              <a:t>of all test modalities especially ultrasound, </a:t>
            </a:r>
            <a:r>
              <a:rPr lang="en-GB" kern="0" dirty="0" err="1">
                <a:latin typeface="Arial" panose="020B0604020202020204" pitchFamily="34" charset="0"/>
                <a:cs typeface="Arial" panose="020B0604020202020204" pitchFamily="34" charset="0"/>
              </a:rPr>
              <a:t>echos</a:t>
            </a:r>
            <a:r>
              <a:rPr lang="en-GB" kern="0" dirty="0">
                <a:latin typeface="Arial" panose="020B0604020202020204" pitchFamily="34" charset="0"/>
                <a:cs typeface="Arial" panose="020B0604020202020204" pitchFamily="34" charset="0"/>
              </a:rPr>
              <a:t> and CT.</a:t>
            </a:r>
          </a:p>
          <a:p>
            <a:pPr marL="0" marR="0" lvl="0" indent="0" algn="ctr" defTabSz="914400" eaLnBrk="1" fontAlgn="auto" latinLnBrk="0" hangingPunct="1">
              <a:lnSpc>
                <a:spcPct val="100000"/>
              </a:lnSpc>
              <a:spcBef>
                <a:spcPts val="0"/>
              </a:spcBef>
              <a:spcAft>
                <a:spcPts val="0"/>
              </a:spcAft>
              <a:buClrTx/>
              <a:buSzTx/>
              <a:buFontTx/>
              <a:buNone/>
              <a:tabLst/>
              <a:defRPr/>
            </a:pPr>
            <a:r>
              <a:rPr lang="en-GB" kern="0" dirty="0">
                <a:latin typeface="Arial" panose="020B0604020202020204" pitchFamily="34" charset="0"/>
                <a:cs typeface="Arial" panose="020B0604020202020204" pitchFamily="34" charset="0"/>
              </a:rPr>
              <a:t> </a:t>
            </a:r>
            <a:endParaRPr kumimoji="0" lang="en-GB" sz="18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2" name="Rectangle 1"/>
          <p:cNvSpPr/>
          <p:nvPr/>
        </p:nvSpPr>
        <p:spPr>
          <a:xfrm>
            <a:off x="0" y="0"/>
            <a:ext cx="806824" cy="1093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5997631" y="1093454"/>
            <a:ext cx="2291541" cy="1200329"/>
          </a:xfrm>
          <a:prstGeom prst="rect">
            <a:avLst/>
          </a:prstGeom>
          <a:noFill/>
          <a:ln>
            <a:solidFill>
              <a:srgbClr val="00A7B5"/>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kern="0" dirty="0">
                <a:solidFill>
                  <a:srgbClr val="E5087E"/>
                </a:solidFill>
                <a:latin typeface="Arial" panose="020B0604020202020204" pitchFamily="34" charset="0"/>
                <a:cs typeface="Arial" panose="020B0604020202020204" pitchFamily="34" charset="0"/>
              </a:rPr>
              <a:t>Modernisation </a:t>
            </a:r>
          </a:p>
          <a:p>
            <a:pPr marL="0" marR="0" lvl="0" indent="0" algn="ctr" defTabSz="914400" eaLnBrk="1" fontAlgn="auto" latinLnBrk="0" hangingPunct="1">
              <a:lnSpc>
                <a:spcPct val="100000"/>
              </a:lnSpc>
              <a:spcBef>
                <a:spcPts val="0"/>
              </a:spcBef>
              <a:spcAft>
                <a:spcPts val="0"/>
              </a:spcAft>
              <a:buClrTx/>
              <a:buSzTx/>
              <a:buFontTx/>
              <a:buNone/>
              <a:tabLst/>
              <a:defRPr/>
            </a:pPr>
            <a:r>
              <a:rPr lang="en-GB" kern="0" dirty="0">
                <a:latin typeface="Arial" panose="020B0604020202020204" pitchFamily="34" charset="0"/>
                <a:cs typeface="Arial" panose="020B0604020202020204" pitchFamily="34" charset="0"/>
              </a:rPr>
              <a:t>of sites rather than new build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9" name="Title 4">
            <a:extLst>
              <a:ext uri="{FF2B5EF4-FFF2-40B4-BE49-F238E27FC236}">
                <a16:creationId xmlns:a16="http://schemas.microsoft.com/office/drawing/2014/main" id="{D42585E9-7945-48D5-90F0-40200D5212DE}"/>
              </a:ext>
            </a:extLst>
          </p:cNvPr>
          <p:cNvSpPr>
            <a:spLocks noGrp="1"/>
          </p:cNvSpPr>
          <p:nvPr>
            <p:ph type="title"/>
          </p:nvPr>
        </p:nvSpPr>
        <p:spPr>
          <a:xfrm>
            <a:off x="515388" y="102104"/>
            <a:ext cx="9248617" cy="763600"/>
          </a:xfrm>
          <a:solidFill>
            <a:schemeClr val="bg1"/>
          </a:solidFill>
        </p:spPr>
        <p:txBody>
          <a:bodyPr>
            <a:normAutofit/>
          </a:bodyPr>
          <a:lstStyle/>
          <a:p>
            <a:r>
              <a:rPr lang="en-GB" sz="3200" dirty="0">
                <a:solidFill>
                  <a:schemeClr val="tx1"/>
                </a:solidFill>
                <a:latin typeface="Arial" panose="020B0604020202020204" pitchFamily="34" charset="0"/>
                <a:cs typeface="Arial" panose="020B0604020202020204" pitchFamily="34" charset="0"/>
              </a:rPr>
              <a:t>Community Diagnostic Centres (CDCs)</a:t>
            </a:r>
          </a:p>
        </p:txBody>
      </p:sp>
    </p:spTree>
    <p:extLst>
      <p:ext uri="{BB962C8B-B14F-4D97-AF65-F5344CB8AC3E}">
        <p14:creationId xmlns:p14="http://schemas.microsoft.com/office/powerpoint/2010/main" val="3989841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125751" y="152049"/>
            <a:ext cx="2884713" cy="961571"/>
          </a:xfrm>
          <a:prstGeom prst="rect">
            <a:avLst/>
          </a:prstGeom>
        </p:spPr>
      </p:pic>
      <p:sp>
        <p:nvSpPr>
          <p:cNvPr id="39" name="Title 4">
            <a:extLst>
              <a:ext uri="{FF2B5EF4-FFF2-40B4-BE49-F238E27FC236}">
                <a16:creationId xmlns:a16="http://schemas.microsoft.com/office/drawing/2014/main" id="{D42585E9-7945-48D5-90F0-40200D5212DE}"/>
              </a:ext>
            </a:extLst>
          </p:cNvPr>
          <p:cNvSpPr txBox="1">
            <a:spLocks/>
          </p:cNvSpPr>
          <p:nvPr/>
        </p:nvSpPr>
        <p:spPr>
          <a:xfrm>
            <a:off x="381191" y="314052"/>
            <a:ext cx="9248617" cy="763600"/>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Endoscopy</a:t>
            </a:r>
            <a:r>
              <a:rPr kumimoji="0" lang="en-GB" sz="32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p>
        </p:txBody>
      </p:sp>
      <p:sp>
        <p:nvSpPr>
          <p:cNvPr id="9" name="TextBox 8"/>
          <p:cNvSpPr txBox="1"/>
          <p:nvPr/>
        </p:nvSpPr>
        <p:spPr>
          <a:xfrm>
            <a:off x="6517317" y="2501510"/>
            <a:ext cx="5428639" cy="1754326"/>
          </a:xfrm>
          <a:prstGeom prst="rect">
            <a:avLst/>
          </a:prstGeom>
          <a:noFill/>
          <a:ln>
            <a:solidFill>
              <a:srgbClr val="00A7B5"/>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E5087E"/>
                </a:solidFill>
                <a:effectLst/>
                <a:uLnTx/>
                <a:uFillTx/>
                <a:latin typeface="Arial" panose="020B0604020202020204" pitchFamily="34" charset="0"/>
                <a:cs typeface="Arial" panose="020B0604020202020204" pitchFamily="34" charset="0"/>
              </a:rPr>
              <a:t>Real Time Productivity Monitoring in all Endoscopy Departments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Continuous improvement moving from 8%</a:t>
            </a:r>
            <a:r>
              <a:rPr kumimoji="0" lang="en-GB" sz="1800" b="0" i="0" u="none" strike="noStrike" kern="0" cap="none" spc="0" normalizeH="0" noProof="0" dirty="0">
                <a:ln>
                  <a:noFill/>
                </a:ln>
                <a:solidFill>
                  <a:srgbClr val="000000"/>
                </a:solidFill>
                <a:effectLst/>
                <a:uLnTx/>
                <a:uFillTx/>
                <a:latin typeface="Arial" panose="020B0604020202020204" pitchFamily="34" charset="0"/>
                <a:cs typeface="Arial" panose="020B0604020202020204" pitchFamily="34" charset="0"/>
              </a:rPr>
              <a:t> to </a:t>
            </a:r>
            <a:r>
              <a:rPr kumimoji="0" lang="en-GB"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4% DNA rates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Reduced late start on lists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Increased number of patients booked per list </a:t>
            </a:r>
          </a:p>
        </p:txBody>
      </p:sp>
      <p:sp>
        <p:nvSpPr>
          <p:cNvPr id="11" name="TextBox 10"/>
          <p:cNvSpPr txBox="1"/>
          <p:nvPr/>
        </p:nvSpPr>
        <p:spPr>
          <a:xfrm>
            <a:off x="198836" y="4412949"/>
            <a:ext cx="6168097" cy="2308324"/>
          </a:xfrm>
          <a:prstGeom prst="rect">
            <a:avLst/>
          </a:prstGeom>
          <a:noFill/>
          <a:ln>
            <a:solidFill>
              <a:srgbClr val="00A7B5"/>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E5087E"/>
                </a:solidFill>
                <a:effectLst/>
                <a:uLnTx/>
                <a:uFillTx/>
                <a:latin typeface="Arial" panose="020B0604020202020204" pitchFamily="34" charset="0"/>
                <a:cs typeface="Arial" panose="020B0604020202020204" pitchFamily="34" charset="0"/>
              </a:rPr>
              <a:t>Endoscopy Hubs (In Progress)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£8.1m of in year capital investment.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kern="0" dirty="0">
                <a:solidFill>
                  <a:srgbClr val="000000"/>
                </a:solidFill>
                <a:latin typeface="Arial" panose="020B0604020202020204" pitchFamily="34" charset="0"/>
                <a:cs typeface="Arial" panose="020B0604020202020204" pitchFamily="34" charset="0"/>
              </a:rPr>
              <a:t>1</a:t>
            </a:r>
            <a:r>
              <a:rPr kumimoji="0" lang="en-GB"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endoscopy hub in addition to the 13 existing endoscopy sites.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Hub to focus on routine, surveillance and bowel cancer screening patients leaving existing sites to deliver scopes to 2 week wait patients, inpatients, complex patients and patients who do not wish to travel to a hub. </a:t>
            </a:r>
          </a:p>
        </p:txBody>
      </p:sp>
      <p:sp>
        <p:nvSpPr>
          <p:cNvPr id="13" name="TextBox 12"/>
          <p:cNvSpPr txBox="1"/>
          <p:nvPr/>
        </p:nvSpPr>
        <p:spPr>
          <a:xfrm flipH="1">
            <a:off x="205426" y="3548253"/>
            <a:ext cx="6161506" cy="646331"/>
          </a:xfrm>
          <a:prstGeom prst="rect">
            <a:avLst/>
          </a:prstGeom>
          <a:noFill/>
          <a:ln>
            <a:solidFill>
              <a:srgbClr val="00A7B5"/>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E5087E"/>
                </a:solidFill>
                <a:effectLst/>
                <a:uLnTx/>
                <a:uFillTx/>
                <a:latin typeface="Arial" panose="020B0604020202020204" pitchFamily="34" charset="0"/>
                <a:cs typeface="Arial" panose="020B0604020202020204" pitchFamily="34" charset="0"/>
              </a:rPr>
              <a:t>Polyp Detection Artificial Intelligence </a:t>
            </a:r>
            <a:r>
              <a:rPr kumimoji="0" lang="en-GB"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Increased polyp detection during endoscopy</a:t>
            </a:r>
          </a:p>
        </p:txBody>
      </p:sp>
      <p:sp>
        <p:nvSpPr>
          <p:cNvPr id="19" name="TextBox 18"/>
          <p:cNvSpPr txBox="1"/>
          <p:nvPr/>
        </p:nvSpPr>
        <p:spPr>
          <a:xfrm>
            <a:off x="6503507" y="1360353"/>
            <a:ext cx="5428639" cy="923330"/>
          </a:xfrm>
          <a:prstGeom prst="rect">
            <a:avLst/>
          </a:prstGeom>
          <a:noFill/>
          <a:ln>
            <a:solidFill>
              <a:srgbClr val="00A7B5"/>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E5087E"/>
                </a:solidFill>
                <a:effectLst/>
                <a:uLnTx/>
                <a:uFillTx/>
                <a:latin typeface="Arial" panose="020B0604020202020204" pitchFamily="34" charset="0"/>
                <a:cs typeface="Arial" panose="020B0604020202020204" pitchFamily="34" charset="0"/>
              </a:rPr>
              <a:t>Surveillance Intervals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Validation of surveillance patient intervals to reduce unwarranted variation. </a:t>
            </a:r>
          </a:p>
        </p:txBody>
      </p:sp>
      <p:sp>
        <p:nvSpPr>
          <p:cNvPr id="21" name="TextBox 20"/>
          <p:cNvSpPr txBox="1"/>
          <p:nvPr/>
        </p:nvSpPr>
        <p:spPr>
          <a:xfrm>
            <a:off x="6503507" y="5520944"/>
            <a:ext cx="5428639" cy="1200329"/>
          </a:xfrm>
          <a:prstGeom prst="rect">
            <a:avLst/>
          </a:prstGeom>
          <a:noFill/>
          <a:ln>
            <a:solidFill>
              <a:srgbClr val="00A7B5"/>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E5087E"/>
                </a:solidFill>
                <a:effectLst/>
                <a:uLnTx/>
                <a:uFillTx/>
                <a:latin typeface="Arial" panose="020B0604020202020204" pitchFamily="34" charset="0"/>
                <a:cs typeface="Arial" panose="020B0604020202020204" pitchFamily="34" charset="0"/>
              </a:rPr>
              <a:t>Biopsy Collection Guidance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Standardising the number of biopsies collected per endoscopy to minimise impact on patient and path labs. </a:t>
            </a:r>
          </a:p>
        </p:txBody>
      </p:sp>
      <p:sp>
        <p:nvSpPr>
          <p:cNvPr id="22" name="TextBox 21"/>
          <p:cNvSpPr txBox="1"/>
          <p:nvPr/>
        </p:nvSpPr>
        <p:spPr>
          <a:xfrm>
            <a:off x="2879775" y="1360353"/>
            <a:ext cx="3473347" cy="2031325"/>
          </a:xfrm>
          <a:prstGeom prst="rect">
            <a:avLst/>
          </a:prstGeom>
          <a:noFill/>
          <a:ln>
            <a:solidFill>
              <a:srgbClr val="00A7B5"/>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E5087E"/>
                </a:solidFill>
                <a:effectLst/>
                <a:uLnTx/>
                <a:uFillTx/>
                <a:latin typeface="Arial" panose="020B0604020202020204" pitchFamily="34" charset="0"/>
                <a:cs typeface="Arial" panose="020B0604020202020204" pitchFamily="34" charset="0"/>
              </a:rPr>
              <a:t>Endoscopy Alternatives</a:t>
            </a:r>
            <a:r>
              <a:rPr kumimoji="0" lang="en-GB" sz="1800" b="0" i="0" u="none" strike="noStrike" kern="0" cap="none" spc="0" normalizeH="0" noProof="0" dirty="0">
                <a:ln>
                  <a:noFill/>
                </a:ln>
                <a:solidFill>
                  <a:srgbClr val="E5087E"/>
                </a:solidFill>
                <a:effectLst/>
                <a:uLnTx/>
                <a:uFillTx/>
                <a:latin typeface="Arial" panose="020B0604020202020204" pitchFamily="34" charset="0"/>
                <a:cs typeface="Arial" panose="020B0604020202020204" pitchFamily="34" charset="0"/>
              </a:rPr>
              <a:t> </a:t>
            </a:r>
            <a:endParaRPr kumimoji="0" lang="en-GB" sz="1800" b="0" i="0" u="none" strike="noStrike" kern="0" cap="none" spc="0" normalizeH="0" baseline="0" noProof="0" dirty="0">
              <a:ln>
                <a:noFill/>
              </a:ln>
              <a:solidFill>
                <a:srgbClr val="E5087E"/>
              </a:solidFill>
              <a:effectLst/>
              <a:uLnTx/>
              <a:uFillTx/>
              <a:latin typeface="Arial" panose="020B0604020202020204" pitchFamily="34" charset="0"/>
              <a:cs typeface="Arial" panose="020B0604020202020204" pitchFamily="34"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kern="0" dirty="0">
                <a:solidFill>
                  <a:srgbClr val="000000"/>
                </a:solidFill>
                <a:latin typeface="Arial" panose="020B0604020202020204" pitchFamily="34" charset="0"/>
                <a:cs typeface="Arial" panose="020B0604020202020204" pitchFamily="34" charset="0"/>
              </a:rPr>
              <a:t>FIT Testing</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kern="0" dirty="0">
                <a:solidFill>
                  <a:srgbClr val="000000"/>
                </a:solidFill>
                <a:latin typeface="Arial" panose="020B0604020202020204" pitchFamily="34" charset="0"/>
                <a:cs typeface="Arial" panose="020B0604020202020204" pitchFamily="34" charset="0"/>
              </a:rPr>
              <a:t>CT Colon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kern="0" dirty="0">
                <a:solidFill>
                  <a:srgbClr val="000000"/>
                </a:solidFill>
                <a:latin typeface="Arial" panose="020B0604020202020204" pitchFamily="34" charset="0"/>
                <a:cs typeface="Arial" panose="020B0604020202020204" pitchFamily="34" charset="0"/>
              </a:rPr>
              <a:t>Pill on a string</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Capsule endoscopy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Digital connectivity between sites </a:t>
            </a:r>
          </a:p>
        </p:txBody>
      </p:sp>
      <p:sp>
        <p:nvSpPr>
          <p:cNvPr id="23" name="TextBox 22"/>
          <p:cNvSpPr txBox="1"/>
          <p:nvPr/>
        </p:nvSpPr>
        <p:spPr>
          <a:xfrm>
            <a:off x="6517317" y="4422188"/>
            <a:ext cx="5428639" cy="923330"/>
          </a:xfrm>
          <a:prstGeom prst="rect">
            <a:avLst/>
          </a:prstGeom>
          <a:noFill/>
          <a:ln>
            <a:solidFill>
              <a:srgbClr val="00A7B5"/>
            </a:solidFill>
          </a:ln>
        </p:spPr>
        <p:txBody>
          <a:bodyPr wrap="square" rtlCol="0">
            <a:spAutoFit/>
          </a:bodyPr>
          <a:lstStyle/>
          <a:p>
            <a:pPr marR="0" lvl="0" algn="ctr" defTabSz="914400" eaLnBrk="1" fontAlgn="auto" latinLnBrk="0" hangingPunct="1">
              <a:lnSpc>
                <a:spcPct val="100000"/>
              </a:lnSpc>
              <a:spcBef>
                <a:spcPts val="0"/>
              </a:spcBef>
              <a:spcAft>
                <a:spcPts val="0"/>
              </a:spcAft>
              <a:buClrTx/>
              <a:buSzTx/>
              <a:tabLst/>
              <a:defRPr/>
            </a:pPr>
            <a:r>
              <a:rPr kumimoji="0" lang="en-GB" sz="1800" b="0" i="0" u="none" strike="noStrike" kern="0" cap="none" spc="0" normalizeH="0" baseline="0" noProof="0" dirty="0">
                <a:ln>
                  <a:noFill/>
                </a:ln>
                <a:solidFill>
                  <a:srgbClr val="E5087E"/>
                </a:solidFill>
                <a:effectLst/>
                <a:uLnTx/>
                <a:uFillTx/>
                <a:latin typeface="Arial" panose="020B0604020202020204" pitchFamily="34" charset="0"/>
                <a:cs typeface="Arial" panose="020B0604020202020204" pitchFamily="34" charset="0"/>
              </a:rPr>
              <a:t>Endoscopy Staff Bank</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kern="0" dirty="0">
                <a:latin typeface="Arial" panose="020B0604020202020204" pitchFamily="34" charset="0"/>
                <a:cs typeface="Arial" panose="020B0604020202020204" pitchFamily="34" charset="0"/>
              </a:rPr>
              <a:t>Staff able to work across units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effectLst/>
                <a:uLnTx/>
                <a:uFillTx/>
                <a:latin typeface="Arial" panose="020B0604020202020204" pitchFamily="34" charset="0"/>
                <a:cs typeface="Arial" panose="020B0604020202020204" pitchFamily="34" charset="0"/>
              </a:rPr>
              <a:t>Alternatives to in/outsourcing</a:t>
            </a:r>
            <a:r>
              <a:rPr kumimoji="0" lang="en-GB" sz="1800" b="0" i="0" u="none" strike="noStrike" kern="0" cap="none" spc="0" normalizeH="0" noProof="0" dirty="0">
                <a:ln>
                  <a:noFill/>
                </a:ln>
                <a:effectLst/>
                <a:uLnTx/>
                <a:uFillTx/>
                <a:latin typeface="Arial" panose="020B0604020202020204" pitchFamily="34" charset="0"/>
                <a:cs typeface="Arial" panose="020B0604020202020204" pitchFamily="34" charset="0"/>
              </a:rPr>
              <a:t> </a:t>
            </a:r>
            <a:endParaRPr kumimoji="0" lang="en-GB" sz="18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7510" r="10945"/>
          <a:stretch/>
        </p:blipFill>
        <p:spPr>
          <a:xfrm>
            <a:off x="220039" y="1296017"/>
            <a:ext cx="2509351" cy="2033871"/>
          </a:xfrm>
          <a:prstGeom prst="roundRect">
            <a:avLst/>
          </a:prstGeom>
          <a:ln>
            <a:solidFill>
              <a:schemeClr val="tx1"/>
            </a:solidFill>
          </a:ln>
        </p:spPr>
      </p:pic>
    </p:spTree>
    <p:extLst>
      <p:ext uri="{BB962C8B-B14F-4D97-AF65-F5344CB8AC3E}">
        <p14:creationId xmlns:p14="http://schemas.microsoft.com/office/powerpoint/2010/main" val="3268523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125751" y="152049"/>
            <a:ext cx="2884713" cy="961571"/>
          </a:xfrm>
          <a:prstGeom prst="rect">
            <a:avLst/>
          </a:prstGeom>
        </p:spPr>
      </p:pic>
      <p:sp>
        <p:nvSpPr>
          <p:cNvPr id="39" name="Title 4">
            <a:extLst>
              <a:ext uri="{FF2B5EF4-FFF2-40B4-BE49-F238E27FC236}">
                <a16:creationId xmlns:a16="http://schemas.microsoft.com/office/drawing/2014/main" id="{D42585E9-7945-48D5-90F0-40200D5212DE}"/>
              </a:ext>
            </a:extLst>
          </p:cNvPr>
          <p:cNvSpPr txBox="1">
            <a:spLocks/>
          </p:cNvSpPr>
          <p:nvPr/>
        </p:nvSpPr>
        <p:spPr>
          <a:xfrm>
            <a:off x="286290" y="276125"/>
            <a:ext cx="9248617" cy="763600"/>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Imaging </a:t>
            </a:r>
          </a:p>
        </p:txBody>
      </p:sp>
      <p:sp>
        <p:nvSpPr>
          <p:cNvPr id="3" name="TextBox 2"/>
          <p:cNvSpPr txBox="1"/>
          <p:nvPr/>
        </p:nvSpPr>
        <p:spPr>
          <a:xfrm>
            <a:off x="286290" y="3415914"/>
            <a:ext cx="3072052" cy="1477328"/>
          </a:xfrm>
          <a:prstGeom prst="rect">
            <a:avLst/>
          </a:prstGeom>
          <a:noFill/>
          <a:ln>
            <a:solidFill>
              <a:srgbClr val="00A7B5"/>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E5087E"/>
                </a:solidFill>
                <a:effectLst/>
                <a:uLnTx/>
                <a:uFillTx/>
                <a:latin typeface="Arial" panose="020B0604020202020204" pitchFamily="34" charset="0"/>
                <a:cs typeface="Arial" panose="020B0604020202020204" pitchFamily="34" charset="0"/>
              </a:rPr>
              <a:t>Imaging Prostate Artificial Intelligence Pilot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Algorithm test complete to increase cancer detection rates.  </a:t>
            </a:r>
          </a:p>
        </p:txBody>
      </p:sp>
      <p:sp>
        <p:nvSpPr>
          <p:cNvPr id="4" name="TextBox 3"/>
          <p:cNvSpPr txBox="1"/>
          <p:nvPr/>
        </p:nvSpPr>
        <p:spPr>
          <a:xfrm>
            <a:off x="3631546" y="4584505"/>
            <a:ext cx="7631346" cy="923330"/>
          </a:xfrm>
          <a:prstGeom prst="rect">
            <a:avLst/>
          </a:prstGeom>
          <a:noFill/>
          <a:ln>
            <a:solidFill>
              <a:srgbClr val="00A7B5"/>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E5087E"/>
                </a:solidFill>
                <a:effectLst/>
                <a:uLnTx/>
                <a:uFillTx/>
                <a:latin typeface="Arial" panose="020B0604020202020204" pitchFamily="34" charset="0"/>
                <a:cs typeface="Arial" panose="020B0604020202020204" pitchFamily="34" charset="0"/>
              </a:rPr>
              <a:t>Cardiac CT/MRI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Capital secured for an additional scanners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kern="0" dirty="0">
                <a:solidFill>
                  <a:srgbClr val="000000"/>
                </a:solidFill>
                <a:latin typeface="Arial" panose="020B0604020202020204" pitchFamily="34" charset="0"/>
                <a:cs typeface="Arial" panose="020B0604020202020204" pitchFamily="34" charset="0"/>
              </a:rPr>
              <a:t>Review of networked staffing solutions </a:t>
            </a:r>
            <a:r>
              <a:rPr kumimoji="0" lang="en-GB" sz="1800" b="0" i="0" u="none" strike="noStrike" kern="0" cap="none" spc="0" normalizeH="0" noProof="0" dirty="0">
                <a:ln>
                  <a:noFill/>
                </a:ln>
                <a:solidFill>
                  <a:srgbClr val="000000"/>
                </a:solidFill>
                <a:effectLst/>
                <a:uLnTx/>
                <a:uFillTx/>
                <a:latin typeface="Arial" panose="020B0604020202020204" pitchFamily="34" charset="0"/>
                <a:cs typeface="Arial" panose="020B0604020202020204" pitchFamily="34" charset="0"/>
              </a:rPr>
              <a:t> </a:t>
            </a:r>
            <a:r>
              <a:rPr kumimoji="0" lang="en-GB"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p>
        </p:txBody>
      </p:sp>
      <p:sp>
        <p:nvSpPr>
          <p:cNvPr id="5" name="TextBox 4"/>
          <p:cNvSpPr txBox="1"/>
          <p:nvPr/>
        </p:nvSpPr>
        <p:spPr>
          <a:xfrm>
            <a:off x="3631546" y="3415053"/>
            <a:ext cx="7631346" cy="923330"/>
          </a:xfrm>
          <a:prstGeom prst="rect">
            <a:avLst/>
          </a:prstGeom>
          <a:noFill/>
          <a:ln>
            <a:solidFill>
              <a:srgbClr val="00A7B5"/>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E5087E"/>
                </a:solidFill>
                <a:effectLst/>
                <a:uLnTx/>
                <a:uFillTx/>
                <a:latin typeface="Arial" panose="020B0604020202020204" pitchFamily="34" charset="0"/>
                <a:cs typeface="Arial" panose="020B0604020202020204" pitchFamily="34" charset="0"/>
              </a:rPr>
              <a:t>Collaborative Interventional Radiology Plan (In progress)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To resolve on call issues, explore options for equipment funding and ensure services are equitable, safe and sustainable. </a:t>
            </a:r>
          </a:p>
        </p:txBody>
      </p:sp>
      <p:sp>
        <p:nvSpPr>
          <p:cNvPr id="6" name="TextBox 5"/>
          <p:cNvSpPr txBox="1"/>
          <p:nvPr/>
        </p:nvSpPr>
        <p:spPr>
          <a:xfrm>
            <a:off x="3631546" y="2036338"/>
            <a:ext cx="7631346" cy="1200329"/>
          </a:xfrm>
          <a:prstGeom prst="rect">
            <a:avLst/>
          </a:prstGeom>
          <a:noFill/>
          <a:ln>
            <a:solidFill>
              <a:srgbClr val="00A7B5"/>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E5087E"/>
                </a:solidFill>
                <a:effectLst/>
                <a:uLnTx/>
                <a:uFillTx/>
                <a:latin typeface="Arial" panose="020B0604020202020204" pitchFamily="34" charset="0"/>
                <a:cs typeface="Arial" panose="020B0604020202020204" pitchFamily="34" charset="0"/>
              </a:rPr>
              <a:t>Automated Monitoring of </a:t>
            </a:r>
            <a:r>
              <a:rPr lang="en-GB" kern="0" dirty="0">
                <a:solidFill>
                  <a:srgbClr val="E5087E"/>
                </a:solidFill>
                <a:latin typeface="Arial" panose="020B0604020202020204" pitchFamily="34" charset="0"/>
                <a:cs typeface="Arial" panose="020B0604020202020204" pitchFamily="34" charset="0"/>
              </a:rPr>
              <a:t>Activity A</a:t>
            </a:r>
            <a:r>
              <a:rPr kumimoji="0" lang="en-GB" sz="1800" b="0" i="0" u="none" strike="noStrike" kern="0" cap="none" spc="0" normalizeH="0" baseline="0" noProof="0" dirty="0" err="1">
                <a:ln>
                  <a:noFill/>
                </a:ln>
                <a:solidFill>
                  <a:srgbClr val="E5087E"/>
                </a:solidFill>
                <a:effectLst/>
                <a:uLnTx/>
                <a:uFillTx/>
                <a:latin typeface="Arial" panose="020B0604020202020204" pitchFamily="34" charset="0"/>
                <a:cs typeface="Arial" panose="020B0604020202020204" pitchFamily="34" charset="0"/>
              </a:rPr>
              <a:t>gainst</a:t>
            </a:r>
            <a:r>
              <a:rPr kumimoji="0" lang="en-GB" sz="1800" b="0" i="0" u="none" strike="noStrike" kern="0" cap="none" spc="0" normalizeH="0" baseline="0" noProof="0" dirty="0">
                <a:ln>
                  <a:noFill/>
                </a:ln>
                <a:solidFill>
                  <a:srgbClr val="E5087E"/>
                </a:solidFill>
                <a:effectLst/>
                <a:uLnTx/>
                <a:uFillTx/>
                <a:latin typeface="Arial" panose="020B0604020202020204" pitchFamily="34" charset="0"/>
                <a:cs typeface="Arial" panose="020B0604020202020204" pitchFamily="34" charset="0"/>
              </a:rPr>
              <a:t> National</a:t>
            </a:r>
            <a:r>
              <a:rPr kumimoji="0" lang="en-GB" sz="1800" b="0" i="0" u="none" strike="noStrike" kern="0" cap="none" spc="0" normalizeH="0" noProof="0" dirty="0">
                <a:ln>
                  <a:noFill/>
                </a:ln>
                <a:solidFill>
                  <a:srgbClr val="E5087E"/>
                </a:solidFill>
                <a:effectLst/>
                <a:uLnTx/>
                <a:uFillTx/>
                <a:latin typeface="Arial" panose="020B0604020202020204" pitchFamily="34" charset="0"/>
                <a:cs typeface="Arial" panose="020B0604020202020204" pitchFamily="34" charset="0"/>
              </a:rPr>
              <a:t> P</a:t>
            </a:r>
            <a:r>
              <a:rPr kumimoji="0" lang="en-GB" sz="1800" b="0" i="0" u="none" strike="noStrike" kern="0" cap="none" spc="0" normalizeH="0" baseline="0" noProof="0" dirty="0">
                <a:ln>
                  <a:noFill/>
                </a:ln>
                <a:solidFill>
                  <a:srgbClr val="E5087E"/>
                </a:solidFill>
                <a:effectLst/>
                <a:uLnTx/>
                <a:uFillTx/>
                <a:latin typeface="Arial" panose="020B0604020202020204" pitchFamily="34" charset="0"/>
                <a:cs typeface="Arial" panose="020B0604020202020204" pitchFamily="34" charset="0"/>
              </a:rPr>
              <a:t>roductivity </a:t>
            </a:r>
            <a:r>
              <a:rPr lang="en-GB" kern="0" dirty="0">
                <a:solidFill>
                  <a:srgbClr val="E5087E"/>
                </a:solidFill>
                <a:latin typeface="Arial" panose="020B0604020202020204" pitchFamily="34" charset="0"/>
                <a:cs typeface="Arial" panose="020B0604020202020204" pitchFamily="34" charset="0"/>
              </a:rPr>
              <a:t>R</a:t>
            </a:r>
            <a:r>
              <a:rPr kumimoji="0" lang="en-GB" sz="1800" b="0" i="0" u="none" strike="noStrike" kern="0" cap="none" spc="0" normalizeH="0" baseline="0" noProof="0" dirty="0" err="1">
                <a:ln>
                  <a:noFill/>
                </a:ln>
                <a:solidFill>
                  <a:srgbClr val="E5087E"/>
                </a:solidFill>
                <a:effectLst/>
                <a:uLnTx/>
                <a:uFillTx/>
                <a:latin typeface="Arial" panose="020B0604020202020204" pitchFamily="34" charset="0"/>
                <a:cs typeface="Arial" panose="020B0604020202020204" pitchFamily="34" charset="0"/>
              </a:rPr>
              <a:t>ates</a:t>
            </a:r>
            <a:r>
              <a:rPr kumimoji="0" lang="en-GB" sz="1800" b="0" i="0" u="none" strike="noStrike" kern="0" cap="none" spc="0" normalizeH="0" baseline="0" noProof="0" dirty="0">
                <a:ln>
                  <a:noFill/>
                </a:ln>
                <a:solidFill>
                  <a:srgbClr val="E5087E"/>
                </a:solidFill>
                <a:effectLst/>
                <a:uLnTx/>
                <a:uFillTx/>
                <a:latin typeface="Arial" panose="020B0604020202020204" pitchFamily="34" charset="0"/>
                <a:cs typeface="Arial" panose="020B0604020202020204" pitchFamily="34" charset="0"/>
              </a:rPr>
              <a:t>: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CT – 4 scans per hour</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MRI – 3 scans per hour</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Ultrasound – 3 scans per hour </a:t>
            </a:r>
          </a:p>
        </p:txBody>
      </p:sp>
      <p:sp>
        <p:nvSpPr>
          <p:cNvPr id="9" name="TextBox 8"/>
          <p:cNvSpPr txBox="1"/>
          <p:nvPr/>
        </p:nvSpPr>
        <p:spPr>
          <a:xfrm>
            <a:off x="3631546" y="1126956"/>
            <a:ext cx="7631346" cy="646331"/>
          </a:xfrm>
          <a:prstGeom prst="rect">
            <a:avLst/>
          </a:prstGeom>
          <a:noFill/>
          <a:ln>
            <a:solidFill>
              <a:srgbClr val="00A7B5"/>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kern="0" dirty="0">
                <a:solidFill>
                  <a:srgbClr val="E5087E"/>
                </a:solidFill>
                <a:latin typeface="Arial" panose="020B0604020202020204" pitchFamily="34" charset="0"/>
                <a:cs typeface="Arial" panose="020B0604020202020204" pitchFamily="34" charset="0"/>
              </a:rPr>
              <a:t>Advancing </a:t>
            </a:r>
            <a:r>
              <a:rPr kumimoji="0" lang="en-GB" sz="1800" b="0" i="0" u="none" strike="noStrike" kern="0" cap="none" spc="0" normalizeH="0" baseline="0" noProof="0" dirty="0">
                <a:ln>
                  <a:noFill/>
                </a:ln>
                <a:solidFill>
                  <a:srgbClr val="E5087E"/>
                </a:solidFill>
                <a:effectLst/>
                <a:uLnTx/>
                <a:uFillTx/>
                <a:latin typeface="Arial" panose="020B0604020202020204" pitchFamily="34" charset="0"/>
                <a:cs typeface="Arial" panose="020B0604020202020204" pitchFamily="34" charset="0"/>
              </a:rPr>
              <a:t>Prostate Artificial Intelligence Pilot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Algorithm test complete to increase cancer detection rates.  </a:t>
            </a: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13018" r="6593"/>
          <a:stretch/>
        </p:blipFill>
        <p:spPr>
          <a:xfrm>
            <a:off x="371201" y="1128518"/>
            <a:ext cx="2554941" cy="2097327"/>
          </a:xfrm>
          <a:prstGeom prst="roundRect">
            <a:avLst/>
          </a:prstGeom>
          <a:ln>
            <a:solidFill>
              <a:schemeClr val="tx1"/>
            </a:solidFill>
          </a:ln>
        </p:spPr>
      </p:pic>
      <p:sp>
        <p:nvSpPr>
          <p:cNvPr id="12" name="TextBox 11"/>
          <p:cNvSpPr txBox="1"/>
          <p:nvPr/>
        </p:nvSpPr>
        <p:spPr>
          <a:xfrm>
            <a:off x="371201" y="5414021"/>
            <a:ext cx="3038580" cy="923330"/>
          </a:xfrm>
          <a:prstGeom prst="rect">
            <a:avLst/>
          </a:prstGeom>
          <a:noFill/>
          <a:ln>
            <a:solidFill>
              <a:srgbClr val="00A7B5"/>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kern="0" dirty="0">
                <a:solidFill>
                  <a:srgbClr val="E5087E"/>
                </a:solidFill>
                <a:latin typeface="Arial" panose="020B0604020202020204" pitchFamily="34" charset="0"/>
                <a:cs typeface="Arial" panose="020B0604020202020204" pitchFamily="34" charset="0"/>
              </a:rPr>
              <a:t>Chest X Ray AI </a:t>
            </a:r>
          </a:p>
          <a:p>
            <a:pPr marL="285750" marR="0" lvl="0" indent="-2857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kern="0" dirty="0">
                <a:latin typeface="Arial" panose="020B0604020202020204" pitchFamily="34" charset="0"/>
                <a:cs typeface="Arial" panose="020B0604020202020204" pitchFamily="34" charset="0"/>
              </a:rPr>
              <a:t>Will allow abnormal tests to be prioritised. </a:t>
            </a:r>
            <a:r>
              <a:rPr kumimoji="0" lang="en-GB" sz="1800" b="0" i="0" u="none" strike="noStrike" kern="0" cap="none" spc="0" normalizeH="0" baseline="0" noProof="0" dirty="0">
                <a:ln>
                  <a:noFill/>
                </a:ln>
                <a:effectLst/>
                <a:uLnTx/>
                <a:uFillTx/>
                <a:latin typeface="Arial" panose="020B0604020202020204" pitchFamily="34" charset="0"/>
                <a:cs typeface="Arial" panose="020B0604020202020204" pitchFamily="34" charset="0"/>
              </a:rPr>
              <a:t> </a:t>
            </a:r>
          </a:p>
        </p:txBody>
      </p:sp>
      <p:sp>
        <p:nvSpPr>
          <p:cNvPr id="13" name="TextBox 12"/>
          <p:cNvSpPr txBox="1"/>
          <p:nvPr/>
        </p:nvSpPr>
        <p:spPr>
          <a:xfrm>
            <a:off x="3631546" y="5691020"/>
            <a:ext cx="7631346" cy="646331"/>
          </a:xfrm>
          <a:prstGeom prst="rect">
            <a:avLst/>
          </a:prstGeom>
          <a:noFill/>
          <a:ln>
            <a:solidFill>
              <a:srgbClr val="00A7B5"/>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E5087E"/>
                </a:solidFill>
                <a:effectLst/>
                <a:uLnTx/>
                <a:uFillTx/>
                <a:latin typeface="Arial" panose="020B0604020202020204" pitchFamily="34" charset="0"/>
                <a:cs typeface="Arial" panose="020B0604020202020204" pitchFamily="34" charset="0"/>
              </a:rPr>
              <a:t>Advanced Acceleration</a:t>
            </a:r>
            <a:r>
              <a:rPr kumimoji="0" lang="en-GB" sz="1800" b="0" i="0" u="none" strike="noStrike" kern="0" cap="none" spc="0" normalizeH="0" noProof="0" dirty="0">
                <a:ln>
                  <a:noFill/>
                </a:ln>
                <a:solidFill>
                  <a:srgbClr val="E5087E"/>
                </a:solidFill>
                <a:effectLst/>
                <a:uLnTx/>
                <a:uFillTx/>
                <a:latin typeface="Arial" panose="020B0604020202020204" pitchFamily="34" charset="0"/>
                <a:cs typeface="Arial" panose="020B0604020202020204" pitchFamily="34" charset="0"/>
              </a:rPr>
              <a:t> </a:t>
            </a:r>
            <a:r>
              <a:rPr kumimoji="0" lang="en-GB" sz="1800" b="0" i="0" u="none" strike="noStrike" kern="0" cap="none" spc="0" normalizeH="0" baseline="0" noProof="0" dirty="0">
                <a:ln>
                  <a:noFill/>
                </a:ln>
                <a:solidFill>
                  <a:srgbClr val="E5087E"/>
                </a:solidFill>
                <a:effectLst/>
                <a:uLnTx/>
                <a:uFillTx/>
                <a:latin typeface="Arial" panose="020B0604020202020204" pitchFamily="34" charset="0"/>
                <a:cs typeface="Arial" panose="020B0604020202020204" pitchFamily="34" charset="0"/>
              </a:rPr>
              <a:t>Technology </a:t>
            </a:r>
          </a:p>
          <a:p>
            <a:pPr marL="285750" marR="0" lvl="0" indent="-2857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kern="0" dirty="0">
                <a:latin typeface="Arial" panose="020B0604020202020204" pitchFamily="34" charset="0"/>
                <a:cs typeface="Arial" panose="020B0604020202020204" pitchFamily="34" charset="0"/>
              </a:rPr>
              <a:t>Installed on 19 MRI scanners to increase productivity by 10% </a:t>
            </a:r>
            <a:endParaRPr kumimoji="0" lang="en-GB" sz="18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6768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125751" y="152049"/>
            <a:ext cx="2884713" cy="961571"/>
          </a:xfrm>
          <a:prstGeom prst="rect">
            <a:avLst/>
          </a:prstGeom>
        </p:spPr>
      </p:pic>
      <p:sp>
        <p:nvSpPr>
          <p:cNvPr id="39" name="Title 4">
            <a:extLst>
              <a:ext uri="{FF2B5EF4-FFF2-40B4-BE49-F238E27FC236}">
                <a16:creationId xmlns:a16="http://schemas.microsoft.com/office/drawing/2014/main" id="{D42585E9-7945-48D5-90F0-40200D5212DE}"/>
              </a:ext>
            </a:extLst>
          </p:cNvPr>
          <p:cNvSpPr txBox="1">
            <a:spLocks/>
          </p:cNvSpPr>
          <p:nvPr/>
        </p:nvSpPr>
        <p:spPr>
          <a:xfrm>
            <a:off x="415429" y="251034"/>
            <a:ext cx="9248617" cy="763600"/>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Pathology</a:t>
            </a:r>
            <a:r>
              <a:rPr kumimoji="0" lang="en-GB" sz="32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p>
        </p:txBody>
      </p:sp>
      <p:sp>
        <p:nvSpPr>
          <p:cNvPr id="4" name="TextBox 3"/>
          <p:cNvSpPr txBox="1"/>
          <p:nvPr/>
        </p:nvSpPr>
        <p:spPr>
          <a:xfrm>
            <a:off x="3867538" y="4857792"/>
            <a:ext cx="7946198" cy="1569660"/>
          </a:xfrm>
          <a:prstGeom prst="rect">
            <a:avLst/>
          </a:prstGeom>
          <a:noFill/>
          <a:ln>
            <a:solidFill>
              <a:srgbClr val="00A7B5"/>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E5087E"/>
                </a:solidFill>
                <a:effectLst/>
                <a:uLnTx/>
                <a:uFillTx/>
                <a:latin typeface="Arial" panose="020B0604020202020204" pitchFamily="34" charset="0"/>
                <a:cs typeface="Arial" panose="020B0604020202020204" pitchFamily="34" charset="0"/>
              </a:rPr>
              <a:t>Pathology Order </a:t>
            </a:r>
            <a:r>
              <a:rPr kumimoji="0" lang="en-GB" sz="1600" b="0" i="0" u="none" strike="noStrike" kern="0" cap="none" spc="0" normalizeH="0" baseline="0" noProof="0" dirty="0" err="1">
                <a:ln>
                  <a:noFill/>
                </a:ln>
                <a:solidFill>
                  <a:srgbClr val="E5087E"/>
                </a:solidFill>
                <a:effectLst/>
                <a:uLnTx/>
                <a:uFillTx/>
                <a:latin typeface="Arial" panose="020B0604020202020204" pitchFamily="34" charset="0"/>
                <a:cs typeface="Arial" panose="020B0604020202020204" pitchFamily="34" charset="0"/>
              </a:rPr>
              <a:t>Comms</a:t>
            </a:r>
            <a:r>
              <a:rPr kumimoji="0" lang="en-GB" sz="1600" b="0" i="0" u="none" strike="noStrike" kern="0" cap="none" spc="0" normalizeH="0" baseline="0" noProof="0" dirty="0">
                <a:ln>
                  <a:noFill/>
                </a:ln>
                <a:solidFill>
                  <a:srgbClr val="E5087E"/>
                </a:solidFill>
                <a:effectLst/>
                <a:uLnTx/>
                <a:uFillTx/>
                <a:latin typeface="Arial" panose="020B0604020202020204" pitchFamily="34" charset="0"/>
                <a:cs typeface="Arial" panose="020B0604020202020204" pitchFamily="34" charset="0"/>
              </a:rPr>
              <a:t>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Single instance of Order </a:t>
            </a:r>
            <a:r>
              <a:rPr kumimoji="0" lang="en-GB" sz="16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Comms</a:t>
            </a:r>
            <a:r>
              <a:rPr kumimoji="0" lang="en-GB"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to roll out to all primary care sites where tests are ordered: </a:t>
            </a:r>
          </a:p>
          <a:p>
            <a:pPr marL="742950" lvl="1" indent="-285750">
              <a:buFont typeface="Wingdings" panose="05000000000000000000" pitchFamily="2" charset="2"/>
              <a:buChar char="§"/>
              <a:defRPr/>
            </a:pPr>
            <a:r>
              <a:rPr kumimoji="0" lang="en-GB"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Reduces percentage of tests repeated and destroyed due to  label illegibility</a:t>
            </a:r>
          </a:p>
          <a:p>
            <a:pPr marL="742950" lvl="1" indent="-285750">
              <a:buFont typeface="Wingdings" panose="05000000000000000000" pitchFamily="2" charset="2"/>
              <a:buChar char="§"/>
              <a:defRPr/>
            </a:pPr>
            <a:r>
              <a:rPr kumimoji="0" lang="en-GB"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Allows patient choice re phlebotomy site</a:t>
            </a:r>
          </a:p>
          <a:p>
            <a:pPr marL="742950" lvl="1" indent="-285750">
              <a:buFont typeface="Wingdings" panose="05000000000000000000" pitchFamily="2" charset="2"/>
              <a:buChar char="§"/>
              <a:defRPr/>
            </a:pPr>
            <a:r>
              <a:rPr kumimoji="0" lang="en-GB"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Reduces turnaround times.</a:t>
            </a:r>
          </a:p>
        </p:txBody>
      </p:sp>
      <p:sp>
        <p:nvSpPr>
          <p:cNvPr id="5" name="TextBox 4"/>
          <p:cNvSpPr txBox="1"/>
          <p:nvPr/>
        </p:nvSpPr>
        <p:spPr>
          <a:xfrm>
            <a:off x="5809129" y="3403298"/>
            <a:ext cx="6004607" cy="1354217"/>
          </a:xfrm>
          <a:prstGeom prst="rect">
            <a:avLst/>
          </a:prstGeom>
          <a:noFill/>
          <a:ln>
            <a:solidFill>
              <a:srgbClr val="00A7B5"/>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E5087E"/>
                </a:solidFill>
                <a:effectLst/>
                <a:uLnTx/>
                <a:uFillTx/>
                <a:latin typeface="Arial" panose="020B0604020202020204" pitchFamily="34" charset="0"/>
                <a:cs typeface="Arial" panose="020B0604020202020204" pitchFamily="34" charset="0"/>
              </a:rPr>
              <a:t>D</a:t>
            </a:r>
            <a:r>
              <a:rPr kumimoji="0" lang="en-GB" sz="1600" b="0" i="0" u="none" strike="noStrike" kern="0" cap="none" spc="0" normalizeH="0" baseline="0" noProof="0" dirty="0">
                <a:ln>
                  <a:noFill/>
                </a:ln>
                <a:solidFill>
                  <a:srgbClr val="E5087E"/>
                </a:solidFill>
                <a:effectLst/>
                <a:uLnTx/>
                <a:uFillTx/>
                <a:latin typeface="Arial" panose="020B0604020202020204" pitchFamily="34" charset="0"/>
                <a:cs typeface="Arial" panose="020B0604020202020204" pitchFamily="34" charset="0"/>
              </a:rPr>
              <a:t>igital Pathology</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Slides can be sent worldwide allowing access to larger workforce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Allows automation technology or artificial intelligence to be applied  </a:t>
            </a:r>
          </a:p>
        </p:txBody>
      </p:sp>
      <p:sp>
        <p:nvSpPr>
          <p:cNvPr id="6" name="TextBox 5"/>
          <p:cNvSpPr txBox="1"/>
          <p:nvPr/>
        </p:nvSpPr>
        <p:spPr>
          <a:xfrm>
            <a:off x="415429" y="3334298"/>
            <a:ext cx="3340621" cy="3046988"/>
          </a:xfrm>
          <a:prstGeom prst="rect">
            <a:avLst/>
          </a:prstGeom>
          <a:noFill/>
          <a:ln>
            <a:solidFill>
              <a:srgbClr val="00A7B5"/>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E5087E"/>
                </a:solidFill>
                <a:effectLst/>
                <a:uLnTx/>
                <a:uFillTx/>
                <a:latin typeface="Arial" panose="020B0604020202020204" pitchFamily="34" charset="0"/>
                <a:cs typeface="Arial" panose="020B0604020202020204" pitchFamily="34" charset="0"/>
              </a:rPr>
              <a:t>Pathology LIMS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Currently 7 different Pathology Laboratory Information Management (LIMs) Systems.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 pathology results not visible in different trusts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 repeating blood tests/swabs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Progressing with single C&amp;M collaborative procurement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Benefits include £7m+ (indicative) savings over 10 years </a:t>
            </a:r>
          </a:p>
        </p:txBody>
      </p:sp>
      <p:sp>
        <p:nvSpPr>
          <p:cNvPr id="7" name="TextBox 6"/>
          <p:cNvSpPr txBox="1"/>
          <p:nvPr/>
        </p:nvSpPr>
        <p:spPr>
          <a:xfrm>
            <a:off x="6437764" y="952458"/>
            <a:ext cx="5375973" cy="1323439"/>
          </a:xfrm>
          <a:prstGeom prst="rect">
            <a:avLst/>
          </a:prstGeom>
          <a:noFill/>
          <a:ln>
            <a:solidFill>
              <a:srgbClr val="00A7B5"/>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E5087E"/>
                </a:solidFill>
                <a:effectLst/>
                <a:uLnTx/>
                <a:uFillTx/>
                <a:latin typeface="Franklin Gothic Book" panose="020B0503020102020204"/>
              </a:rPr>
              <a:t>Pathology Target Operating Model</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Consolidation of existing laboratories into a 3 hub model.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Benefits include estimated £10m savings and removal of quality variation.  </a:t>
            </a:r>
          </a:p>
        </p:txBody>
      </p:sp>
      <p:sp>
        <p:nvSpPr>
          <p:cNvPr id="8" name="TextBox 7"/>
          <p:cNvSpPr txBox="1"/>
          <p:nvPr/>
        </p:nvSpPr>
        <p:spPr>
          <a:xfrm>
            <a:off x="3093324" y="956176"/>
            <a:ext cx="3242730" cy="1815882"/>
          </a:xfrm>
          <a:prstGeom prst="rect">
            <a:avLst/>
          </a:prstGeom>
          <a:noFill/>
          <a:ln>
            <a:solidFill>
              <a:srgbClr val="00A7B5"/>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E5087E"/>
                </a:solidFill>
                <a:effectLst/>
                <a:uLnTx/>
                <a:uFillTx/>
                <a:latin typeface="Arial" panose="020B0604020202020204" pitchFamily="34" charset="0"/>
                <a:cs typeface="Arial" panose="020B0604020202020204" pitchFamily="34" charset="0"/>
              </a:rPr>
              <a:t>Histopathology Sustainability Plan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Critical to support delivery of the Cancer Faster Diagnosis Standard (a CORE20PLUS5 priority).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Turnaround KPI for Prostate Biopsies 90% in 10 days. </a:t>
            </a:r>
          </a:p>
        </p:txBody>
      </p:sp>
      <p:sp>
        <p:nvSpPr>
          <p:cNvPr id="9" name="TextBox 8"/>
          <p:cNvSpPr txBox="1"/>
          <p:nvPr/>
        </p:nvSpPr>
        <p:spPr>
          <a:xfrm>
            <a:off x="6447542" y="2412807"/>
            <a:ext cx="5375973" cy="830997"/>
          </a:xfrm>
          <a:prstGeom prst="rect">
            <a:avLst/>
          </a:prstGeom>
          <a:noFill/>
          <a:ln>
            <a:solidFill>
              <a:srgbClr val="00A7B5"/>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E5087E"/>
                </a:solidFill>
                <a:effectLst/>
                <a:uLnTx/>
                <a:uFillTx/>
                <a:latin typeface="Arial" panose="020B0604020202020204" pitchFamily="34" charset="0"/>
                <a:cs typeface="Arial" panose="020B0604020202020204" pitchFamily="34" charset="0"/>
              </a:rPr>
              <a:t>Repatriation of Pathology Tests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Processing more tests in C&amp;M rather than sending them out of area. Will reduce cost.</a:t>
            </a: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17294"/>
          <a:stretch/>
        </p:blipFill>
        <p:spPr>
          <a:xfrm>
            <a:off x="371201" y="1113620"/>
            <a:ext cx="2620414" cy="2112225"/>
          </a:xfrm>
          <a:prstGeom prst="roundRect">
            <a:avLst/>
          </a:prstGeom>
          <a:ln>
            <a:solidFill>
              <a:schemeClr val="tx1"/>
            </a:solidFill>
          </a:ln>
        </p:spPr>
      </p:pic>
      <p:sp>
        <p:nvSpPr>
          <p:cNvPr id="12" name="TextBox 11"/>
          <p:cNvSpPr txBox="1"/>
          <p:nvPr/>
        </p:nvSpPr>
        <p:spPr>
          <a:xfrm>
            <a:off x="3867538" y="2841357"/>
            <a:ext cx="1830103" cy="1815882"/>
          </a:xfrm>
          <a:prstGeom prst="rect">
            <a:avLst/>
          </a:prstGeom>
          <a:noFill/>
          <a:ln>
            <a:solidFill>
              <a:srgbClr val="00A7B5"/>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E5087E"/>
                </a:solidFill>
                <a:effectLst/>
                <a:uLnTx/>
                <a:uFillTx/>
                <a:latin typeface="Arial" panose="020B0604020202020204" pitchFamily="34" charset="0"/>
                <a:cs typeface="Arial" panose="020B0604020202020204" pitchFamily="34" charset="0"/>
              </a:rPr>
              <a:t>Vitamin D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Guidelines</a:t>
            </a:r>
            <a:r>
              <a:rPr kumimoji="0" lang="en-GB" sz="1600" b="0" i="0" u="none" strike="noStrike" kern="0" cap="none" spc="0" normalizeH="0" noProof="0" dirty="0">
                <a:ln>
                  <a:noFill/>
                </a:ln>
                <a:solidFill>
                  <a:srgbClr val="000000"/>
                </a:solidFill>
                <a:effectLst/>
                <a:uLnTx/>
                <a:uFillTx/>
                <a:latin typeface="Arial" panose="020B0604020202020204" pitchFamily="34" charset="0"/>
                <a:cs typeface="Arial" panose="020B0604020202020204" pitchFamily="34" charset="0"/>
              </a:rPr>
              <a:t> agreed (as per NICE) which should reduce requests by c50%</a:t>
            </a:r>
            <a:endParaRPr kumimoji="0" lang="en-GB"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4542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4">
            <a:extLst>
              <a:ext uri="{FF2B5EF4-FFF2-40B4-BE49-F238E27FC236}">
                <a16:creationId xmlns:a16="http://schemas.microsoft.com/office/drawing/2014/main" id="{D42585E9-7945-48D5-90F0-40200D5212DE}"/>
              </a:ext>
            </a:extLst>
          </p:cNvPr>
          <p:cNvSpPr txBox="1">
            <a:spLocks/>
          </p:cNvSpPr>
          <p:nvPr/>
        </p:nvSpPr>
        <p:spPr>
          <a:xfrm>
            <a:off x="421532" y="251034"/>
            <a:ext cx="9248617" cy="763600"/>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lang="en-GB" sz="3600" b="1" dirty="0">
                <a:solidFill>
                  <a:prstClr val="black"/>
                </a:solidFill>
                <a:latin typeface="Arial" panose="020B0604020202020204" pitchFamily="34" charset="0"/>
                <a:cs typeface="Arial" panose="020B0604020202020204" pitchFamily="34" charset="0"/>
              </a:rPr>
              <a:t>Physiological Measurements</a:t>
            </a:r>
            <a:r>
              <a:rPr kumimoji="0" lang="en-GB" sz="3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p:txBody>
      </p:sp>
      <p:sp>
        <p:nvSpPr>
          <p:cNvPr id="7" name="TextBox 6"/>
          <p:cNvSpPr txBox="1"/>
          <p:nvPr/>
        </p:nvSpPr>
        <p:spPr>
          <a:xfrm>
            <a:off x="536579" y="3480135"/>
            <a:ext cx="9018522" cy="1200329"/>
          </a:xfrm>
          <a:prstGeom prst="rect">
            <a:avLst/>
          </a:prstGeom>
          <a:noFill/>
          <a:ln>
            <a:solidFill>
              <a:srgbClr val="00A7B5"/>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E5087E"/>
                </a:solidFill>
                <a:effectLst/>
                <a:uLnTx/>
                <a:uFillTx/>
                <a:latin typeface="Arial" panose="020B0604020202020204" pitchFamily="34" charset="0"/>
                <a:cs typeface="Arial" panose="020B0604020202020204" pitchFamily="34" charset="0"/>
              </a:rPr>
              <a:t>British Society for Echocardiography Guidelines (40-45 min appointments)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All Trusts now using these appointment slots – 11% productivity gain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kern="0" dirty="0">
                <a:solidFill>
                  <a:srgbClr val="000000"/>
                </a:solidFill>
                <a:latin typeface="Arial" panose="020B0604020202020204" pitchFamily="34" charset="0"/>
                <a:cs typeface="Arial" panose="020B0604020202020204" pitchFamily="34" charset="0"/>
              </a:rPr>
              <a:t>Piloting Artificial Intelligence </a:t>
            </a:r>
            <a:r>
              <a:rPr lang="en-GB" kern="0" dirty="0" err="1">
                <a:solidFill>
                  <a:srgbClr val="000000"/>
                </a:solidFill>
                <a:latin typeface="Arial" panose="020B0604020202020204" pitchFamily="34" charset="0"/>
                <a:cs typeface="Arial" panose="020B0604020202020204" pitchFamily="34" charset="0"/>
              </a:rPr>
              <a:t>Echos</a:t>
            </a:r>
            <a:r>
              <a:rPr lang="en-GB" kern="0" dirty="0">
                <a:solidFill>
                  <a:srgbClr val="000000"/>
                </a:solidFill>
                <a:latin typeface="Arial" panose="020B0604020202020204" pitchFamily="34" charset="0"/>
                <a:cs typeface="Arial" panose="020B0604020202020204" pitchFamily="34" charset="0"/>
              </a:rPr>
              <a:t> – appointment times could reduce to 25 minutes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Implement single cardio digital system to reduce duplication of tests.</a:t>
            </a:r>
          </a:p>
        </p:txBody>
      </p:sp>
      <p:sp>
        <p:nvSpPr>
          <p:cNvPr id="8" name="TextBox 7"/>
          <p:cNvSpPr txBox="1"/>
          <p:nvPr/>
        </p:nvSpPr>
        <p:spPr>
          <a:xfrm>
            <a:off x="8169984" y="1231722"/>
            <a:ext cx="3303564" cy="2031325"/>
          </a:xfrm>
          <a:prstGeom prst="rect">
            <a:avLst/>
          </a:prstGeom>
          <a:noFill/>
          <a:ln>
            <a:solidFill>
              <a:srgbClr val="00A7B5"/>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E5087E"/>
                </a:solidFill>
                <a:effectLst/>
                <a:uLnTx/>
                <a:uFillTx/>
                <a:latin typeface="Arial" panose="020B0604020202020204" pitchFamily="34" charset="0"/>
                <a:cs typeface="Arial" panose="020B0604020202020204" pitchFamily="34" charset="0"/>
              </a:rPr>
              <a:t>Home Sleep</a:t>
            </a:r>
            <a:r>
              <a:rPr kumimoji="0" lang="en-GB" sz="1800" b="0" i="0" u="none" strike="noStrike" kern="0" cap="none" spc="0" normalizeH="0" noProof="0" dirty="0">
                <a:ln>
                  <a:noFill/>
                </a:ln>
                <a:solidFill>
                  <a:srgbClr val="E5087E"/>
                </a:solidFill>
                <a:effectLst/>
                <a:uLnTx/>
                <a:uFillTx/>
                <a:latin typeface="Arial" panose="020B0604020202020204" pitchFamily="34" charset="0"/>
                <a:cs typeface="Arial" panose="020B0604020202020204" pitchFamily="34" charset="0"/>
              </a:rPr>
              <a:t> Study Service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kern="0" baseline="0" dirty="0">
                <a:latin typeface="Arial" panose="020B0604020202020204" pitchFamily="34" charset="0"/>
                <a:cs typeface="Arial" panose="020B0604020202020204" pitchFamily="34" charset="0"/>
              </a:rPr>
              <a:t>Standardised kit and methodology</a:t>
            </a:r>
            <a:r>
              <a:rPr lang="en-GB" kern="0" dirty="0">
                <a:latin typeface="Arial" panose="020B0604020202020204" pitchFamily="34" charset="0"/>
                <a:cs typeface="Arial" panose="020B0604020202020204" pitchFamily="34" charset="0"/>
              </a:rPr>
              <a:t> introduced across all sites which has reduced waiting times and improved patient experience.</a:t>
            </a:r>
            <a:endParaRPr kumimoji="0" lang="en-GB" sz="18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9" name="TextBox 8"/>
          <p:cNvSpPr txBox="1"/>
          <p:nvPr/>
        </p:nvSpPr>
        <p:spPr>
          <a:xfrm>
            <a:off x="777975" y="4840624"/>
            <a:ext cx="10695573" cy="1477328"/>
          </a:xfrm>
          <a:prstGeom prst="rect">
            <a:avLst/>
          </a:prstGeom>
          <a:noFill/>
          <a:ln>
            <a:solidFill>
              <a:srgbClr val="00A7B5"/>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E5087E"/>
                </a:solidFill>
                <a:effectLst/>
                <a:uLnTx/>
                <a:uFillTx/>
                <a:latin typeface="Arial" panose="020B0604020202020204" pitchFamily="34" charset="0"/>
                <a:cs typeface="Arial" panose="020B0604020202020204" pitchFamily="34" charset="0"/>
              </a:rPr>
              <a:t>Mapping of all Diagnostic Services including those in Primary care &amp; Community</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Heat maps to identify areas where inequity of access to services for places to address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Implementation of symptomatic pathways to ensure standard order test sets for key symptoms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Ability to maximise utilisation of all diagnostic services with fluidity across organisations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Ensuring same quality and productivity standards in place for all providers. </a:t>
            </a:r>
          </a:p>
        </p:txBody>
      </p:sp>
      <p:pic>
        <p:nvPicPr>
          <p:cNvPr id="10" name="Picture 9"/>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125751" y="152049"/>
            <a:ext cx="2884713" cy="961571"/>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19788"/>
          <a:stretch/>
        </p:blipFill>
        <p:spPr>
          <a:xfrm>
            <a:off x="421532" y="1207749"/>
            <a:ext cx="2651518" cy="2112226"/>
          </a:xfrm>
          <a:prstGeom prst="roundRect">
            <a:avLst/>
          </a:prstGeom>
          <a:ln>
            <a:solidFill>
              <a:schemeClr val="tx1"/>
            </a:solidFill>
          </a:ln>
        </p:spPr>
      </p:pic>
      <p:sp>
        <p:nvSpPr>
          <p:cNvPr id="12" name="TextBox 11"/>
          <p:cNvSpPr txBox="1"/>
          <p:nvPr/>
        </p:nvSpPr>
        <p:spPr>
          <a:xfrm>
            <a:off x="3279175" y="1370221"/>
            <a:ext cx="4318657" cy="1754326"/>
          </a:xfrm>
          <a:prstGeom prst="rect">
            <a:avLst/>
          </a:prstGeom>
          <a:noFill/>
          <a:ln>
            <a:solidFill>
              <a:srgbClr val="00A7B5"/>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E5087E"/>
                </a:solidFill>
                <a:effectLst/>
                <a:uLnTx/>
                <a:uFillTx/>
                <a:latin typeface="Arial" panose="020B0604020202020204" pitchFamily="34" charset="0"/>
                <a:cs typeface="Arial" panose="020B0604020202020204" pitchFamily="34" charset="0"/>
              </a:rPr>
              <a:t>Establish Physiological Science Network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One of first in England.</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 network of networks to cover 8 key areas including cardio respiratory, audiology, ophthalmology, neurophysiology tests</a:t>
            </a:r>
          </a:p>
        </p:txBody>
      </p:sp>
    </p:spTree>
    <p:extLst>
      <p:ext uri="{BB962C8B-B14F-4D97-AF65-F5344CB8AC3E}">
        <p14:creationId xmlns:p14="http://schemas.microsoft.com/office/powerpoint/2010/main" val="421528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37388533"/>
              </p:ext>
            </p:extLst>
          </p:nvPr>
        </p:nvGraphicFramePr>
        <p:xfrm>
          <a:off x="910377" y="1082528"/>
          <a:ext cx="4825404" cy="5249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 11"/>
          <p:cNvGraphicFramePr/>
          <p:nvPr>
            <p:extLst>
              <p:ext uri="{D42A27DB-BD31-4B8C-83A1-F6EECF244321}">
                <p14:modId xmlns:p14="http://schemas.microsoft.com/office/powerpoint/2010/main" val="3838911255"/>
              </p:ext>
            </p:extLst>
          </p:nvPr>
        </p:nvGraphicFramePr>
        <p:xfrm>
          <a:off x="3123671" y="1092988"/>
          <a:ext cx="4798358" cy="5229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3" name="Diagram 12"/>
          <p:cNvGraphicFramePr/>
          <p:nvPr>
            <p:extLst>
              <p:ext uri="{D42A27DB-BD31-4B8C-83A1-F6EECF244321}">
                <p14:modId xmlns:p14="http://schemas.microsoft.com/office/powerpoint/2010/main" val="952823301"/>
              </p:ext>
            </p:extLst>
          </p:nvPr>
        </p:nvGraphicFramePr>
        <p:xfrm>
          <a:off x="5137601" y="1082528"/>
          <a:ext cx="5073059" cy="522928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6" name="Picture 5"/>
          <p:cNvPicPr>
            <a:picLocks noChangeAspect="1"/>
          </p:cNvPicPr>
          <p:nvPr/>
        </p:nvPicPr>
        <p:blipFill>
          <a:blip r:embed="rId17" cstate="hqprint">
            <a:extLst>
              <a:ext uri="{28A0092B-C50C-407E-A947-70E740481C1C}">
                <a14:useLocalDpi xmlns:a14="http://schemas.microsoft.com/office/drawing/2010/main" val="0"/>
              </a:ext>
            </a:extLst>
          </a:blip>
          <a:stretch>
            <a:fillRect/>
          </a:stretch>
        </p:blipFill>
        <p:spPr>
          <a:xfrm>
            <a:off x="9125751" y="152049"/>
            <a:ext cx="2884713" cy="961571"/>
          </a:xfrm>
          <a:prstGeom prst="rect">
            <a:avLst/>
          </a:prstGeom>
        </p:spPr>
      </p:pic>
      <p:sp>
        <p:nvSpPr>
          <p:cNvPr id="8" name="Title 4">
            <a:extLst>
              <a:ext uri="{FF2B5EF4-FFF2-40B4-BE49-F238E27FC236}">
                <a16:creationId xmlns:a16="http://schemas.microsoft.com/office/drawing/2014/main" id="{D42585E9-7945-48D5-90F0-40200D5212DE}"/>
              </a:ext>
            </a:extLst>
          </p:cNvPr>
          <p:cNvSpPr txBox="1">
            <a:spLocks/>
          </p:cNvSpPr>
          <p:nvPr/>
        </p:nvSpPr>
        <p:spPr>
          <a:xfrm>
            <a:off x="421532" y="251034"/>
            <a:ext cx="9248617" cy="763600"/>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lang="en-GB" sz="3600" b="1" dirty="0">
                <a:solidFill>
                  <a:prstClr val="black"/>
                </a:solidFill>
                <a:latin typeface="Arial" panose="020B0604020202020204" pitchFamily="34" charset="0"/>
                <a:cs typeface="Arial" panose="020B0604020202020204" pitchFamily="34" charset="0"/>
              </a:rPr>
              <a:t>What Next?</a:t>
            </a:r>
            <a:r>
              <a:rPr kumimoji="0" lang="en-GB" sz="3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46156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125751" y="152049"/>
            <a:ext cx="2884713" cy="961571"/>
          </a:xfrm>
          <a:prstGeom prst="rect">
            <a:avLst/>
          </a:prstGeom>
        </p:spPr>
      </p:pic>
      <p:sp>
        <p:nvSpPr>
          <p:cNvPr id="2" name="Rectangle 1"/>
          <p:cNvSpPr/>
          <p:nvPr/>
        </p:nvSpPr>
        <p:spPr>
          <a:xfrm>
            <a:off x="5976778" y="936025"/>
            <a:ext cx="6033686" cy="5339923"/>
          </a:xfrm>
          <a:prstGeom prst="rect">
            <a:avLst/>
          </a:prstGeom>
          <a:ln w="38100">
            <a:solidFill>
              <a:schemeClr val="accent1"/>
            </a:solidFill>
          </a:ln>
        </p:spPr>
        <p:txBody>
          <a:bodyPr wrap="square">
            <a:spAutoFit/>
          </a:bodyPr>
          <a:lstStyle/>
          <a:p>
            <a:r>
              <a:rPr lang="en-GB" sz="1550" dirty="0">
                <a:solidFill>
                  <a:srgbClr val="212B32"/>
                </a:solidFill>
                <a:latin typeface="Frutiger W01"/>
              </a:rPr>
              <a:t>A new podcast explores the impact of changes to the way diagnostic tests and screening are carried out in Cheshire and Merseyside.</a:t>
            </a:r>
          </a:p>
          <a:p>
            <a:endParaRPr lang="en-GB" sz="1550" dirty="0">
              <a:solidFill>
                <a:srgbClr val="212B32"/>
              </a:solidFill>
              <a:latin typeface="Frutiger W01"/>
            </a:endParaRPr>
          </a:p>
          <a:p>
            <a:r>
              <a:rPr lang="en-GB" sz="1550" dirty="0">
                <a:solidFill>
                  <a:srgbClr val="212B32"/>
                </a:solidFill>
                <a:latin typeface="Frutiger W01"/>
              </a:rPr>
              <a:t>A system-wide transformation programme (led by CMAST the Cheshire and Merseyside Acute and Specialist Trusts Provider Collaborative) has resulted in many more tests being carried out in more centres around the region.</a:t>
            </a:r>
          </a:p>
          <a:p>
            <a:endParaRPr lang="en-GB" sz="1550" dirty="0">
              <a:solidFill>
                <a:srgbClr val="212B32"/>
              </a:solidFill>
              <a:latin typeface="Frutiger W01"/>
            </a:endParaRPr>
          </a:p>
          <a:p>
            <a:r>
              <a:rPr lang="en-GB" sz="1550" dirty="0">
                <a:solidFill>
                  <a:srgbClr val="212B32"/>
                </a:solidFill>
                <a:latin typeface="Frutiger W01"/>
              </a:rPr>
              <a:t>The Innovation Agency podcast features Liz Bishop and Dr Ash Bassi. </a:t>
            </a:r>
          </a:p>
          <a:p>
            <a:endParaRPr lang="en-GB" sz="1550" dirty="0">
              <a:solidFill>
                <a:srgbClr val="212B32"/>
              </a:solidFill>
              <a:latin typeface="Frutiger W01"/>
            </a:endParaRPr>
          </a:p>
          <a:p>
            <a:r>
              <a:rPr lang="en-GB" sz="1550" dirty="0">
                <a:solidFill>
                  <a:srgbClr val="212B32"/>
                </a:solidFill>
                <a:latin typeface="Frutiger W01"/>
              </a:rPr>
              <a:t>Liz is Chief Executive of The </a:t>
            </a:r>
            <a:r>
              <a:rPr lang="en-GB" sz="1550" dirty="0" err="1">
                <a:solidFill>
                  <a:srgbClr val="212B32"/>
                </a:solidFill>
                <a:latin typeface="Frutiger W01"/>
              </a:rPr>
              <a:t>Clatterbridge</a:t>
            </a:r>
            <a:r>
              <a:rPr lang="en-GB" sz="1550" dirty="0">
                <a:solidFill>
                  <a:srgbClr val="212B32"/>
                </a:solidFill>
                <a:latin typeface="Frutiger W01"/>
              </a:rPr>
              <a:t> Cancer Centre NHS Foundation Trust; lead for the Cheshire and Merseyside Diagnostic Transformation Programme; and Senior Responsible Officer for Cheshire and Merseyside Cancer Alliance.</a:t>
            </a:r>
          </a:p>
          <a:p>
            <a:endParaRPr lang="en-GB" sz="1550" dirty="0">
              <a:solidFill>
                <a:srgbClr val="212B32"/>
              </a:solidFill>
              <a:latin typeface="Frutiger W01"/>
            </a:endParaRPr>
          </a:p>
          <a:p>
            <a:r>
              <a:rPr lang="en-GB" sz="1550" dirty="0">
                <a:solidFill>
                  <a:srgbClr val="212B32"/>
                </a:solidFill>
                <a:latin typeface="Frutiger W01"/>
              </a:rPr>
              <a:t>Dr Ash Bassi is Consultant Gastroenterologist and Divisional Medical Director at Mersey and West Lancashire Teaching Hospitals NHS Trust; Clinical Lead for the Cheshire and Merseyside Endoscopy Network; and North West Transformation Lead for Endoscopy.</a:t>
            </a:r>
          </a:p>
        </p:txBody>
      </p:sp>
      <p:pic>
        <p:nvPicPr>
          <p:cNvPr id="3" name="Picture 2"/>
          <p:cNvPicPr>
            <a:picLocks noChangeAspect="1"/>
          </p:cNvPicPr>
          <p:nvPr/>
        </p:nvPicPr>
        <p:blipFill>
          <a:blip r:embed="rId3"/>
          <a:stretch>
            <a:fillRect/>
          </a:stretch>
        </p:blipFill>
        <p:spPr>
          <a:xfrm>
            <a:off x="195103" y="895088"/>
            <a:ext cx="5781675" cy="5421796"/>
          </a:xfrm>
          <a:prstGeom prst="rect">
            <a:avLst/>
          </a:prstGeom>
        </p:spPr>
      </p:pic>
      <p:sp>
        <p:nvSpPr>
          <p:cNvPr id="4" name="TextBox 3"/>
          <p:cNvSpPr txBox="1"/>
          <p:nvPr/>
        </p:nvSpPr>
        <p:spPr>
          <a:xfrm>
            <a:off x="363071" y="6316884"/>
            <a:ext cx="11828929" cy="646331"/>
          </a:xfrm>
          <a:prstGeom prst="rect">
            <a:avLst/>
          </a:prstGeom>
          <a:noFill/>
        </p:spPr>
        <p:txBody>
          <a:bodyPr wrap="square" rtlCol="0">
            <a:spAutoFit/>
          </a:bodyPr>
          <a:lstStyle/>
          <a:p>
            <a:r>
              <a:rPr lang="en-GB" b="1" dirty="0">
                <a:solidFill>
                  <a:srgbClr val="B1D9DD"/>
                </a:solidFill>
                <a:hlinkClick r:id="rId4"/>
              </a:rPr>
              <a:t>To listen, go to this link:  </a:t>
            </a:r>
            <a:r>
              <a:rPr lang="en-GB" b="1" dirty="0">
                <a:hlinkClick r:id="rId4"/>
              </a:rPr>
              <a:t>https://audioboom.com/posts/8324397-transforming-diagnostics-the-first-piece-in-the-jigsaw</a:t>
            </a:r>
            <a:endParaRPr lang="en-GB" b="1" dirty="0"/>
          </a:p>
          <a:p>
            <a:endParaRPr lang="en-GB" dirty="0"/>
          </a:p>
        </p:txBody>
      </p:sp>
      <p:sp>
        <p:nvSpPr>
          <p:cNvPr id="6" name="Title 4">
            <a:extLst>
              <a:ext uri="{FF2B5EF4-FFF2-40B4-BE49-F238E27FC236}">
                <a16:creationId xmlns:a16="http://schemas.microsoft.com/office/drawing/2014/main" id="{D42585E9-7945-48D5-90F0-40200D5212DE}"/>
              </a:ext>
            </a:extLst>
          </p:cNvPr>
          <p:cNvSpPr txBox="1">
            <a:spLocks/>
          </p:cNvSpPr>
          <p:nvPr/>
        </p:nvSpPr>
        <p:spPr>
          <a:xfrm>
            <a:off x="421532" y="251034"/>
            <a:ext cx="9248617" cy="763600"/>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lang="en-GB" sz="3600" b="1" dirty="0">
                <a:solidFill>
                  <a:prstClr val="black"/>
                </a:solidFill>
                <a:latin typeface="Arial" panose="020B0604020202020204" pitchFamily="34" charset="0"/>
                <a:cs typeface="Arial" panose="020B0604020202020204" pitchFamily="34" charset="0"/>
              </a:rPr>
              <a:t>Podcast</a:t>
            </a:r>
            <a:endParaRPr kumimoji="0" lang="en-GB" sz="3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1438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ACF89A72-2D3F-4BE7-AC24-EB9697063AAF}"/>
              </a:ext>
            </a:extLst>
          </p:cNvPr>
          <p:cNvSpPr>
            <a:spLocks noGrp="1"/>
          </p:cNvSpPr>
          <p:nvPr>
            <p:ph type="title"/>
          </p:nvPr>
        </p:nvSpPr>
        <p:spPr>
          <a:xfrm>
            <a:off x="204119" y="296827"/>
            <a:ext cx="8666285" cy="1325563"/>
          </a:xfrm>
        </p:spPr>
        <p:txBody>
          <a:bodyPr>
            <a:normAutofit/>
          </a:bodyPr>
          <a:lstStyle/>
          <a:p>
            <a:r>
              <a:rPr lang="en-GB" sz="3600" b="1" dirty="0">
                <a:latin typeface="Arial" panose="020B0604020202020204" pitchFamily="34" charset="0"/>
                <a:cs typeface="Arial" panose="020B0604020202020204" pitchFamily="34" charset="0"/>
              </a:rPr>
              <a:t>The Importance of Diagnostics  </a:t>
            </a:r>
          </a:p>
        </p:txBody>
      </p:sp>
      <p:sp>
        <p:nvSpPr>
          <p:cNvPr id="6" name="Rectangle 5">
            <a:extLst>
              <a:ext uri="{FF2B5EF4-FFF2-40B4-BE49-F238E27FC236}">
                <a16:creationId xmlns:a16="http://schemas.microsoft.com/office/drawing/2014/main" id="{A5180F8F-D64A-B93C-95E7-66F362BDE906}"/>
              </a:ext>
            </a:extLst>
          </p:cNvPr>
          <p:cNvSpPr/>
          <p:nvPr/>
        </p:nvSpPr>
        <p:spPr>
          <a:xfrm>
            <a:off x="46324" y="1113620"/>
            <a:ext cx="6855791" cy="4589627"/>
          </a:xfrm>
          <a:prstGeom prst="rect">
            <a:avLst/>
          </a:prstGeom>
        </p:spPr>
        <p:txBody>
          <a:bodyPr wrap="square" lIns="360000" tIns="360000" rIns="360000" bIns="360000">
            <a:spAutoFit/>
          </a:bodyPr>
          <a:lstStyle/>
          <a:p>
            <a:pPr marL="285744" indent="-285744" defTabSz="1219170">
              <a:spcAft>
                <a:spcPts val="1200"/>
              </a:spcAft>
              <a:buClr>
                <a:srgbClr val="000000"/>
              </a:buClr>
              <a:buSzPct val="110000"/>
              <a:buFont typeface="Symbol" panose="05050102010706020507" pitchFamily="18" charset="2"/>
              <a:buChar char=""/>
            </a:pPr>
            <a:r>
              <a:rPr lang="en-GB" sz="2000" b="1" kern="0" dirty="0">
                <a:solidFill>
                  <a:srgbClr val="E5087E">
                    <a:lumMod val="60000"/>
                    <a:lumOff val="40000"/>
                  </a:srgbClr>
                </a:solidFill>
                <a:latin typeface="Arial" panose="020B0604020202020204" pitchFamily="34" charset="0"/>
                <a:cs typeface="Arial" panose="020B0604020202020204" pitchFamily="34" charset="0"/>
                <a:sym typeface="Arial"/>
              </a:rPr>
              <a:t>1.5 billion+ </a:t>
            </a:r>
            <a:r>
              <a:rPr lang="en-GB" sz="2000" kern="0" dirty="0">
                <a:solidFill>
                  <a:srgbClr val="000000"/>
                </a:solidFill>
                <a:latin typeface="Arial" panose="020B0604020202020204" pitchFamily="34" charset="0"/>
                <a:cs typeface="Arial" panose="020B0604020202020204" pitchFamily="34" charset="0"/>
                <a:sym typeface="Arial"/>
              </a:rPr>
              <a:t>diagnostic tests undertaken annually </a:t>
            </a:r>
          </a:p>
          <a:p>
            <a:pPr marL="285744" indent="-285744" defTabSz="1219170">
              <a:spcAft>
                <a:spcPts val="1200"/>
              </a:spcAft>
              <a:buClr>
                <a:srgbClr val="000000"/>
              </a:buClr>
              <a:buSzPct val="110000"/>
              <a:buFont typeface="Symbol" panose="05050102010706020507" pitchFamily="18" charset="2"/>
              <a:buChar char=""/>
            </a:pPr>
            <a:r>
              <a:rPr lang="en-GB" sz="2000" kern="0" dirty="0">
                <a:solidFill>
                  <a:srgbClr val="000000"/>
                </a:solidFill>
                <a:latin typeface="Arial" panose="020B0604020202020204" pitchFamily="34" charset="0"/>
                <a:cs typeface="Arial" panose="020B0604020202020204" pitchFamily="34" charset="0"/>
                <a:sym typeface="Arial"/>
              </a:rPr>
              <a:t>Diagnostics feature in </a:t>
            </a:r>
            <a:r>
              <a:rPr lang="en-GB" sz="2000" b="1" kern="0" dirty="0">
                <a:solidFill>
                  <a:srgbClr val="E5087E">
                    <a:lumMod val="60000"/>
                    <a:lumOff val="40000"/>
                  </a:srgbClr>
                </a:solidFill>
                <a:latin typeface="Arial" panose="020B0604020202020204" pitchFamily="34" charset="0"/>
                <a:cs typeface="Arial" panose="020B0604020202020204" pitchFamily="34" charset="0"/>
                <a:sym typeface="Arial"/>
              </a:rPr>
              <a:t>90% </a:t>
            </a:r>
            <a:r>
              <a:rPr lang="en-GB" sz="2000" kern="0" dirty="0">
                <a:solidFill>
                  <a:srgbClr val="000000"/>
                </a:solidFill>
                <a:latin typeface="Arial" panose="020B0604020202020204" pitchFamily="34" charset="0"/>
                <a:cs typeface="Arial" panose="020B0604020202020204" pitchFamily="34" charset="0"/>
                <a:sym typeface="Arial"/>
              </a:rPr>
              <a:t>of patient pathways</a:t>
            </a:r>
          </a:p>
          <a:p>
            <a:pPr marL="285744" indent="-285744" defTabSz="1219170">
              <a:spcAft>
                <a:spcPts val="1200"/>
              </a:spcAft>
              <a:buClr>
                <a:srgbClr val="000000"/>
              </a:buClr>
              <a:buSzPct val="110000"/>
              <a:buFont typeface="Symbol" panose="05050102010706020507" pitchFamily="18" charset="2"/>
              <a:buChar char=""/>
            </a:pPr>
            <a:r>
              <a:rPr lang="en-GB" sz="2000" kern="0" dirty="0">
                <a:solidFill>
                  <a:srgbClr val="000000"/>
                </a:solidFill>
                <a:latin typeface="Arial" panose="020B0604020202020204" pitchFamily="34" charset="0"/>
                <a:cs typeface="Arial" panose="020B0604020202020204" pitchFamily="34" charset="0"/>
                <a:sym typeface="Arial"/>
              </a:rPr>
              <a:t>Capacity in diagnostics has not kept pace with demand</a:t>
            </a:r>
          </a:p>
          <a:p>
            <a:pPr marL="285744" indent="-285744" defTabSz="1219170">
              <a:spcAft>
                <a:spcPts val="1200"/>
              </a:spcAft>
              <a:buClr>
                <a:srgbClr val="000000"/>
              </a:buClr>
              <a:buSzPct val="110000"/>
              <a:buFont typeface="Symbol" panose="05050102010706020507" pitchFamily="18" charset="2"/>
              <a:buChar char=""/>
            </a:pPr>
            <a:r>
              <a:rPr lang="en-GB" sz="2000" kern="0" dirty="0">
                <a:solidFill>
                  <a:srgbClr val="000000"/>
                </a:solidFill>
                <a:latin typeface="Arial" panose="020B0604020202020204" pitchFamily="34" charset="0"/>
                <a:cs typeface="Arial" panose="020B0604020202020204" pitchFamily="34" charset="0"/>
                <a:sym typeface="Arial"/>
              </a:rPr>
              <a:t>We have fewer MRI and CT scanners per capita than most OECD countries</a:t>
            </a:r>
          </a:p>
          <a:p>
            <a:pPr marL="285744" indent="-285744" defTabSz="1219170">
              <a:spcAft>
                <a:spcPts val="1200"/>
              </a:spcAft>
              <a:buClr>
                <a:srgbClr val="000000"/>
              </a:buClr>
              <a:buSzPct val="110000"/>
              <a:buFont typeface="Symbol" panose="05050102010706020507" pitchFamily="18" charset="2"/>
              <a:buChar char=""/>
            </a:pPr>
            <a:r>
              <a:rPr lang="en-GB" sz="2000" kern="0" dirty="0">
                <a:solidFill>
                  <a:srgbClr val="000000"/>
                </a:solidFill>
                <a:latin typeface="Arial" panose="020B0604020202020204" pitchFamily="34" charset="0"/>
                <a:cs typeface="Arial" panose="020B0604020202020204" pitchFamily="34" charset="0"/>
                <a:sym typeface="Arial"/>
              </a:rPr>
              <a:t>Over the last 5 </a:t>
            </a:r>
            <a:r>
              <a:rPr lang="en-GB" sz="2000" kern="0" dirty="0" err="1">
                <a:solidFill>
                  <a:srgbClr val="000000"/>
                </a:solidFill>
                <a:latin typeface="Arial" panose="020B0604020202020204" pitchFamily="34" charset="0"/>
                <a:cs typeface="Arial" panose="020B0604020202020204" pitchFamily="34" charset="0"/>
                <a:sym typeface="Arial"/>
              </a:rPr>
              <a:t>yrs</a:t>
            </a:r>
            <a:r>
              <a:rPr lang="en-GB" sz="2000" kern="0" dirty="0">
                <a:solidFill>
                  <a:srgbClr val="000000"/>
                </a:solidFill>
                <a:latin typeface="Arial" panose="020B0604020202020204" pitchFamily="34" charset="0"/>
                <a:cs typeface="Arial" panose="020B0604020202020204" pitchFamily="34" charset="0"/>
                <a:sym typeface="Arial"/>
              </a:rPr>
              <a:t>, diagnostic referrals have risen by </a:t>
            </a:r>
            <a:r>
              <a:rPr lang="en-GB" sz="2000" b="1" kern="0" dirty="0">
                <a:solidFill>
                  <a:srgbClr val="E5087E">
                    <a:lumMod val="60000"/>
                    <a:lumOff val="40000"/>
                  </a:srgbClr>
                </a:solidFill>
                <a:latin typeface="Arial" panose="020B0604020202020204" pitchFamily="34" charset="0"/>
                <a:cs typeface="Arial" panose="020B0604020202020204" pitchFamily="34" charset="0"/>
                <a:sym typeface="Arial"/>
              </a:rPr>
              <a:t>25%+ </a:t>
            </a:r>
          </a:p>
          <a:p>
            <a:pPr defTabSz="1219170">
              <a:spcAft>
                <a:spcPts val="1200"/>
              </a:spcAft>
              <a:buClr>
                <a:srgbClr val="000000"/>
              </a:buClr>
              <a:buSzPct val="110000"/>
            </a:pPr>
            <a:r>
              <a:rPr lang="en-GB" sz="1100" kern="0" dirty="0">
                <a:solidFill>
                  <a:srgbClr val="000000"/>
                </a:solidFill>
                <a:latin typeface="Arial" panose="020B0604020202020204" pitchFamily="34" charset="0"/>
                <a:cs typeface="Arial" panose="020B0604020202020204" pitchFamily="34" charset="0"/>
                <a:sym typeface="Arial"/>
              </a:rPr>
              <a:t>Source: The Long Term Plan </a:t>
            </a:r>
          </a:p>
          <a:p>
            <a:pPr defTabSz="1219170">
              <a:spcAft>
                <a:spcPts val="1200"/>
              </a:spcAft>
              <a:buClr>
                <a:srgbClr val="000000"/>
              </a:buClr>
              <a:buSzPct val="110000"/>
            </a:pPr>
            <a:endParaRPr lang="en-GB" sz="2000" kern="0" dirty="0">
              <a:solidFill>
                <a:srgbClr val="000000"/>
              </a:solidFill>
              <a:latin typeface="Franklin Gothic Book" panose="020B0503020102020204"/>
              <a:cs typeface="Segoe UI" panose="020B0502040204020203" pitchFamily="34" charset="0"/>
              <a:sym typeface="Arial"/>
            </a:endParaRPr>
          </a:p>
        </p:txBody>
      </p:sp>
      <p:sp>
        <p:nvSpPr>
          <p:cNvPr id="7" name="Rectangle: Rounded Corners 6">
            <a:extLst>
              <a:ext uri="{FF2B5EF4-FFF2-40B4-BE49-F238E27FC236}">
                <a16:creationId xmlns:a16="http://schemas.microsoft.com/office/drawing/2014/main" id="{EFAD4931-A503-5A24-1486-683A9F533B16}"/>
              </a:ext>
            </a:extLst>
          </p:cNvPr>
          <p:cNvSpPr/>
          <p:nvPr/>
        </p:nvSpPr>
        <p:spPr>
          <a:xfrm>
            <a:off x="6744319" y="1191449"/>
            <a:ext cx="5225165" cy="222253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lstStyle/>
          <a:p>
            <a:pPr defTabSz="1219170">
              <a:spcAft>
                <a:spcPts val="400"/>
              </a:spcAft>
              <a:buClr>
                <a:srgbClr val="000000"/>
              </a:buClr>
            </a:pPr>
            <a:r>
              <a:rPr lang="en-GB" sz="1600" b="1" kern="0" dirty="0">
                <a:solidFill>
                  <a:srgbClr val="FFFFFF"/>
                </a:solidFill>
                <a:latin typeface="Arial" panose="020B0604020202020204" pitchFamily="34" charset="0"/>
                <a:cs typeface="Arial" panose="020B0604020202020204" pitchFamily="34" charset="0"/>
                <a:sym typeface="Arial"/>
              </a:rPr>
              <a:t>Diagnostics is not just about diagnosis</a:t>
            </a:r>
          </a:p>
          <a:p>
            <a:pPr marL="285744" indent="-285744" defTabSz="1219170">
              <a:spcAft>
                <a:spcPts val="400"/>
              </a:spcAft>
              <a:buClr>
                <a:srgbClr val="000000"/>
              </a:buClr>
              <a:buSzPct val="110000"/>
              <a:buFont typeface="Symbol" panose="05050102010706020507" pitchFamily="18" charset="2"/>
              <a:buChar char=""/>
            </a:pPr>
            <a:r>
              <a:rPr lang="en-GB" sz="1467" kern="0" dirty="0">
                <a:solidFill>
                  <a:srgbClr val="FFFFFF"/>
                </a:solidFill>
                <a:latin typeface="Arial" panose="020B0604020202020204" pitchFamily="34" charset="0"/>
                <a:cs typeface="Arial" panose="020B0604020202020204" pitchFamily="34" charset="0"/>
                <a:sym typeface="Arial"/>
              </a:rPr>
              <a:t>Prevention through surveillance </a:t>
            </a:r>
          </a:p>
          <a:p>
            <a:pPr marL="285744" indent="-285744" defTabSz="1219170">
              <a:spcAft>
                <a:spcPts val="400"/>
              </a:spcAft>
              <a:buClr>
                <a:srgbClr val="000000"/>
              </a:buClr>
              <a:buSzPct val="110000"/>
              <a:buFont typeface="Symbol" panose="05050102010706020507" pitchFamily="18" charset="2"/>
              <a:buChar char=""/>
            </a:pPr>
            <a:r>
              <a:rPr lang="en-GB" sz="1467" kern="0" dirty="0">
                <a:solidFill>
                  <a:srgbClr val="FFFFFF"/>
                </a:solidFill>
                <a:latin typeface="Arial" panose="020B0604020202020204" pitchFamily="34" charset="0"/>
                <a:cs typeface="Arial" panose="020B0604020202020204" pitchFamily="34" charset="0"/>
                <a:sym typeface="Arial"/>
              </a:rPr>
              <a:t>Monitoring of long term conditions </a:t>
            </a:r>
          </a:p>
          <a:p>
            <a:pPr marL="285744" indent="-285744" defTabSz="1219170">
              <a:spcAft>
                <a:spcPts val="400"/>
              </a:spcAft>
              <a:buClr>
                <a:srgbClr val="000000"/>
              </a:buClr>
              <a:buSzPct val="110000"/>
              <a:buFont typeface="Symbol" panose="05050102010706020507" pitchFamily="18" charset="2"/>
              <a:buChar char=""/>
            </a:pPr>
            <a:r>
              <a:rPr lang="en-GB" sz="1467" kern="0" dirty="0">
                <a:solidFill>
                  <a:srgbClr val="FFFFFF"/>
                </a:solidFill>
                <a:latin typeface="Arial" panose="020B0604020202020204" pitchFamily="34" charset="0"/>
                <a:cs typeface="Arial" panose="020B0604020202020204" pitchFamily="34" charset="0"/>
                <a:sym typeface="Arial"/>
              </a:rPr>
              <a:t>Patient experience and speed of pathway</a:t>
            </a:r>
          </a:p>
          <a:p>
            <a:pPr marL="285744" indent="-285744" defTabSz="1219170">
              <a:spcAft>
                <a:spcPts val="400"/>
              </a:spcAft>
              <a:buClr>
                <a:srgbClr val="000000"/>
              </a:buClr>
              <a:buSzPct val="110000"/>
              <a:buFont typeface="Symbol" panose="05050102010706020507" pitchFamily="18" charset="2"/>
              <a:buChar char=""/>
            </a:pPr>
            <a:r>
              <a:rPr lang="en-GB" sz="1467" kern="0" dirty="0">
                <a:solidFill>
                  <a:srgbClr val="FFFFFF"/>
                </a:solidFill>
                <a:latin typeface="Arial" panose="020B0604020202020204" pitchFamily="34" charset="0"/>
                <a:cs typeface="Arial" panose="020B0604020202020204" pitchFamily="34" charset="0"/>
                <a:sym typeface="Arial"/>
              </a:rPr>
              <a:t>Efficiency: fewer interventions, admission avoidance, reduced length of stay</a:t>
            </a:r>
          </a:p>
          <a:p>
            <a:pPr marL="285744" indent="-285744" defTabSz="1219170">
              <a:spcAft>
                <a:spcPts val="400"/>
              </a:spcAft>
              <a:buClr>
                <a:srgbClr val="000000"/>
              </a:buClr>
              <a:buSzPct val="110000"/>
              <a:buFont typeface="Symbol" panose="05050102010706020507" pitchFamily="18" charset="2"/>
              <a:buChar char=""/>
            </a:pPr>
            <a:r>
              <a:rPr lang="en-GB" sz="1467" kern="0" dirty="0">
                <a:solidFill>
                  <a:srgbClr val="FFFFFF"/>
                </a:solidFill>
                <a:latin typeface="Arial" panose="020B0604020202020204" pitchFamily="34" charset="0"/>
                <a:cs typeface="Arial" panose="020B0604020202020204" pitchFamily="34" charset="0"/>
                <a:sym typeface="Arial"/>
              </a:rPr>
              <a:t>Understanding outcomes from interventions </a:t>
            </a:r>
          </a:p>
        </p:txBody>
      </p:sp>
      <p:pic>
        <p:nvPicPr>
          <p:cNvPr id="8" name="Picture 7">
            <a:extLst>
              <a:ext uri="{FF2B5EF4-FFF2-40B4-BE49-F238E27FC236}">
                <a16:creationId xmlns:a16="http://schemas.microsoft.com/office/drawing/2014/main" id="{0703CB3C-5BA5-ADCB-1084-153FA9206DCF}"/>
              </a:ext>
            </a:extLst>
          </p:cNvPr>
          <p:cNvPicPr>
            <a:picLocks noChangeAspect="1"/>
          </p:cNvPicPr>
          <p:nvPr/>
        </p:nvPicPr>
        <p:blipFill>
          <a:blip r:embed="rId2"/>
          <a:stretch>
            <a:fillRect/>
          </a:stretch>
        </p:blipFill>
        <p:spPr>
          <a:xfrm>
            <a:off x="6744319" y="3545603"/>
            <a:ext cx="5225165" cy="3053136"/>
          </a:xfrm>
          <a:prstGeom prst="rect">
            <a:avLst/>
          </a:prstGeom>
          <a:ln>
            <a:solidFill>
              <a:srgbClr val="41B6E6"/>
            </a:solidFill>
          </a:ln>
        </p:spPr>
      </p:pic>
      <p:pic>
        <p:nvPicPr>
          <p:cNvPr id="2" name="Pictur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25751" y="152049"/>
            <a:ext cx="2884713" cy="961571"/>
          </a:xfrm>
          <a:prstGeom prst="rect">
            <a:avLst/>
          </a:prstGeom>
        </p:spPr>
      </p:pic>
    </p:spTree>
    <p:extLst>
      <p:ext uri="{BB962C8B-B14F-4D97-AF65-F5344CB8AC3E}">
        <p14:creationId xmlns:p14="http://schemas.microsoft.com/office/powerpoint/2010/main" val="152064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E9E76-3688-41CD-9FEC-542A4EFD1670}"/>
              </a:ext>
            </a:extLst>
          </p:cNvPr>
          <p:cNvSpPr>
            <a:spLocks noGrp="1"/>
          </p:cNvSpPr>
          <p:nvPr>
            <p:ph type="title"/>
          </p:nvPr>
        </p:nvSpPr>
        <p:spPr>
          <a:xfrm>
            <a:off x="763249" y="394009"/>
            <a:ext cx="10515600" cy="1325563"/>
          </a:xfrm>
        </p:spPr>
        <p:txBody>
          <a:bodyPr/>
          <a:lstStyle/>
          <a:p>
            <a:r>
              <a:rPr lang="en-GB" sz="3600" b="1" dirty="0">
                <a:latin typeface="Arial" panose="020B0604020202020204" pitchFamily="34" charset="0"/>
                <a:cs typeface="Arial" panose="020B0604020202020204" pitchFamily="34" charset="0"/>
              </a:rPr>
              <a:t>Ultimate Vision</a:t>
            </a:r>
          </a:p>
        </p:txBody>
      </p:sp>
      <p:sp>
        <p:nvSpPr>
          <p:cNvPr id="11" name="Content Placeholder 2">
            <a:extLst>
              <a:ext uri="{FF2B5EF4-FFF2-40B4-BE49-F238E27FC236}">
                <a16:creationId xmlns:a16="http://schemas.microsoft.com/office/drawing/2014/main" id="{E97B6949-1B1B-4F0A-BA48-8FF08D7F5CA9}"/>
              </a:ext>
            </a:extLst>
          </p:cNvPr>
          <p:cNvSpPr>
            <a:spLocks noGrp="1"/>
          </p:cNvSpPr>
          <p:nvPr>
            <p:ph idx="1"/>
          </p:nvPr>
        </p:nvSpPr>
        <p:spPr>
          <a:xfrm>
            <a:off x="613348" y="1358797"/>
            <a:ext cx="10665501" cy="586953"/>
          </a:xfrm>
        </p:spPr>
        <p:txBody>
          <a:bodyPr/>
          <a:lstStyle/>
          <a:p>
            <a:pPr marL="152396" indent="0" fontAlgn="base">
              <a:buNone/>
            </a:pPr>
            <a:r>
              <a:rPr lang="en-GB" sz="1867" b="1" dirty="0">
                <a:solidFill>
                  <a:schemeClr val="accent2"/>
                </a:solidFill>
                <a:latin typeface="Arial" panose="020B0604020202020204" pitchFamily="34" charset="0"/>
                <a:cs typeface="Arial" panose="020B0604020202020204" pitchFamily="34" charset="0"/>
              </a:rPr>
              <a:t>Our vision for diagnostics in Cheshire and Merseyside is that </a:t>
            </a:r>
            <a:r>
              <a:rPr lang="en-GB" sz="1867" b="1" u="sng" dirty="0">
                <a:solidFill>
                  <a:schemeClr val="accent2"/>
                </a:solidFill>
                <a:latin typeface="Arial" panose="020B0604020202020204" pitchFamily="34" charset="0"/>
                <a:cs typeface="Arial" panose="020B0604020202020204" pitchFamily="34" charset="0"/>
              </a:rPr>
              <a:t>everyone</a:t>
            </a:r>
            <a:r>
              <a:rPr lang="en-GB" sz="1867" b="1" dirty="0">
                <a:solidFill>
                  <a:schemeClr val="accent2"/>
                </a:solidFill>
                <a:latin typeface="Arial" panose="020B0604020202020204" pitchFamily="34" charset="0"/>
                <a:cs typeface="Arial" panose="020B0604020202020204" pitchFamily="34" charset="0"/>
              </a:rPr>
              <a:t> can:</a:t>
            </a:r>
            <a:endParaRPr lang="en-US" sz="1867" b="1" dirty="0">
              <a:solidFill>
                <a:schemeClr val="accent2"/>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F303D232-02DC-412D-A296-4DDC4753217C}"/>
              </a:ext>
            </a:extLst>
          </p:cNvPr>
          <p:cNvSpPr/>
          <p:nvPr/>
        </p:nvSpPr>
        <p:spPr>
          <a:xfrm>
            <a:off x="838200" y="2141947"/>
            <a:ext cx="10515600" cy="916748"/>
          </a:xfrm>
          <a:prstGeom prst="rect">
            <a:avLst/>
          </a:prstGeom>
          <a:solidFill>
            <a:srgbClr val="00A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67" b="1" dirty="0">
                <a:latin typeface="Arial" panose="020B0604020202020204" pitchFamily="34" charset="0"/>
                <a:cs typeface="Arial" panose="020B0604020202020204" pitchFamily="34" charset="0"/>
              </a:rPr>
              <a:t>Have the best possible start in life</a:t>
            </a:r>
          </a:p>
        </p:txBody>
      </p:sp>
      <p:sp>
        <p:nvSpPr>
          <p:cNvPr id="15" name="Rectangle 14">
            <a:extLst>
              <a:ext uri="{FF2B5EF4-FFF2-40B4-BE49-F238E27FC236}">
                <a16:creationId xmlns:a16="http://schemas.microsoft.com/office/drawing/2014/main" id="{4707CBFE-64BD-404B-8032-CE4944A8936E}"/>
              </a:ext>
            </a:extLst>
          </p:cNvPr>
          <p:cNvSpPr/>
          <p:nvPr/>
        </p:nvSpPr>
        <p:spPr>
          <a:xfrm>
            <a:off x="838200" y="3364833"/>
            <a:ext cx="10515600" cy="916748"/>
          </a:xfrm>
          <a:prstGeom prst="rect">
            <a:avLst/>
          </a:prstGeom>
          <a:solidFill>
            <a:srgbClr val="008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67" b="1" dirty="0">
                <a:latin typeface="Arial" panose="020B0604020202020204" pitchFamily="34" charset="0"/>
                <a:cs typeface="Arial" panose="020B0604020202020204" pitchFamily="34" charset="0"/>
              </a:rPr>
              <a:t>Get the support they need to stay healthy and live longer</a:t>
            </a:r>
          </a:p>
        </p:txBody>
      </p:sp>
      <p:sp>
        <p:nvSpPr>
          <p:cNvPr id="16" name="Rectangle 15">
            <a:extLst>
              <a:ext uri="{FF2B5EF4-FFF2-40B4-BE49-F238E27FC236}">
                <a16:creationId xmlns:a16="http://schemas.microsoft.com/office/drawing/2014/main" id="{916A6700-82AF-41BA-A07B-94F91422FA66}"/>
              </a:ext>
            </a:extLst>
          </p:cNvPr>
          <p:cNvSpPr/>
          <p:nvPr/>
        </p:nvSpPr>
        <p:spPr>
          <a:xfrm>
            <a:off x="838200" y="4587718"/>
            <a:ext cx="10515600" cy="916748"/>
          </a:xfrm>
          <a:prstGeom prst="rect">
            <a:avLst/>
          </a:prstGeom>
          <a:solidFill>
            <a:srgbClr val="005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67" b="1" dirty="0">
                <a:latin typeface="Arial" panose="020B0604020202020204" pitchFamily="34" charset="0"/>
                <a:cs typeface="Arial" panose="020B0604020202020204" pitchFamily="34" charset="0"/>
              </a:rPr>
              <a:t>Have access to safe, equitable, clinically effective, efficient, innovative,​ timely and </a:t>
            </a:r>
            <a:r>
              <a:rPr lang="en-GB" sz="1867" b="1" u="sng" dirty="0">
                <a:latin typeface="Arial" panose="020B0604020202020204" pitchFamily="34" charset="0"/>
                <a:cs typeface="Arial" panose="020B0604020202020204" pitchFamily="34" charset="0"/>
              </a:rPr>
              <a:t>sustainable</a:t>
            </a:r>
            <a:r>
              <a:rPr lang="en-GB" sz="1867" b="1" dirty="0">
                <a:latin typeface="Arial" panose="020B0604020202020204" pitchFamily="34" charset="0"/>
                <a:cs typeface="Arial" panose="020B0604020202020204" pitchFamily="34" charset="0"/>
              </a:rPr>
              <a:t> diagnostic services which represent best value for money</a:t>
            </a: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25751" y="152049"/>
            <a:ext cx="2884713" cy="961571"/>
          </a:xfrm>
          <a:prstGeom prst="rect">
            <a:avLst/>
          </a:prstGeom>
        </p:spPr>
      </p:pic>
    </p:spTree>
    <p:extLst>
      <p:ext uri="{BB962C8B-B14F-4D97-AF65-F5344CB8AC3E}">
        <p14:creationId xmlns:p14="http://schemas.microsoft.com/office/powerpoint/2010/main" val="2402843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125751" y="152049"/>
            <a:ext cx="2884713" cy="961571"/>
          </a:xfrm>
          <a:prstGeom prst="rect">
            <a:avLst/>
          </a:prstGeom>
        </p:spPr>
      </p:pic>
      <p:sp>
        <p:nvSpPr>
          <p:cNvPr id="6" name="TextBox 5">
            <a:extLst>
              <a:ext uri="{FF2B5EF4-FFF2-40B4-BE49-F238E27FC236}">
                <a16:creationId xmlns:a16="http://schemas.microsoft.com/office/drawing/2014/main" id="{C95050EA-8F92-4ABC-B5AB-A08AC7044DA7}"/>
              </a:ext>
            </a:extLst>
          </p:cNvPr>
          <p:cNvSpPr txBox="1"/>
          <p:nvPr/>
        </p:nvSpPr>
        <p:spPr>
          <a:xfrm>
            <a:off x="357447" y="1113620"/>
            <a:ext cx="5758545" cy="6555641"/>
          </a:xfrm>
          <a:prstGeom prst="rect">
            <a:avLst/>
          </a:prstGeom>
          <a:noFill/>
        </p:spPr>
        <p:txBody>
          <a:bodyPr wrap="square">
            <a:spAutoFit/>
          </a:bodyPr>
          <a:lstStyle/>
          <a:p>
            <a:pPr marL="152396" defTabSz="1219170" fontAlgn="base">
              <a:buClr>
                <a:srgbClr val="000000"/>
              </a:buClr>
            </a:pPr>
            <a:r>
              <a:rPr lang="en-GB" sz="2000" b="1" kern="0" dirty="0">
                <a:solidFill>
                  <a:srgbClr val="17AAB7"/>
                </a:solidFill>
                <a:latin typeface="Arial"/>
                <a:cs typeface="Arial"/>
                <a:sym typeface="Arial"/>
              </a:rPr>
              <a:t>Type of Diagnostics:</a:t>
            </a:r>
            <a:r>
              <a:rPr lang="en-GB" sz="2000" kern="0" dirty="0">
                <a:solidFill>
                  <a:srgbClr val="17AAB7"/>
                </a:solidFill>
                <a:latin typeface="Arial"/>
                <a:cs typeface="Arial"/>
                <a:sym typeface="Arial"/>
              </a:rPr>
              <a:t> </a:t>
            </a:r>
            <a:r>
              <a:rPr lang="en-GB" sz="2000" kern="0" dirty="0">
                <a:solidFill>
                  <a:srgbClr val="000000"/>
                </a:solidFill>
                <a:latin typeface="Arial" panose="020B0604020202020204" pitchFamily="34" charset="0"/>
                <a:cs typeface="Arial"/>
                <a:sym typeface="Arial"/>
              </a:rPr>
              <a:t>Incudes all diagnostic tests such as pathology, imaging, endoscopy, screening programmes, cardiorespiratory, neurophysiology and more.</a:t>
            </a:r>
            <a:endParaRPr lang="en-US" sz="2000" kern="0" dirty="0">
              <a:solidFill>
                <a:srgbClr val="000000"/>
              </a:solidFill>
              <a:latin typeface="Arial" panose="020B0604020202020204" pitchFamily="34" charset="0"/>
              <a:cs typeface="Arial"/>
              <a:sym typeface="Arial"/>
            </a:endParaRPr>
          </a:p>
          <a:p>
            <a:pPr marL="152396" defTabSz="1219170" fontAlgn="base">
              <a:buClr>
                <a:srgbClr val="000000"/>
              </a:buClr>
            </a:pPr>
            <a:r>
              <a:rPr lang="en-GB" sz="2000" kern="0" dirty="0">
                <a:solidFill>
                  <a:srgbClr val="000000"/>
                </a:solidFill>
                <a:latin typeface="Arial" panose="020B0604020202020204" pitchFamily="34" charset="0"/>
                <a:cs typeface="Arial"/>
                <a:sym typeface="Arial"/>
              </a:rPr>
              <a:t>​</a:t>
            </a:r>
          </a:p>
          <a:p>
            <a:pPr marL="152396" defTabSz="1219170" fontAlgn="base">
              <a:buClr>
                <a:srgbClr val="000000"/>
              </a:buClr>
            </a:pPr>
            <a:r>
              <a:rPr lang="en-GB" sz="2000" b="1" kern="0" dirty="0">
                <a:solidFill>
                  <a:srgbClr val="17AAB7"/>
                </a:solidFill>
                <a:latin typeface="Arial"/>
                <a:cs typeface="Arial"/>
                <a:sym typeface="Arial"/>
              </a:rPr>
              <a:t>Age:</a:t>
            </a:r>
            <a:r>
              <a:rPr lang="en-GB" sz="2000" b="1" kern="0" dirty="0">
                <a:solidFill>
                  <a:srgbClr val="000000"/>
                </a:solidFill>
                <a:latin typeface="Arial" panose="020B0604020202020204" pitchFamily="34" charset="0"/>
                <a:cs typeface="Arial"/>
                <a:sym typeface="Arial"/>
              </a:rPr>
              <a:t> </a:t>
            </a:r>
            <a:r>
              <a:rPr lang="en-GB" sz="2000" kern="0" dirty="0">
                <a:solidFill>
                  <a:srgbClr val="000000"/>
                </a:solidFill>
                <a:latin typeface="Arial" panose="020B0604020202020204" pitchFamily="34" charset="0"/>
                <a:cs typeface="Arial"/>
                <a:sym typeface="Arial"/>
              </a:rPr>
              <a:t>Includes patients of all ages </a:t>
            </a:r>
            <a:r>
              <a:rPr lang="en-US" sz="2000" kern="0" dirty="0">
                <a:solidFill>
                  <a:srgbClr val="000000"/>
                </a:solidFill>
                <a:latin typeface="Arial" panose="020B0604020202020204" pitchFamily="34" charset="0"/>
                <a:cs typeface="Arial"/>
                <a:sym typeface="Arial"/>
              </a:rPr>
              <a:t>​ </a:t>
            </a:r>
          </a:p>
          <a:p>
            <a:pPr marL="152396" defTabSz="1219170" fontAlgn="base">
              <a:buClr>
                <a:srgbClr val="000000"/>
              </a:buClr>
            </a:pPr>
            <a:r>
              <a:rPr lang="en-GB" sz="2000" kern="0" dirty="0">
                <a:solidFill>
                  <a:srgbClr val="000000"/>
                </a:solidFill>
                <a:latin typeface="Arial" panose="020B0604020202020204" pitchFamily="34" charset="0"/>
                <a:cs typeface="Arial"/>
                <a:sym typeface="Arial"/>
              </a:rPr>
              <a:t>​</a:t>
            </a:r>
          </a:p>
          <a:p>
            <a:pPr marL="152396" defTabSz="1219170" fontAlgn="base">
              <a:buClr>
                <a:srgbClr val="000000"/>
              </a:buClr>
            </a:pPr>
            <a:r>
              <a:rPr lang="en-GB" sz="2000" b="1" kern="0" dirty="0">
                <a:solidFill>
                  <a:srgbClr val="17AAB7"/>
                </a:solidFill>
                <a:latin typeface="Arial"/>
                <a:cs typeface="Arial"/>
                <a:sym typeface="Arial"/>
              </a:rPr>
              <a:t>Geography:</a:t>
            </a:r>
            <a:r>
              <a:rPr lang="en-GB" sz="2000" b="1" kern="0" dirty="0">
                <a:solidFill>
                  <a:srgbClr val="000000"/>
                </a:solidFill>
                <a:latin typeface="Arial" panose="020B0604020202020204" pitchFamily="34" charset="0"/>
                <a:cs typeface="Arial"/>
                <a:sym typeface="Arial"/>
              </a:rPr>
              <a:t> </a:t>
            </a:r>
            <a:r>
              <a:rPr lang="en-GB" sz="2000" kern="0" dirty="0">
                <a:solidFill>
                  <a:srgbClr val="000000"/>
                </a:solidFill>
                <a:latin typeface="Arial" panose="020B0604020202020204" pitchFamily="34" charset="0"/>
                <a:cs typeface="Arial"/>
                <a:sym typeface="Arial"/>
              </a:rPr>
              <a:t>Includes all activity for patients registered with a GP in Cheshire and Merseyside noting that some diagnostics are delivered out of area and that not all trusts are members each network. </a:t>
            </a:r>
            <a:r>
              <a:rPr lang="en-US" sz="2000" kern="0" dirty="0">
                <a:solidFill>
                  <a:srgbClr val="000000"/>
                </a:solidFill>
                <a:latin typeface="Arial" panose="020B0604020202020204" pitchFamily="34" charset="0"/>
                <a:cs typeface="Arial"/>
                <a:sym typeface="Arial"/>
              </a:rPr>
              <a:t>​Also includes the care delivered to non-C&amp;M patients.</a:t>
            </a:r>
          </a:p>
          <a:p>
            <a:pPr marL="152396" defTabSz="1219170" fontAlgn="base">
              <a:buClr>
                <a:srgbClr val="000000"/>
              </a:buClr>
            </a:pPr>
            <a:r>
              <a:rPr lang="en-GB" sz="2000" kern="0" dirty="0">
                <a:solidFill>
                  <a:srgbClr val="000000"/>
                </a:solidFill>
                <a:latin typeface="Arial" panose="020B0604020202020204" pitchFamily="34" charset="0"/>
                <a:cs typeface="Arial"/>
                <a:sym typeface="Arial"/>
              </a:rPr>
              <a:t>​</a:t>
            </a:r>
          </a:p>
          <a:p>
            <a:pPr marL="152396" defTabSz="1219170" fontAlgn="base">
              <a:buClr>
                <a:srgbClr val="000000"/>
              </a:buClr>
            </a:pPr>
            <a:r>
              <a:rPr lang="en-GB" sz="2000" b="1" kern="0" dirty="0">
                <a:solidFill>
                  <a:srgbClr val="17AAB7"/>
                </a:solidFill>
                <a:latin typeface="Arial"/>
                <a:cs typeface="Arial"/>
                <a:sym typeface="Arial"/>
              </a:rPr>
              <a:t>Physical &amp; Mental Health:</a:t>
            </a:r>
            <a:r>
              <a:rPr lang="en-GB" sz="2000" kern="0" dirty="0">
                <a:solidFill>
                  <a:srgbClr val="17AAB7"/>
                </a:solidFill>
                <a:latin typeface="Arial"/>
                <a:cs typeface="Arial"/>
                <a:sym typeface="Arial"/>
              </a:rPr>
              <a:t> </a:t>
            </a:r>
            <a:r>
              <a:rPr lang="en-GB" sz="2000" kern="0" dirty="0">
                <a:solidFill>
                  <a:srgbClr val="000000"/>
                </a:solidFill>
                <a:latin typeface="Arial" panose="020B0604020202020204" pitchFamily="34" charset="0"/>
                <a:cs typeface="Arial"/>
                <a:sym typeface="Arial"/>
              </a:rPr>
              <a:t>Includes both physical and mental health </a:t>
            </a:r>
          </a:p>
          <a:p>
            <a:pPr marL="152396" defTabSz="1219170" fontAlgn="base">
              <a:buClr>
                <a:srgbClr val="000000"/>
              </a:buClr>
            </a:pPr>
            <a:endParaRPr lang="en-GB" sz="2000" kern="0" dirty="0">
              <a:solidFill>
                <a:srgbClr val="000000"/>
              </a:solidFill>
              <a:latin typeface="Arial" panose="020B0604020202020204" pitchFamily="34" charset="0"/>
              <a:cs typeface="Arial"/>
              <a:sym typeface="Arial"/>
            </a:endParaRPr>
          </a:p>
          <a:p>
            <a:pPr marL="152396" defTabSz="1219170" fontAlgn="base">
              <a:buClr>
                <a:srgbClr val="000000"/>
              </a:buClr>
            </a:pPr>
            <a:endParaRPr lang="en-GB" sz="2000" kern="0" dirty="0">
              <a:solidFill>
                <a:srgbClr val="000000"/>
              </a:solidFill>
              <a:latin typeface="Arial" panose="020B0604020202020204" pitchFamily="34" charset="0"/>
              <a:cs typeface="Arial"/>
              <a:sym typeface="Arial"/>
            </a:endParaRPr>
          </a:p>
          <a:p>
            <a:pPr marL="152396" defTabSz="1219170" fontAlgn="base">
              <a:buClr>
                <a:srgbClr val="000000"/>
              </a:buClr>
            </a:pPr>
            <a:endParaRPr lang="en-GB" sz="2000" kern="0" dirty="0">
              <a:solidFill>
                <a:srgbClr val="000000"/>
              </a:solidFill>
              <a:latin typeface="Arial" panose="020B0604020202020204" pitchFamily="34" charset="0"/>
              <a:cs typeface="Arial"/>
              <a:sym typeface="Arial"/>
            </a:endParaRPr>
          </a:p>
          <a:p>
            <a:pPr marL="152396" defTabSz="1219170" fontAlgn="base">
              <a:buClr>
                <a:srgbClr val="000000"/>
              </a:buClr>
            </a:pPr>
            <a:endParaRPr lang="en-GB" sz="2000" kern="0" dirty="0">
              <a:solidFill>
                <a:srgbClr val="000000"/>
              </a:solidFill>
              <a:latin typeface="Arial" panose="020B0604020202020204" pitchFamily="34" charset="0"/>
              <a:cs typeface="Arial"/>
              <a:sym typeface="Arial"/>
            </a:endParaRPr>
          </a:p>
          <a:p>
            <a:pPr marL="152396" defTabSz="1219170" fontAlgn="base">
              <a:buClr>
                <a:srgbClr val="000000"/>
              </a:buClr>
            </a:pPr>
            <a:endParaRPr lang="en-GB" sz="2000" kern="0" dirty="0">
              <a:solidFill>
                <a:srgbClr val="000000"/>
              </a:solidFill>
              <a:latin typeface="Arial"/>
              <a:cs typeface="Arial"/>
              <a:sym typeface="Arial"/>
            </a:endParaRPr>
          </a:p>
        </p:txBody>
      </p:sp>
      <p:sp>
        <p:nvSpPr>
          <p:cNvPr id="7" name="TextBox 6">
            <a:extLst>
              <a:ext uri="{FF2B5EF4-FFF2-40B4-BE49-F238E27FC236}">
                <a16:creationId xmlns:a16="http://schemas.microsoft.com/office/drawing/2014/main" id="{990BE4BA-C3A8-4E83-808E-ADE24461D474}"/>
              </a:ext>
            </a:extLst>
          </p:cNvPr>
          <p:cNvSpPr txBox="1"/>
          <p:nvPr/>
        </p:nvSpPr>
        <p:spPr>
          <a:xfrm>
            <a:off x="6115992" y="1113620"/>
            <a:ext cx="5305695" cy="6617196"/>
          </a:xfrm>
          <a:prstGeom prst="rect">
            <a:avLst/>
          </a:prstGeom>
          <a:noFill/>
        </p:spPr>
        <p:txBody>
          <a:bodyPr wrap="square" rtlCol="0">
            <a:spAutoFit/>
          </a:bodyPr>
          <a:lstStyle/>
          <a:p>
            <a:pPr marL="152396" defTabSz="1219170" fontAlgn="base">
              <a:buClr>
                <a:srgbClr val="000000"/>
              </a:buClr>
            </a:pPr>
            <a:r>
              <a:rPr lang="en-GB" sz="2000" b="1" kern="0" dirty="0">
                <a:solidFill>
                  <a:srgbClr val="17AAB7"/>
                </a:solidFill>
                <a:latin typeface="Arial"/>
                <a:cs typeface="Arial"/>
                <a:sym typeface="Arial"/>
              </a:rPr>
              <a:t>Transformation:</a:t>
            </a:r>
            <a:r>
              <a:rPr lang="en-GB" sz="2000" kern="0" dirty="0">
                <a:solidFill>
                  <a:srgbClr val="17AAB7"/>
                </a:solidFill>
                <a:latin typeface="Arial"/>
                <a:cs typeface="Arial"/>
                <a:sym typeface="Arial"/>
              </a:rPr>
              <a:t> </a:t>
            </a:r>
            <a:r>
              <a:rPr lang="en-GB" sz="2000" kern="0" dirty="0">
                <a:solidFill>
                  <a:srgbClr val="000000"/>
                </a:solidFill>
                <a:latin typeface="Arial" panose="020B0604020202020204" pitchFamily="34" charset="0"/>
                <a:cs typeface="Arial"/>
                <a:sym typeface="Arial"/>
              </a:rPr>
              <a:t>Includes responsibility for transformation at scale beyond a single organisation. </a:t>
            </a:r>
            <a:r>
              <a:rPr lang="en-US" sz="2000" kern="0" dirty="0">
                <a:solidFill>
                  <a:srgbClr val="000000"/>
                </a:solidFill>
                <a:latin typeface="Arial" panose="020B0604020202020204" pitchFamily="34" charset="0"/>
                <a:cs typeface="Arial"/>
                <a:sym typeface="Arial"/>
              </a:rPr>
              <a:t>​</a:t>
            </a:r>
          </a:p>
          <a:p>
            <a:pPr marL="152396" defTabSz="1219170" fontAlgn="base">
              <a:buClr>
                <a:srgbClr val="000000"/>
              </a:buClr>
            </a:pPr>
            <a:r>
              <a:rPr lang="en-GB" sz="2000" kern="0" dirty="0">
                <a:solidFill>
                  <a:srgbClr val="17AAB7"/>
                </a:solidFill>
                <a:latin typeface="Arial"/>
                <a:cs typeface="Arial"/>
                <a:sym typeface="Arial"/>
              </a:rPr>
              <a:t>​</a:t>
            </a:r>
          </a:p>
          <a:p>
            <a:pPr marL="152396" defTabSz="1219170" fontAlgn="base">
              <a:buClr>
                <a:srgbClr val="000000"/>
              </a:buClr>
            </a:pPr>
            <a:r>
              <a:rPr lang="en-GB" sz="2000" b="1" kern="0" dirty="0">
                <a:solidFill>
                  <a:srgbClr val="17AAB7"/>
                </a:solidFill>
                <a:latin typeface="Arial"/>
                <a:cs typeface="Arial"/>
                <a:sym typeface="Arial"/>
              </a:rPr>
              <a:t>Performance and Outcomes:</a:t>
            </a:r>
            <a:r>
              <a:rPr lang="en-GB" sz="2000" kern="0" dirty="0">
                <a:solidFill>
                  <a:srgbClr val="17AAB7"/>
                </a:solidFill>
                <a:latin typeface="Arial"/>
                <a:cs typeface="Arial"/>
                <a:sym typeface="Arial"/>
              </a:rPr>
              <a:t> </a:t>
            </a:r>
            <a:r>
              <a:rPr lang="en-GB" sz="2000" kern="0" dirty="0">
                <a:solidFill>
                  <a:srgbClr val="000000"/>
                </a:solidFill>
                <a:latin typeface="Arial" panose="020B0604020202020204" pitchFamily="34" charset="0"/>
                <a:cs typeface="Arial"/>
                <a:sym typeface="Arial"/>
              </a:rPr>
              <a:t>Includes responsibility for improvement against agreed trajectories, quality outcomes and reduced waiting and reporting times at C&amp;M level. </a:t>
            </a:r>
            <a:r>
              <a:rPr lang="en-US" sz="2000" kern="0" dirty="0">
                <a:solidFill>
                  <a:srgbClr val="000000"/>
                </a:solidFill>
                <a:latin typeface="Arial" panose="020B0604020202020204" pitchFamily="34" charset="0"/>
                <a:cs typeface="Arial"/>
                <a:sym typeface="Arial"/>
              </a:rPr>
              <a:t>​</a:t>
            </a:r>
          </a:p>
          <a:p>
            <a:pPr marL="152396" defTabSz="1219170" fontAlgn="base">
              <a:buClr>
                <a:srgbClr val="000000"/>
              </a:buClr>
            </a:pPr>
            <a:endParaRPr lang="en-GB" sz="2000" kern="0" dirty="0">
              <a:solidFill>
                <a:srgbClr val="17AAB7"/>
              </a:solidFill>
              <a:latin typeface="Arial"/>
              <a:cs typeface="Arial"/>
              <a:sym typeface="Arial"/>
            </a:endParaRPr>
          </a:p>
          <a:p>
            <a:pPr marL="152396" defTabSz="1219170" fontAlgn="base">
              <a:buClr>
                <a:srgbClr val="000000"/>
              </a:buClr>
            </a:pPr>
            <a:r>
              <a:rPr lang="en-GB" sz="2000" b="1" kern="0" dirty="0">
                <a:solidFill>
                  <a:srgbClr val="17AAB7"/>
                </a:solidFill>
                <a:latin typeface="Arial"/>
                <a:cs typeface="Arial"/>
                <a:sym typeface="Arial"/>
              </a:rPr>
              <a:t>Connectivity and Matrix Working: </a:t>
            </a:r>
            <a:r>
              <a:rPr lang="en-GB" sz="2000" kern="0" dirty="0">
                <a:solidFill>
                  <a:srgbClr val="000000"/>
                </a:solidFill>
                <a:latin typeface="Arial" panose="020B0604020202020204" pitchFamily="34" charset="0"/>
                <a:cs typeface="Arial"/>
                <a:sym typeface="Arial"/>
              </a:rPr>
              <a:t>Includes interoperability with existing C&amp;M Programmes such as Digital, Cancer Alliance, CVD and more.</a:t>
            </a:r>
            <a:r>
              <a:rPr lang="en-US" sz="2000" kern="0" dirty="0">
                <a:solidFill>
                  <a:srgbClr val="000000"/>
                </a:solidFill>
                <a:latin typeface="Arial" panose="020B0604020202020204" pitchFamily="34" charset="0"/>
                <a:cs typeface="Arial"/>
                <a:sym typeface="Arial"/>
              </a:rPr>
              <a:t>​</a:t>
            </a:r>
          </a:p>
          <a:p>
            <a:pPr marL="152396" defTabSz="1219170" fontAlgn="base">
              <a:buClr>
                <a:srgbClr val="000000"/>
              </a:buClr>
            </a:pPr>
            <a:r>
              <a:rPr lang="en-GB" sz="2000" kern="0" dirty="0">
                <a:solidFill>
                  <a:srgbClr val="17AAB7"/>
                </a:solidFill>
                <a:latin typeface="Arial"/>
                <a:cs typeface="Arial"/>
                <a:sym typeface="Arial"/>
              </a:rPr>
              <a:t>​</a:t>
            </a:r>
          </a:p>
          <a:p>
            <a:pPr marL="152396" defTabSz="1219170" fontAlgn="base">
              <a:buClr>
                <a:srgbClr val="000000"/>
              </a:buClr>
            </a:pPr>
            <a:r>
              <a:rPr lang="en-GB" sz="2000" b="1" kern="0" dirty="0">
                <a:solidFill>
                  <a:srgbClr val="17AAB7"/>
                </a:solidFill>
                <a:latin typeface="Arial"/>
                <a:cs typeface="Arial"/>
                <a:sym typeface="Arial"/>
              </a:rPr>
              <a:t>Triple Aim: </a:t>
            </a:r>
            <a:r>
              <a:rPr lang="en-GB" sz="2000" kern="0" dirty="0">
                <a:solidFill>
                  <a:srgbClr val="000000"/>
                </a:solidFill>
                <a:latin typeface="Arial" panose="020B0604020202020204" pitchFamily="34" charset="0"/>
                <a:cs typeface="Arial"/>
                <a:sym typeface="Arial"/>
              </a:rPr>
              <a:t>To deliver the five year forward view triple aim of improved population health, quality of care and cost control. </a:t>
            </a:r>
          </a:p>
          <a:p>
            <a:pPr marL="152396" defTabSz="1219170" fontAlgn="base">
              <a:buClr>
                <a:srgbClr val="000000"/>
              </a:buClr>
            </a:pPr>
            <a:endParaRPr lang="en-GB" sz="1600" kern="0" dirty="0">
              <a:solidFill>
                <a:srgbClr val="000000"/>
              </a:solidFill>
              <a:latin typeface="Arial" panose="020B0604020202020204" pitchFamily="34" charset="0"/>
              <a:cs typeface="Arial"/>
              <a:sym typeface="Arial"/>
            </a:endParaRPr>
          </a:p>
          <a:p>
            <a:pPr marL="152396" defTabSz="1219170" fontAlgn="base">
              <a:buClr>
                <a:srgbClr val="000000"/>
              </a:buClr>
            </a:pPr>
            <a:endParaRPr lang="en-GB" sz="1600" kern="0" dirty="0">
              <a:solidFill>
                <a:srgbClr val="000000"/>
              </a:solidFill>
              <a:latin typeface="Arial" panose="020B0604020202020204" pitchFamily="34" charset="0"/>
              <a:cs typeface="Arial"/>
              <a:sym typeface="Arial"/>
            </a:endParaRPr>
          </a:p>
          <a:p>
            <a:pPr marL="152396" defTabSz="1219170" fontAlgn="base">
              <a:buClr>
                <a:srgbClr val="000000"/>
              </a:buClr>
            </a:pPr>
            <a:endParaRPr lang="en-GB" sz="1600" kern="0" dirty="0">
              <a:solidFill>
                <a:srgbClr val="000000"/>
              </a:solidFill>
              <a:latin typeface="Arial" panose="020B0604020202020204" pitchFamily="34" charset="0"/>
              <a:cs typeface="Arial"/>
              <a:sym typeface="Arial"/>
            </a:endParaRPr>
          </a:p>
          <a:p>
            <a:pPr marL="152396" defTabSz="1219170" fontAlgn="base">
              <a:buClr>
                <a:srgbClr val="000000"/>
              </a:buClr>
            </a:pPr>
            <a:endParaRPr lang="en-US" sz="1600" kern="0" dirty="0">
              <a:solidFill>
                <a:srgbClr val="000000"/>
              </a:solidFill>
              <a:latin typeface="Arial" panose="020B0604020202020204" pitchFamily="34" charset="0"/>
              <a:cs typeface="Arial"/>
              <a:sym typeface="Arial"/>
            </a:endParaRPr>
          </a:p>
        </p:txBody>
      </p:sp>
      <p:sp>
        <p:nvSpPr>
          <p:cNvPr id="8" name="Title 1">
            <a:extLst>
              <a:ext uri="{FF2B5EF4-FFF2-40B4-BE49-F238E27FC236}">
                <a16:creationId xmlns:a16="http://schemas.microsoft.com/office/drawing/2014/main" id="{E8C9D525-9B5D-4BA6-B743-0029474AAC41}"/>
              </a:ext>
            </a:extLst>
          </p:cNvPr>
          <p:cNvSpPr txBox="1">
            <a:spLocks/>
          </p:cNvSpPr>
          <p:nvPr/>
        </p:nvSpPr>
        <p:spPr>
          <a:xfrm>
            <a:off x="517371" y="155679"/>
            <a:ext cx="10515600" cy="861844"/>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mj-lt"/>
                <a:ea typeface="Arial"/>
                <a:cs typeface="Arial"/>
                <a:sym typeface="Arial"/>
              </a:defRPr>
            </a:lvl1pPr>
            <a:lvl2pPr marR="0" lvl="1"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buClr>
                <a:srgbClr val="000000"/>
              </a:buClr>
            </a:pPr>
            <a:r>
              <a:rPr lang="en-GB" sz="3600" b="1" kern="0" dirty="0">
                <a:solidFill>
                  <a:srgbClr val="000000"/>
                </a:solidFill>
                <a:latin typeface="Arial" panose="020B0604020202020204" pitchFamily="34" charset="0"/>
                <a:cs typeface="Arial" panose="020B0604020202020204" pitchFamily="34" charset="0"/>
              </a:rPr>
              <a:t>Scope</a:t>
            </a:r>
          </a:p>
        </p:txBody>
      </p:sp>
    </p:spTree>
    <p:extLst>
      <p:ext uri="{BB962C8B-B14F-4D97-AF65-F5344CB8AC3E}">
        <p14:creationId xmlns:p14="http://schemas.microsoft.com/office/powerpoint/2010/main" val="518545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92E8615-8805-80C4-7869-ACF899BE7E05}"/>
              </a:ext>
            </a:extLst>
          </p:cNvPr>
          <p:cNvSpPr/>
          <p:nvPr/>
        </p:nvSpPr>
        <p:spPr>
          <a:xfrm>
            <a:off x="509625" y="1364839"/>
            <a:ext cx="2940688" cy="219085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0000"/>
              </a:lnSpc>
              <a:spcBef>
                <a:spcPts val="0"/>
              </a:spcBef>
              <a:spcAft>
                <a:spcPts val="200"/>
              </a:spcAft>
              <a:buClrTx/>
              <a:buSzTx/>
              <a:buFontTx/>
              <a:buNone/>
              <a:tabLst/>
              <a:defRPr/>
            </a:pPr>
            <a:r>
              <a:rPr kumimoji="0" lang="en-GB" sz="1200" b="1" i="0" u="sng"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Endoscopy</a:t>
            </a:r>
            <a:endParaRPr kumimoji="0" lang="en-GB" sz="12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Gastroscopy</a:t>
            </a: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Colonoscopy</a:t>
            </a: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Flexi Sigmoidoscopy</a:t>
            </a: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Cystoscopy</a:t>
            </a: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Capsule Endoscopy</a:t>
            </a: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900" b="0"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Cytosponge</a:t>
            </a:r>
            <a:endParaRPr kumimoji="0" lang="en-GB" sz="9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900" b="0"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Fibroscan</a:t>
            </a:r>
            <a:endParaRPr kumimoji="0" lang="en-GB" sz="9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Hysteroscopy</a:t>
            </a: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900" b="0"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Nasendoscopy</a:t>
            </a:r>
            <a:endParaRPr kumimoji="0" lang="en-GB" sz="9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EBUS</a:t>
            </a:r>
            <a:endParaRPr kumimoji="0" lang="en-GB" sz="105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66381B09-3AEB-4002-A548-C7FCA3704C60}"/>
              </a:ext>
            </a:extLst>
          </p:cNvPr>
          <p:cNvSpPr>
            <a:spLocks noGrp="1"/>
          </p:cNvSpPr>
          <p:nvPr>
            <p:ph type="title"/>
          </p:nvPr>
        </p:nvSpPr>
        <p:spPr>
          <a:xfrm>
            <a:off x="571132" y="233834"/>
            <a:ext cx="9822084" cy="902735"/>
          </a:xfrm>
        </p:spPr>
        <p:txBody>
          <a:bodyPr>
            <a:normAutofit/>
          </a:bodyPr>
          <a:lstStyle/>
          <a:p>
            <a:r>
              <a:rPr lang="en-GB" sz="3600" b="1" dirty="0">
                <a:latin typeface="Arial" panose="020B0604020202020204" pitchFamily="34" charset="0"/>
                <a:cs typeface="Arial" panose="020B0604020202020204" pitchFamily="34" charset="0"/>
              </a:rPr>
              <a:t>Tests Covered by the Programme</a:t>
            </a:r>
          </a:p>
        </p:txBody>
      </p:sp>
      <p:sp>
        <p:nvSpPr>
          <p:cNvPr id="31" name="Rectangle 30">
            <a:extLst>
              <a:ext uri="{FF2B5EF4-FFF2-40B4-BE49-F238E27FC236}">
                <a16:creationId xmlns:a16="http://schemas.microsoft.com/office/drawing/2014/main" id="{40DB4C5D-5DDC-611A-E24A-85501BC9A8F6}"/>
              </a:ext>
            </a:extLst>
          </p:cNvPr>
          <p:cNvSpPr/>
          <p:nvPr/>
        </p:nvSpPr>
        <p:spPr>
          <a:xfrm>
            <a:off x="509625" y="3783968"/>
            <a:ext cx="2940688" cy="278466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0000"/>
              </a:lnSpc>
              <a:spcBef>
                <a:spcPts val="0"/>
              </a:spcBef>
              <a:spcAft>
                <a:spcPts val="200"/>
              </a:spcAft>
              <a:buClrTx/>
              <a:buSzTx/>
              <a:buFontTx/>
              <a:buNone/>
              <a:tabLst/>
              <a:defRPr/>
            </a:pPr>
            <a:r>
              <a:rPr kumimoji="0" lang="en-GB" sz="1200" b="1" i="0" u="sng"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Pathology</a:t>
            </a:r>
          </a:p>
          <a:p>
            <a:pPr marL="0" marR="0" lvl="0" indent="0" algn="ctr" defTabSz="914400" rtl="0" eaLnBrk="1" fontAlgn="auto" latinLnBrk="0" hangingPunct="1">
              <a:lnSpc>
                <a:spcPct val="110000"/>
              </a:lnSpc>
              <a:spcBef>
                <a:spcPts val="0"/>
              </a:spcBef>
              <a:spcAft>
                <a:spcPts val="200"/>
              </a:spcAft>
              <a:buClrTx/>
              <a:buSzTx/>
              <a:buFontTx/>
              <a:buNone/>
              <a:tabLst/>
              <a:defRPr/>
            </a:pPr>
            <a:endParaRPr kumimoji="0" lang="en-GB" sz="9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Phlebotomy (Biochemistry and Haematology)</a:t>
            </a: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NT Pro BNP/BNP</a:t>
            </a: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Albumin to Creatinine Ratio (ACR) Urine Test</a:t>
            </a: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Protein to Creatinine Ratio (PCR) Urine Test</a:t>
            </a: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D-Dimer as Point-of-Care Test</a:t>
            </a: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Urea &amp; Electrolytes as Point-of-Care Test</a:t>
            </a: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FIT Test</a:t>
            </a: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Microbiology</a:t>
            </a: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Biopsy / Histopathology</a:t>
            </a:r>
          </a:p>
        </p:txBody>
      </p:sp>
      <p:sp>
        <p:nvSpPr>
          <p:cNvPr id="34" name="Rectangle 33">
            <a:extLst>
              <a:ext uri="{FF2B5EF4-FFF2-40B4-BE49-F238E27FC236}">
                <a16:creationId xmlns:a16="http://schemas.microsoft.com/office/drawing/2014/main" id="{513E6365-7230-490C-8AA3-A3D7A1AE568B}"/>
              </a:ext>
            </a:extLst>
          </p:cNvPr>
          <p:cNvSpPr/>
          <p:nvPr/>
        </p:nvSpPr>
        <p:spPr>
          <a:xfrm>
            <a:off x="3648709" y="1364839"/>
            <a:ext cx="2972975" cy="520379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10000"/>
              </a:lnSpc>
              <a:spcBef>
                <a:spcPts val="0"/>
              </a:spcBef>
              <a:spcAft>
                <a:spcPts val="200"/>
              </a:spcAft>
              <a:buClrTx/>
              <a:buSzTx/>
              <a:buFontTx/>
              <a:buNone/>
              <a:tabLst/>
              <a:defRPr/>
            </a:pPr>
            <a:r>
              <a:rPr kumimoji="0" lang="en-GB" sz="1200" b="1" i="0" u="sng"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Imaging</a:t>
            </a:r>
          </a:p>
          <a:p>
            <a:pPr marL="0" marR="0" lvl="0" indent="0" algn="ctr" defTabSz="914400" rtl="0" eaLnBrk="1" fontAlgn="auto" latinLnBrk="0" hangingPunct="1">
              <a:lnSpc>
                <a:spcPct val="110000"/>
              </a:lnSpc>
              <a:spcBef>
                <a:spcPts val="0"/>
              </a:spcBef>
              <a:spcAft>
                <a:spcPts val="200"/>
              </a:spcAft>
              <a:buClrTx/>
              <a:buSzTx/>
              <a:buFontTx/>
              <a:buNone/>
              <a:tabLst/>
              <a:defRPr/>
            </a:pPr>
            <a:endParaRPr kumimoji="0" lang="en-GB" sz="9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MRI</a:t>
            </a: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CT</a:t>
            </a: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CT Cerebral Perfusion</a:t>
            </a: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CT Colonography  </a:t>
            </a: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CT Guided Biopsy</a:t>
            </a: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PET-CT </a:t>
            </a: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ECG-gated CT</a:t>
            </a: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Non-Obstetric Ultrasound</a:t>
            </a: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Obstetric Ultrasound</a:t>
            </a: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Trans-Vaginal Ultrasound</a:t>
            </a: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Plain Film Xray</a:t>
            </a: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9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Dexa</a:t>
            </a:r>
            <a:endParaRPr kumimoji="0" lang="en-GB"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Fluoroscopy</a:t>
            </a: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Cardiac Catheterisation</a:t>
            </a: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CT Cardiac Scan (functional)</a:t>
            </a: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CT Coronary Calcium Scoring and CT Coronary Angiography</a:t>
            </a: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CT Coronary FFR (Fractional Flow Reserve)</a:t>
            </a: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Cardiac MRI</a:t>
            </a: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Adenosine Stress Cardiac MRI</a:t>
            </a: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Myocardial Perfusion Imaging (MIBI / stress MIBI)</a:t>
            </a: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Barium Enema</a:t>
            </a:r>
          </a:p>
          <a:p>
            <a:pPr marL="0" marR="0" lvl="0" indent="0" algn="l" defTabSz="914400" rtl="0" eaLnBrk="1" fontAlgn="auto" latinLnBrk="0" hangingPunct="1">
              <a:lnSpc>
                <a:spcPct val="110000"/>
              </a:lnSpc>
              <a:spcBef>
                <a:spcPts val="0"/>
              </a:spcBef>
              <a:spcAft>
                <a:spcPts val="20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Interventional Radiology </a:t>
            </a:r>
          </a:p>
        </p:txBody>
      </p:sp>
      <p:sp>
        <p:nvSpPr>
          <p:cNvPr id="35" name="Rectangle 34">
            <a:extLst>
              <a:ext uri="{FF2B5EF4-FFF2-40B4-BE49-F238E27FC236}">
                <a16:creationId xmlns:a16="http://schemas.microsoft.com/office/drawing/2014/main" id="{91A56A10-2C6E-33DC-AB2D-6573B4C545D1}"/>
              </a:ext>
            </a:extLst>
          </p:cNvPr>
          <p:cNvSpPr/>
          <p:nvPr/>
        </p:nvSpPr>
        <p:spPr>
          <a:xfrm>
            <a:off x="6820079" y="1364839"/>
            <a:ext cx="4961785" cy="5203794"/>
          </a:xfrm>
          <a:prstGeom prst="rect">
            <a:avLst/>
          </a:prstGeom>
          <a:solidFill>
            <a:srgbClr val="00A7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20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entury Gothic"/>
              <a:ea typeface="+mn-ea"/>
              <a:cs typeface="Arial" panose="020B0604020202020204" pitchFamily="34" charset="0"/>
            </a:endParaRPr>
          </a:p>
          <a:p>
            <a:pPr marL="0" marR="0" lvl="0" indent="0" algn="ctr" defTabSz="914400" rtl="0" eaLnBrk="1" fontAlgn="auto" latinLnBrk="0" hangingPunct="1">
              <a:lnSpc>
                <a:spcPct val="110000"/>
              </a:lnSpc>
              <a:spcBef>
                <a:spcPts val="0"/>
              </a:spcBef>
              <a:spcAft>
                <a:spcPts val="200"/>
              </a:spcAft>
              <a:buClrTx/>
              <a:buSzTx/>
              <a:buFontTx/>
              <a:buNone/>
              <a:tabLst/>
              <a:defRPr/>
            </a:pPr>
            <a:r>
              <a:rPr kumimoji="0" lang="en-GB" sz="1200" b="1" i="0" u="sng"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Physiological Measurements</a:t>
            </a:r>
          </a:p>
          <a:p>
            <a:pPr marL="0" marR="0" lvl="0" indent="0" algn="ctr" defTabSz="914400" rtl="0" eaLnBrk="1" fontAlgn="auto" latinLnBrk="0" hangingPunct="1">
              <a:lnSpc>
                <a:spcPct val="110000"/>
              </a:lnSpc>
              <a:spcBef>
                <a:spcPts val="0"/>
              </a:spcBef>
              <a:spcAft>
                <a:spcPts val="20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entury Gothic"/>
              <a:ea typeface="+mn-ea"/>
              <a:cs typeface="Arial" panose="020B0604020202020204" pitchFamily="34" charset="0"/>
            </a:endParaRP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Echocardiography -  Transthoracic (TTE)</a:t>
            </a: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Echocardiography - Transoesophageal (TOE)</a:t>
            </a: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Stress Echocardiography: Dobutamine Stress Echo (DSE) and/or Exercise Stress Echo (ESE)</a:t>
            </a: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Exercise Stress Test (Treadmill or Bicycle) </a:t>
            </a: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Echo - Bubble/Contrast</a:t>
            </a: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Echo - 3D/4D</a:t>
            </a: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ECG (12-Lead)</a:t>
            </a: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ECG Using the </a:t>
            </a:r>
            <a:r>
              <a:rPr kumimoji="0" lang="en-GB" sz="800" b="0"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Kardia</a:t>
            </a:r>
            <a:r>
              <a:rPr kumimoji="0" lang="en-GB" sz="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AliveCor Device </a:t>
            </a: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Implantable ECG Monitor (ILR Implantable Loop Reader)</a:t>
            </a: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Ambulatory Blood Pressure Monitoring (ABPM)</a:t>
            </a: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Home Blood Pressure Monitoring (HBPM)</a:t>
            </a: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24-72 hr Ambulatory ECG (Holter)</a:t>
            </a: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72 hr to 14 day ECG Monitoring </a:t>
            </a: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800" b="0"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FeNO</a:t>
            </a:r>
            <a:endParaRPr kumimoji="0" lang="en-GB" sz="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Spirometry (Monitoring)</a:t>
            </a: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Spirometry + Reversibility (Diagnostic)</a:t>
            </a: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Multi-Channel Sleep Study</a:t>
            </a: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Inpatient Polysomnography</a:t>
            </a: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Bronchial Challenge Test</a:t>
            </a: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Cardiopulmonary Exercise Test</a:t>
            </a: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Field Walking Test</a:t>
            </a: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Detailed Lung Function Using a Gas Dilution Technique</a:t>
            </a: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Detailed Lung Function Using Plethysmography</a:t>
            </a: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Blood Gases (Arterial or Capillary)</a:t>
            </a: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GI Physiology</a:t>
            </a: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Urology (Urodynamics)</a:t>
            </a: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Audiology (Diagnostic)</a:t>
            </a: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EEG</a:t>
            </a:r>
          </a:p>
          <a:p>
            <a:pPr marL="144463" marR="0" lvl="0" indent="-144463" algn="l" defTabSz="914400" rtl="0" eaLnBrk="1" fontAlgn="auto" latinLnBrk="0" hangingPunct="1">
              <a:lnSpc>
                <a:spcPct val="110000"/>
              </a:lnSpc>
              <a:spcBef>
                <a:spcPts val="0"/>
              </a:spcBef>
              <a:spcAft>
                <a:spcPts val="20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Peripheral Neurophysiology</a:t>
            </a:r>
          </a:p>
        </p:txBody>
      </p:sp>
      <p:pic>
        <p:nvPicPr>
          <p:cNvPr id="9" name="Picture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25751" y="152049"/>
            <a:ext cx="2884713" cy="961571"/>
          </a:xfrm>
          <a:prstGeom prst="rect">
            <a:avLst/>
          </a:prstGeom>
        </p:spPr>
      </p:pic>
    </p:spTree>
    <p:extLst>
      <p:ext uri="{BB962C8B-B14F-4D97-AF65-F5344CB8AC3E}">
        <p14:creationId xmlns:p14="http://schemas.microsoft.com/office/powerpoint/2010/main" val="2893396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2585E9-7945-48D5-90F0-40200D5212DE}"/>
              </a:ext>
            </a:extLst>
          </p:cNvPr>
          <p:cNvSpPr>
            <a:spLocks noGrp="1"/>
          </p:cNvSpPr>
          <p:nvPr>
            <p:ph type="title"/>
          </p:nvPr>
        </p:nvSpPr>
        <p:spPr>
          <a:xfrm>
            <a:off x="521531" y="266300"/>
            <a:ext cx="9248617" cy="763600"/>
          </a:xfrm>
        </p:spPr>
        <p:txBody>
          <a:bodyPr/>
          <a:lstStyle/>
          <a:p>
            <a:r>
              <a:rPr lang="en-GB" sz="3600" dirty="0">
                <a:solidFill>
                  <a:schemeClr val="tx1"/>
                </a:solidFill>
                <a:latin typeface="Arial" panose="020B0604020202020204" pitchFamily="34" charset="0"/>
                <a:cs typeface="Arial" panose="020B0604020202020204" pitchFamily="34" charset="0"/>
              </a:rPr>
              <a:t>Variation &amp; Duplication  </a:t>
            </a:r>
          </a:p>
        </p:txBody>
      </p:sp>
      <p:grpSp>
        <p:nvGrpSpPr>
          <p:cNvPr id="9" name="Group 8">
            <a:extLst>
              <a:ext uri="{FF2B5EF4-FFF2-40B4-BE49-F238E27FC236}">
                <a16:creationId xmlns:a16="http://schemas.microsoft.com/office/drawing/2014/main" id="{50759B6E-E546-5542-7CC4-A3CD05B67E1D}"/>
              </a:ext>
            </a:extLst>
          </p:cNvPr>
          <p:cNvGrpSpPr/>
          <p:nvPr/>
        </p:nvGrpSpPr>
        <p:grpSpPr>
          <a:xfrm>
            <a:off x="329639" y="1403619"/>
            <a:ext cx="11680825" cy="4728239"/>
            <a:chOff x="358775" y="1642543"/>
            <a:chExt cx="11474190" cy="4213473"/>
          </a:xfrm>
        </p:grpSpPr>
        <p:sp>
          <p:nvSpPr>
            <p:cNvPr id="10" name="Oval 13">
              <a:extLst>
                <a:ext uri="{FF2B5EF4-FFF2-40B4-BE49-F238E27FC236}">
                  <a16:creationId xmlns:a16="http://schemas.microsoft.com/office/drawing/2014/main" id="{0D50A878-B439-9DCB-E922-C1AF4E4E955E}"/>
                </a:ext>
              </a:extLst>
            </p:cNvPr>
            <p:cNvSpPr>
              <a:spLocks noChangeArrowheads="1"/>
            </p:cNvSpPr>
            <p:nvPr/>
          </p:nvSpPr>
          <p:spPr bwMode="auto">
            <a:xfrm>
              <a:off x="2914799" y="4337061"/>
              <a:ext cx="1430476" cy="1430474"/>
            </a:xfrm>
            <a:prstGeom prst="ellipse">
              <a:avLst/>
            </a:prstGeom>
            <a:solidFill>
              <a:srgbClr val="00A7B5"/>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 name="Oval 9">
              <a:extLst>
                <a:ext uri="{FF2B5EF4-FFF2-40B4-BE49-F238E27FC236}">
                  <a16:creationId xmlns:a16="http://schemas.microsoft.com/office/drawing/2014/main" id="{146B0DDA-F8F1-CA5A-2E24-BC60EFFE2CCC}"/>
                </a:ext>
              </a:extLst>
            </p:cNvPr>
            <p:cNvSpPr>
              <a:spLocks noChangeArrowheads="1"/>
            </p:cNvSpPr>
            <p:nvPr/>
          </p:nvSpPr>
          <p:spPr bwMode="auto">
            <a:xfrm>
              <a:off x="8551202" y="2004613"/>
              <a:ext cx="2067818" cy="2067818"/>
            </a:xfrm>
            <a:prstGeom prst="ellipse">
              <a:avLst/>
            </a:prstGeom>
            <a:solidFill>
              <a:srgbClr val="F59D35"/>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Oval 6">
              <a:extLst>
                <a:ext uri="{FF2B5EF4-FFF2-40B4-BE49-F238E27FC236}">
                  <a16:creationId xmlns:a16="http://schemas.microsoft.com/office/drawing/2014/main" id="{0F5B41F7-6E05-27A1-3831-EC7179AB8ED2}"/>
                </a:ext>
              </a:extLst>
            </p:cNvPr>
            <p:cNvSpPr>
              <a:spLocks noChangeArrowheads="1"/>
            </p:cNvSpPr>
            <p:nvPr/>
          </p:nvSpPr>
          <p:spPr bwMode="auto">
            <a:xfrm>
              <a:off x="10222319" y="2884098"/>
              <a:ext cx="1610646" cy="1610644"/>
            </a:xfrm>
            <a:prstGeom prst="ellipse">
              <a:avLst/>
            </a:prstGeom>
            <a:solidFill>
              <a:srgbClr val="F8F8F8"/>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Oval 12">
              <a:extLst>
                <a:ext uri="{FF2B5EF4-FFF2-40B4-BE49-F238E27FC236}">
                  <a16:creationId xmlns:a16="http://schemas.microsoft.com/office/drawing/2014/main" id="{FC347CD7-1989-F494-FAF4-C1C7CC6F0A8F}"/>
                </a:ext>
              </a:extLst>
            </p:cNvPr>
            <p:cNvSpPr>
              <a:spLocks noChangeArrowheads="1"/>
            </p:cNvSpPr>
            <p:nvPr/>
          </p:nvSpPr>
          <p:spPr bwMode="auto">
            <a:xfrm>
              <a:off x="3626578" y="3069009"/>
              <a:ext cx="1694464" cy="1694462"/>
            </a:xfrm>
            <a:prstGeom prst="ellipse">
              <a:avLst/>
            </a:prstGeom>
            <a:solidFill>
              <a:srgbClr val="E5087E"/>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Oval 10">
              <a:extLst>
                <a:ext uri="{FF2B5EF4-FFF2-40B4-BE49-F238E27FC236}">
                  <a16:creationId xmlns:a16="http://schemas.microsoft.com/office/drawing/2014/main" id="{5B70A64B-7CD6-0AEB-E282-3B21CCB2AF45}"/>
                </a:ext>
              </a:extLst>
            </p:cNvPr>
            <p:cNvSpPr>
              <a:spLocks noChangeArrowheads="1"/>
            </p:cNvSpPr>
            <p:nvPr/>
          </p:nvSpPr>
          <p:spPr bwMode="auto">
            <a:xfrm>
              <a:off x="4999729" y="2022502"/>
              <a:ext cx="2652000" cy="2651998"/>
            </a:xfrm>
            <a:prstGeom prst="ellipse">
              <a:avLst/>
            </a:prstGeom>
            <a:solidFill>
              <a:schemeClr val="accent4">
                <a:alpha val="78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0" name="Oval 100">
              <a:extLst>
                <a:ext uri="{FF2B5EF4-FFF2-40B4-BE49-F238E27FC236}">
                  <a16:creationId xmlns:a16="http://schemas.microsoft.com/office/drawing/2014/main" id="{16A6D534-DB95-CAE3-B373-9E066CC54AFD}"/>
                </a:ext>
              </a:extLst>
            </p:cNvPr>
            <p:cNvSpPr>
              <a:spLocks noChangeArrowheads="1"/>
            </p:cNvSpPr>
            <p:nvPr/>
          </p:nvSpPr>
          <p:spPr bwMode="invGray">
            <a:xfrm>
              <a:off x="7044386" y="3454362"/>
              <a:ext cx="2401656" cy="2401654"/>
            </a:xfrm>
            <a:prstGeom prst="ellipse">
              <a:avLst/>
            </a:prstGeom>
            <a:solidFill>
              <a:srgbClr val="5A9248"/>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solidFill>
                  <a:srgbClr val="FFFFFF"/>
                </a:solidFill>
              </a:endParaRPr>
            </a:p>
          </p:txBody>
        </p:sp>
        <p:sp>
          <p:nvSpPr>
            <p:cNvPr id="22" name="Rectangle 21">
              <a:extLst>
                <a:ext uri="{FF2B5EF4-FFF2-40B4-BE49-F238E27FC236}">
                  <a16:creationId xmlns:a16="http://schemas.microsoft.com/office/drawing/2014/main" id="{2E906595-684F-1883-9C8B-C8128C5FB34F}"/>
                </a:ext>
              </a:extLst>
            </p:cNvPr>
            <p:cNvSpPr/>
            <p:nvPr/>
          </p:nvSpPr>
          <p:spPr>
            <a:xfrm>
              <a:off x="7369167" y="4437772"/>
              <a:ext cx="1717777" cy="959941"/>
            </a:xfrm>
            <a:prstGeom prst="rect">
              <a:avLst/>
            </a:prstGeom>
          </p:spPr>
          <p:txBody>
            <a:bodyPr wrap="square">
              <a:spAutoFit/>
            </a:bodyPr>
            <a:lstStyle/>
            <a:p>
              <a:pPr algn="ctr"/>
              <a:r>
                <a:rPr lang="en-US" sz="1400" b="1" dirty="0">
                  <a:solidFill>
                    <a:srgbClr val="FFFFFF"/>
                  </a:solidFill>
                  <a:latin typeface="Arial" panose="020B0604020202020204" pitchFamily="34" charset="0"/>
                  <a:cs typeface="Arial" panose="020B0604020202020204" pitchFamily="34" charset="0"/>
                </a:rPr>
                <a:t>43 National Pathways </a:t>
              </a:r>
            </a:p>
            <a:p>
              <a:pPr algn="ctr"/>
              <a:endParaRPr lang="en-US" sz="1400" dirty="0">
                <a:solidFill>
                  <a:srgbClr val="FFFFFF"/>
                </a:solidFill>
                <a:latin typeface="Arial" panose="020B0604020202020204" pitchFamily="34" charset="0"/>
                <a:cs typeface="Arial" panose="020B0604020202020204" pitchFamily="34" charset="0"/>
              </a:endParaRPr>
            </a:p>
            <a:p>
              <a:pPr algn="ctr"/>
              <a:r>
                <a:rPr lang="en-US" sz="1100" dirty="0">
                  <a:solidFill>
                    <a:srgbClr val="FFFFFF"/>
                  </a:solidFill>
                  <a:latin typeface="Arial" panose="020B0604020202020204" pitchFamily="34" charset="0"/>
                  <a:cs typeface="Arial" panose="020B0604020202020204" pitchFamily="34" charset="0"/>
                </a:rPr>
                <a:t>43 </a:t>
              </a:r>
              <a:r>
                <a:rPr lang="en-US" sz="1100" dirty="0" err="1">
                  <a:solidFill>
                    <a:srgbClr val="FFFFFF"/>
                  </a:solidFill>
                  <a:latin typeface="Arial" panose="020B0604020202020204" pitchFamily="34" charset="0"/>
                  <a:cs typeface="Arial" panose="020B0604020202020204" pitchFamily="34" charset="0"/>
                </a:rPr>
                <a:t>Prioritised</a:t>
              </a:r>
              <a:r>
                <a:rPr lang="en-US" sz="1100" dirty="0">
                  <a:solidFill>
                    <a:srgbClr val="FFFFFF"/>
                  </a:solidFill>
                  <a:latin typeface="Arial" panose="020B0604020202020204" pitchFamily="34" charset="0"/>
                  <a:cs typeface="Arial" panose="020B0604020202020204" pitchFamily="34" charset="0"/>
                </a:rPr>
                <a:t> Symptom Based Pathways </a:t>
              </a:r>
            </a:p>
          </p:txBody>
        </p:sp>
        <p:sp>
          <p:nvSpPr>
            <p:cNvPr id="23" name="Rectangle 22">
              <a:extLst>
                <a:ext uri="{FF2B5EF4-FFF2-40B4-BE49-F238E27FC236}">
                  <a16:creationId xmlns:a16="http://schemas.microsoft.com/office/drawing/2014/main" id="{3C1996C0-BAD0-805F-139C-A616068B8FAE}"/>
                </a:ext>
              </a:extLst>
            </p:cNvPr>
            <p:cNvSpPr/>
            <p:nvPr/>
          </p:nvSpPr>
          <p:spPr>
            <a:xfrm>
              <a:off x="8904166" y="2757492"/>
              <a:ext cx="1430476" cy="1110788"/>
            </a:xfrm>
            <a:prstGeom prst="rect">
              <a:avLst/>
            </a:prstGeom>
          </p:spPr>
          <p:txBody>
            <a:bodyPr wrap="square">
              <a:spAutoFit/>
            </a:bodyPr>
            <a:lstStyle/>
            <a:p>
              <a:pPr algn="ctr"/>
              <a:r>
                <a:rPr lang="en-US" sz="1400" b="1" dirty="0">
                  <a:solidFill>
                    <a:srgbClr val="FFFFFF"/>
                  </a:solidFill>
                  <a:latin typeface="Arial" panose="020B0604020202020204" pitchFamily="34" charset="0"/>
                  <a:cs typeface="Arial" panose="020B0604020202020204" pitchFamily="34" charset="0"/>
                </a:rPr>
                <a:t>15 Tests Reporting </a:t>
              </a:r>
            </a:p>
            <a:p>
              <a:pPr algn="ctr"/>
              <a:endParaRPr lang="en-US" sz="1400" dirty="0">
                <a:solidFill>
                  <a:srgbClr val="FFFFFF"/>
                </a:solidFill>
                <a:latin typeface="Arial" panose="020B0604020202020204" pitchFamily="34" charset="0"/>
                <a:cs typeface="Arial" panose="020B0604020202020204" pitchFamily="34" charset="0"/>
              </a:endParaRPr>
            </a:p>
            <a:p>
              <a:pPr algn="ctr"/>
              <a:r>
                <a:rPr lang="en-US" sz="1100" dirty="0">
                  <a:solidFill>
                    <a:srgbClr val="FFFFFF"/>
                  </a:solidFill>
                  <a:latin typeface="Arial" panose="020B0604020202020204" pitchFamily="34" charset="0"/>
                  <a:cs typeface="Arial" panose="020B0604020202020204" pitchFamily="34" charset="0"/>
                </a:rPr>
                <a:t>Only 15 tests reported through national returns </a:t>
              </a:r>
            </a:p>
          </p:txBody>
        </p:sp>
        <p:sp>
          <p:nvSpPr>
            <p:cNvPr id="24" name="Oval 100">
              <a:extLst>
                <a:ext uri="{FF2B5EF4-FFF2-40B4-BE49-F238E27FC236}">
                  <a16:creationId xmlns:a16="http://schemas.microsoft.com/office/drawing/2014/main" id="{5D843788-017E-5FEB-712D-DCEAB3327DE4}"/>
                </a:ext>
              </a:extLst>
            </p:cNvPr>
            <p:cNvSpPr>
              <a:spLocks noChangeArrowheads="1"/>
            </p:cNvSpPr>
            <p:nvPr/>
          </p:nvSpPr>
          <p:spPr bwMode="invGray">
            <a:xfrm>
              <a:off x="358775" y="1642543"/>
              <a:ext cx="3446324" cy="3446322"/>
            </a:xfrm>
            <a:prstGeom prst="ellipse">
              <a:avLst/>
            </a:prstGeom>
            <a:solidFill>
              <a:srgbClr val="5C2684"/>
            </a:solidFill>
            <a:ln w="19050">
              <a:noFill/>
              <a:round/>
              <a:headEnd/>
              <a:tailEnd/>
            </a:ln>
          </p:spPr>
          <p:txBody>
            <a:bodyPr vert="horz" wrap="square" lIns="121920" tIns="60960" rIns="121920" bIns="60960" numCol="1" anchor="t" anchorCtr="0" compatLnSpc="1">
              <a:prstTxWarp prst="textNoShape">
                <a:avLst/>
              </a:prstTxWarp>
            </a:bodyPr>
            <a:lstStyle/>
            <a:p>
              <a:endParaRPr lang="en-US" sz="3600">
                <a:solidFill>
                  <a:srgbClr val="FFFFFF"/>
                </a:solidFill>
              </a:endParaRPr>
            </a:p>
          </p:txBody>
        </p:sp>
        <p:sp>
          <p:nvSpPr>
            <p:cNvPr id="25" name="Rectangle 24">
              <a:extLst>
                <a:ext uri="{FF2B5EF4-FFF2-40B4-BE49-F238E27FC236}">
                  <a16:creationId xmlns:a16="http://schemas.microsoft.com/office/drawing/2014/main" id="{87E5B038-D464-8FB5-6D6E-68E5656C42F7}"/>
                </a:ext>
              </a:extLst>
            </p:cNvPr>
            <p:cNvSpPr/>
            <p:nvPr/>
          </p:nvSpPr>
          <p:spPr>
            <a:xfrm>
              <a:off x="587366" y="3014472"/>
              <a:ext cx="3077376" cy="726812"/>
            </a:xfrm>
            <a:prstGeom prst="rect">
              <a:avLst/>
            </a:prstGeom>
          </p:spPr>
          <p:txBody>
            <a:bodyPr wrap="square">
              <a:spAutoFit/>
            </a:bodyPr>
            <a:lstStyle/>
            <a:p>
              <a:pPr algn="ctr"/>
              <a:r>
                <a:rPr lang="en-US" sz="1400" b="1" dirty="0">
                  <a:solidFill>
                    <a:srgbClr val="FFFFFF"/>
                  </a:solidFill>
                  <a:latin typeface="Arial" panose="020B0604020202020204" pitchFamily="34" charset="0"/>
                  <a:cs typeface="Arial" panose="020B0604020202020204" pitchFamily="34" charset="0"/>
                </a:rPr>
                <a:t>18 Diagnostic Providers</a:t>
              </a:r>
              <a:endParaRPr lang="en-US" sz="1100" b="1" dirty="0">
                <a:solidFill>
                  <a:srgbClr val="FFFFFF"/>
                </a:solidFill>
                <a:latin typeface="Arial" panose="020B0604020202020204" pitchFamily="34" charset="0"/>
                <a:cs typeface="Arial" panose="020B0604020202020204" pitchFamily="34" charset="0"/>
              </a:endParaRPr>
            </a:p>
            <a:p>
              <a:pPr algn="ctr"/>
              <a:endParaRPr lang="en-US" sz="1100" dirty="0">
                <a:solidFill>
                  <a:srgbClr val="FFFFFF"/>
                </a:solidFill>
                <a:latin typeface="Arial" panose="020B0604020202020204" pitchFamily="34" charset="0"/>
                <a:cs typeface="Arial" panose="020B0604020202020204" pitchFamily="34" charset="0"/>
              </a:endParaRPr>
            </a:p>
            <a:p>
              <a:pPr algn="ctr"/>
              <a:r>
                <a:rPr lang="en-US" sz="1100" dirty="0">
                  <a:solidFill>
                    <a:srgbClr val="FFFFFF"/>
                  </a:solidFill>
                  <a:latin typeface="Arial" panose="020B0604020202020204" pitchFamily="34" charset="0"/>
                  <a:cs typeface="Arial" panose="020B0604020202020204" pitchFamily="34" charset="0"/>
                </a:rPr>
                <a:t>18 significant providers of diagnostic services for C&amp;M patients </a:t>
              </a:r>
            </a:p>
          </p:txBody>
        </p:sp>
        <p:sp>
          <p:nvSpPr>
            <p:cNvPr id="27" name="Rectangle 26">
              <a:extLst>
                <a:ext uri="{FF2B5EF4-FFF2-40B4-BE49-F238E27FC236}">
                  <a16:creationId xmlns:a16="http://schemas.microsoft.com/office/drawing/2014/main" id="{2F989A52-F7F6-2754-6AFA-3E493AA201E5}"/>
                </a:ext>
              </a:extLst>
            </p:cNvPr>
            <p:cNvSpPr/>
            <p:nvPr/>
          </p:nvSpPr>
          <p:spPr>
            <a:xfrm>
              <a:off x="3744115" y="3591167"/>
              <a:ext cx="1430476" cy="767952"/>
            </a:xfrm>
            <a:prstGeom prst="rect">
              <a:avLst/>
            </a:prstGeom>
          </p:spPr>
          <p:txBody>
            <a:bodyPr wrap="square">
              <a:spAutoFit/>
            </a:bodyPr>
            <a:lstStyle/>
            <a:p>
              <a:pPr algn="ctr"/>
              <a:r>
                <a:rPr lang="en-US" sz="1400" b="1" dirty="0">
                  <a:solidFill>
                    <a:srgbClr val="FFFFFF"/>
                  </a:solidFill>
                  <a:latin typeface="Arial" panose="020B0604020202020204" pitchFamily="34" charset="0"/>
                  <a:cs typeface="Arial" panose="020B0604020202020204" pitchFamily="34" charset="0"/>
                </a:rPr>
                <a:t>24 Access Policies</a:t>
              </a:r>
            </a:p>
            <a:p>
              <a:pPr algn="ctr"/>
              <a:r>
                <a:rPr lang="en-US" sz="1100" dirty="0">
                  <a:solidFill>
                    <a:srgbClr val="FFFFFF"/>
                  </a:solidFill>
                  <a:latin typeface="Arial" panose="020B0604020202020204" pitchFamily="34" charset="0"/>
                  <a:cs typeface="Arial" panose="020B0604020202020204" pitchFamily="34" charset="0"/>
                </a:rPr>
                <a:t>24 access policies for diagnostics</a:t>
              </a:r>
            </a:p>
          </p:txBody>
        </p:sp>
        <p:sp>
          <p:nvSpPr>
            <p:cNvPr id="28" name="Rectangle 27">
              <a:extLst>
                <a:ext uri="{FF2B5EF4-FFF2-40B4-BE49-F238E27FC236}">
                  <a16:creationId xmlns:a16="http://schemas.microsoft.com/office/drawing/2014/main" id="{408BC3D7-E988-EC4E-CB95-8EA5A5B37622}"/>
                </a:ext>
              </a:extLst>
            </p:cNvPr>
            <p:cNvSpPr/>
            <p:nvPr/>
          </p:nvSpPr>
          <p:spPr>
            <a:xfrm>
              <a:off x="5235630" y="3217086"/>
              <a:ext cx="2180198" cy="1220496"/>
            </a:xfrm>
            <a:prstGeom prst="rect">
              <a:avLst/>
            </a:prstGeom>
          </p:spPr>
          <p:txBody>
            <a:bodyPr wrap="square">
              <a:spAutoFit/>
            </a:bodyPr>
            <a:lstStyle/>
            <a:p>
              <a:pPr algn="ctr"/>
              <a:r>
                <a:rPr lang="en-US" sz="1400" b="1" dirty="0">
                  <a:solidFill>
                    <a:srgbClr val="FFFFFF"/>
                  </a:solidFill>
                  <a:latin typeface="Arial" panose="020B0604020202020204" pitchFamily="34" charset="0"/>
                  <a:cs typeface="Arial" panose="020B0604020202020204" pitchFamily="34" charset="0"/>
                </a:rPr>
                <a:t>30 Digital Systems</a:t>
              </a:r>
            </a:p>
            <a:p>
              <a:pPr algn="ctr"/>
              <a:endParaRPr lang="en-US" sz="1400" dirty="0">
                <a:solidFill>
                  <a:srgbClr val="FFFFFF"/>
                </a:solidFill>
                <a:latin typeface="Arial" panose="020B0604020202020204" pitchFamily="34" charset="0"/>
                <a:cs typeface="Arial" panose="020B0604020202020204" pitchFamily="34" charset="0"/>
              </a:endParaRPr>
            </a:p>
            <a:p>
              <a:pPr algn="ctr"/>
              <a:r>
                <a:rPr lang="en-US" sz="1100" dirty="0">
                  <a:solidFill>
                    <a:srgbClr val="FFFFFF"/>
                  </a:solidFill>
                  <a:latin typeface="Arial" panose="020B0604020202020204" pitchFamily="34" charset="0"/>
                  <a:cs typeface="Arial" panose="020B0604020202020204" pitchFamily="34" charset="0"/>
                </a:rPr>
                <a:t>30 different digital systems identified (to date) in the booking, delivery, and reporting of diagnostics </a:t>
              </a:r>
            </a:p>
            <a:p>
              <a:pPr algn="ctr"/>
              <a:endParaRPr lang="en-US" sz="1100" dirty="0">
                <a:solidFill>
                  <a:srgbClr val="FFFFFF"/>
                </a:solidFill>
              </a:endParaRPr>
            </a:p>
          </p:txBody>
        </p:sp>
        <p:sp>
          <p:nvSpPr>
            <p:cNvPr id="29" name="Rectangle 28">
              <a:extLst>
                <a:ext uri="{FF2B5EF4-FFF2-40B4-BE49-F238E27FC236}">
                  <a16:creationId xmlns:a16="http://schemas.microsoft.com/office/drawing/2014/main" id="{F7B08720-1009-FC19-333D-92382DDF4765}"/>
                </a:ext>
              </a:extLst>
            </p:cNvPr>
            <p:cNvSpPr/>
            <p:nvPr/>
          </p:nvSpPr>
          <p:spPr>
            <a:xfrm>
              <a:off x="2922270" y="4678269"/>
              <a:ext cx="1402663" cy="809093"/>
            </a:xfrm>
            <a:prstGeom prst="rect">
              <a:avLst/>
            </a:prstGeom>
          </p:spPr>
          <p:txBody>
            <a:bodyPr wrap="square">
              <a:spAutoFit/>
            </a:bodyPr>
            <a:lstStyle/>
            <a:p>
              <a:pPr algn="ctr"/>
              <a:r>
                <a:rPr lang="en-US" sz="1400" b="1" dirty="0">
                  <a:solidFill>
                    <a:srgbClr val="FFFFFF"/>
                  </a:solidFill>
                  <a:latin typeface="Arial" panose="020B0604020202020204" pitchFamily="34" charset="0"/>
                  <a:cs typeface="Arial" panose="020B0604020202020204" pitchFamily="34" charset="0"/>
                </a:rPr>
                <a:t>25+ Staffing Groups</a:t>
              </a:r>
            </a:p>
            <a:p>
              <a:pPr algn="ctr"/>
              <a:endParaRPr lang="en-US" sz="1400" dirty="0">
                <a:solidFill>
                  <a:srgbClr val="FFFFFF"/>
                </a:solidFill>
                <a:latin typeface="Arial" panose="020B0604020202020204" pitchFamily="34" charset="0"/>
                <a:cs typeface="Arial" panose="020B0604020202020204" pitchFamily="34" charset="0"/>
              </a:endParaRPr>
            </a:p>
            <a:p>
              <a:pPr algn="ctr"/>
              <a:r>
                <a:rPr lang="en-US" sz="1100" dirty="0">
                  <a:solidFill>
                    <a:srgbClr val="FFFFFF"/>
                  </a:solidFill>
                  <a:latin typeface="Arial" panose="020B0604020202020204" pitchFamily="34" charset="0"/>
                  <a:cs typeface="Arial" panose="020B0604020202020204" pitchFamily="34" charset="0"/>
                </a:rPr>
                <a:t>25+ </a:t>
              </a:r>
              <a:r>
                <a:rPr lang="en-US" sz="1000" dirty="0">
                  <a:solidFill>
                    <a:srgbClr val="FFFFFF"/>
                  </a:solidFill>
                  <a:latin typeface="Arial" panose="020B0604020202020204" pitchFamily="34" charset="0"/>
                  <a:cs typeface="Arial" panose="020B0604020202020204" pitchFamily="34" charset="0"/>
                </a:rPr>
                <a:t>groups</a:t>
              </a:r>
              <a:r>
                <a:rPr lang="en-US" sz="1100" dirty="0">
                  <a:solidFill>
                    <a:srgbClr val="FFFFFF"/>
                  </a:solidFill>
                  <a:latin typeface="Arial" panose="020B0604020202020204" pitchFamily="34" charset="0"/>
                  <a:cs typeface="Arial" panose="020B0604020202020204" pitchFamily="34" charset="0"/>
                </a:rPr>
                <a:t> involved </a:t>
              </a:r>
            </a:p>
          </p:txBody>
        </p:sp>
        <p:sp>
          <p:nvSpPr>
            <p:cNvPr id="30" name="Rectangle 29">
              <a:extLst>
                <a:ext uri="{FF2B5EF4-FFF2-40B4-BE49-F238E27FC236}">
                  <a16:creationId xmlns:a16="http://schemas.microsoft.com/office/drawing/2014/main" id="{FA93108E-80AB-695F-F48C-71385A1CCC76}"/>
                </a:ext>
              </a:extLst>
            </p:cNvPr>
            <p:cNvSpPr/>
            <p:nvPr/>
          </p:nvSpPr>
          <p:spPr>
            <a:xfrm>
              <a:off x="10312404" y="3487150"/>
              <a:ext cx="1430476" cy="767952"/>
            </a:xfrm>
            <a:prstGeom prst="rect">
              <a:avLst/>
            </a:prstGeom>
          </p:spPr>
          <p:txBody>
            <a:bodyPr wrap="square">
              <a:spAutoFit/>
            </a:bodyPr>
            <a:lstStyle/>
            <a:p>
              <a:pPr algn="ctr"/>
              <a:r>
                <a:rPr lang="en-US" sz="1400" b="1" dirty="0">
                  <a:solidFill>
                    <a:schemeClr val="bg2"/>
                  </a:solidFill>
                  <a:latin typeface="Arial" panose="020B0604020202020204" pitchFamily="34" charset="0"/>
                  <a:cs typeface="Arial" panose="020B0604020202020204" pitchFamily="34" charset="0"/>
                </a:rPr>
                <a:t>20 Minimum Tests</a:t>
              </a:r>
            </a:p>
            <a:p>
              <a:pPr algn="ctr"/>
              <a:r>
                <a:rPr lang="en-US" sz="1000" dirty="0">
                  <a:solidFill>
                    <a:schemeClr val="bg2"/>
                  </a:solidFill>
                  <a:latin typeface="Arial" panose="020B0604020202020204" pitchFamily="34" charset="0"/>
                  <a:cs typeface="Arial" panose="020B0604020202020204" pitchFamily="34" charset="0"/>
                </a:rPr>
                <a:t>CDCs deliver a minimum 20 tests</a:t>
              </a:r>
            </a:p>
          </p:txBody>
        </p:sp>
        <p:sp>
          <p:nvSpPr>
            <p:cNvPr id="31" name="Oval 13">
              <a:extLst>
                <a:ext uri="{FF2B5EF4-FFF2-40B4-BE49-F238E27FC236}">
                  <a16:creationId xmlns:a16="http://schemas.microsoft.com/office/drawing/2014/main" id="{E3BA62F8-29DD-B55D-54F6-B25F3FF28320}"/>
                </a:ext>
              </a:extLst>
            </p:cNvPr>
            <p:cNvSpPr>
              <a:spLocks noChangeArrowheads="1"/>
            </p:cNvSpPr>
            <p:nvPr/>
          </p:nvSpPr>
          <p:spPr bwMode="auto">
            <a:xfrm>
              <a:off x="3596503" y="1765665"/>
              <a:ext cx="692136" cy="692136"/>
            </a:xfrm>
            <a:prstGeom prst="ellipse">
              <a:avLst/>
            </a:prstGeom>
            <a:solidFill>
              <a:schemeClr val="accent2">
                <a:alpha val="78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Oval 9">
              <a:extLst>
                <a:ext uri="{FF2B5EF4-FFF2-40B4-BE49-F238E27FC236}">
                  <a16:creationId xmlns:a16="http://schemas.microsoft.com/office/drawing/2014/main" id="{064719B6-3EEF-CA82-0C47-F2337118E2FC}"/>
                </a:ext>
              </a:extLst>
            </p:cNvPr>
            <p:cNvSpPr>
              <a:spLocks noChangeArrowheads="1"/>
            </p:cNvSpPr>
            <p:nvPr/>
          </p:nvSpPr>
          <p:spPr bwMode="auto">
            <a:xfrm>
              <a:off x="8909822" y="5114141"/>
              <a:ext cx="653394" cy="653394"/>
            </a:xfrm>
            <a:prstGeom prst="ellipse">
              <a:avLst/>
            </a:prstGeom>
            <a:solidFill>
              <a:schemeClr val="accent6">
                <a:alpha val="78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Oval 6">
              <a:extLst>
                <a:ext uri="{FF2B5EF4-FFF2-40B4-BE49-F238E27FC236}">
                  <a16:creationId xmlns:a16="http://schemas.microsoft.com/office/drawing/2014/main" id="{6B46C4B4-DB39-E9A2-B63B-6BEB5EF88F16}"/>
                </a:ext>
              </a:extLst>
            </p:cNvPr>
            <p:cNvSpPr>
              <a:spLocks noChangeArrowheads="1"/>
            </p:cNvSpPr>
            <p:nvPr/>
          </p:nvSpPr>
          <p:spPr bwMode="auto">
            <a:xfrm>
              <a:off x="10312404" y="4226197"/>
              <a:ext cx="537274" cy="537274"/>
            </a:xfrm>
            <a:prstGeom prst="ellipse">
              <a:avLst/>
            </a:prstGeom>
            <a:solidFill>
              <a:schemeClr val="tx2">
                <a:lumMod val="40000"/>
                <a:lumOff val="60000"/>
                <a:alpha val="78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Oval 12">
              <a:extLst>
                <a:ext uri="{FF2B5EF4-FFF2-40B4-BE49-F238E27FC236}">
                  <a16:creationId xmlns:a16="http://schemas.microsoft.com/office/drawing/2014/main" id="{9E34DC3A-5657-EF53-B51D-2FC6F3700ED6}"/>
                </a:ext>
              </a:extLst>
            </p:cNvPr>
            <p:cNvSpPr>
              <a:spLocks noChangeArrowheads="1"/>
            </p:cNvSpPr>
            <p:nvPr/>
          </p:nvSpPr>
          <p:spPr bwMode="auto">
            <a:xfrm>
              <a:off x="4205173" y="5077866"/>
              <a:ext cx="537274" cy="537274"/>
            </a:xfrm>
            <a:prstGeom prst="ellipse">
              <a:avLst/>
            </a:prstGeom>
            <a:solidFill>
              <a:schemeClr val="accent3">
                <a:alpha val="78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Oval 10">
              <a:extLst>
                <a:ext uri="{FF2B5EF4-FFF2-40B4-BE49-F238E27FC236}">
                  <a16:creationId xmlns:a16="http://schemas.microsoft.com/office/drawing/2014/main" id="{CD32D58E-F93C-DA61-752C-1B78C7B739E1}"/>
                </a:ext>
              </a:extLst>
            </p:cNvPr>
            <p:cNvSpPr>
              <a:spLocks noChangeArrowheads="1"/>
            </p:cNvSpPr>
            <p:nvPr/>
          </p:nvSpPr>
          <p:spPr bwMode="auto">
            <a:xfrm>
              <a:off x="5412287" y="4577074"/>
              <a:ext cx="537274" cy="537274"/>
            </a:xfrm>
            <a:prstGeom prst="ellipse">
              <a:avLst/>
            </a:prstGeom>
            <a:solidFill>
              <a:schemeClr val="accent4">
                <a:alpha val="78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Oval 100">
              <a:extLst>
                <a:ext uri="{FF2B5EF4-FFF2-40B4-BE49-F238E27FC236}">
                  <a16:creationId xmlns:a16="http://schemas.microsoft.com/office/drawing/2014/main" id="{DE3388F3-96D7-8540-50D5-00A44C476834}"/>
                </a:ext>
              </a:extLst>
            </p:cNvPr>
            <p:cNvSpPr>
              <a:spLocks noChangeArrowheads="1"/>
            </p:cNvSpPr>
            <p:nvPr/>
          </p:nvSpPr>
          <p:spPr bwMode="invGray">
            <a:xfrm>
              <a:off x="6952942" y="5218725"/>
              <a:ext cx="537274" cy="537274"/>
            </a:xfrm>
            <a:prstGeom prst="ellipse">
              <a:avLst/>
            </a:prstGeom>
            <a:solidFill>
              <a:schemeClr val="accent5">
                <a:alpha val="78000"/>
              </a:schemeClr>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solidFill>
                  <a:srgbClr val="FFFFFF"/>
                </a:solidFill>
              </a:endParaRPr>
            </a:p>
          </p:txBody>
        </p:sp>
        <p:sp>
          <p:nvSpPr>
            <p:cNvPr id="37" name="Oval 100">
              <a:extLst>
                <a:ext uri="{FF2B5EF4-FFF2-40B4-BE49-F238E27FC236}">
                  <a16:creationId xmlns:a16="http://schemas.microsoft.com/office/drawing/2014/main" id="{48AB4AA1-83DD-DB31-1648-836194D44CA9}"/>
                </a:ext>
              </a:extLst>
            </p:cNvPr>
            <p:cNvSpPr>
              <a:spLocks noChangeArrowheads="1"/>
            </p:cNvSpPr>
            <p:nvPr/>
          </p:nvSpPr>
          <p:spPr bwMode="invGray">
            <a:xfrm>
              <a:off x="830876" y="4694963"/>
              <a:ext cx="537274" cy="537274"/>
            </a:xfrm>
            <a:prstGeom prst="ellipse">
              <a:avLst/>
            </a:prstGeom>
            <a:solidFill>
              <a:schemeClr val="accent1">
                <a:alpha val="78000"/>
              </a:schemeClr>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solidFill>
                  <a:srgbClr val="FFFFFF"/>
                </a:solidFill>
              </a:endParaRPr>
            </a:p>
          </p:txBody>
        </p:sp>
        <p:sp>
          <p:nvSpPr>
            <p:cNvPr id="38" name="Oval 100">
              <a:extLst>
                <a:ext uri="{FF2B5EF4-FFF2-40B4-BE49-F238E27FC236}">
                  <a16:creationId xmlns:a16="http://schemas.microsoft.com/office/drawing/2014/main" id="{E0F26E52-0E7C-6006-010F-5B8D3DE02C1F}"/>
                </a:ext>
              </a:extLst>
            </p:cNvPr>
            <p:cNvSpPr>
              <a:spLocks noChangeArrowheads="1"/>
            </p:cNvSpPr>
            <p:nvPr/>
          </p:nvSpPr>
          <p:spPr bwMode="invGray">
            <a:xfrm>
              <a:off x="2426481" y="5509533"/>
              <a:ext cx="319542" cy="319542"/>
            </a:xfrm>
            <a:prstGeom prst="ellipse">
              <a:avLst/>
            </a:prstGeom>
            <a:solidFill>
              <a:schemeClr val="accent1">
                <a:alpha val="78000"/>
              </a:schemeClr>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solidFill>
                  <a:srgbClr val="FFFFFF"/>
                </a:solidFill>
              </a:endParaRPr>
            </a:p>
          </p:txBody>
        </p:sp>
        <p:sp>
          <p:nvSpPr>
            <p:cNvPr id="39" name="Oval 100">
              <a:extLst>
                <a:ext uri="{FF2B5EF4-FFF2-40B4-BE49-F238E27FC236}">
                  <a16:creationId xmlns:a16="http://schemas.microsoft.com/office/drawing/2014/main" id="{BD789549-7242-DAB0-F194-F2FC9546D4A5}"/>
                </a:ext>
              </a:extLst>
            </p:cNvPr>
            <p:cNvSpPr>
              <a:spLocks noChangeArrowheads="1"/>
            </p:cNvSpPr>
            <p:nvPr/>
          </p:nvSpPr>
          <p:spPr bwMode="invGray">
            <a:xfrm>
              <a:off x="7287855" y="2400503"/>
              <a:ext cx="225286" cy="225286"/>
            </a:xfrm>
            <a:prstGeom prst="ellipse">
              <a:avLst/>
            </a:prstGeom>
            <a:solidFill>
              <a:schemeClr val="accent5">
                <a:alpha val="78000"/>
              </a:schemeClr>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solidFill>
                  <a:srgbClr val="FFFFFF"/>
                </a:solidFill>
              </a:endParaRPr>
            </a:p>
          </p:txBody>
        </p:sp>
      </p:grpSp>
      <p:pic>
        <p:nvPicPr>
          <p:cNvPr id="46" name="Picture 45">
            <a:extLst>
              <a:ext uri="{FF2B5EF4-FFF2-40B4-BE49-F238E27FC236}">
                <a16:creationId xmlns:a16="http://schemas.microsoft.com/office/drawing/2014/main" id="{0AA853FB-B53F-A65E-A0BD-D792D96DFF32}"/>
              </a:ext>
            </a:extLst>
          </p:cNvPr>
          <p:cNvPicPr>
            <a:picLocks noChangeAspect="1"/>
          </p:cNvPicPr>
          <p:nvPr/>
        </p:nvPicPr>
        <p:blipFill>
          <a:blip r:embed="rId3"/>
          <a:stretch>
            <a:fillRect/>
          </a:stretch>
        </p:blipFill>
        <p:spPr>
          <a:xfrm>
            <a:off x="1755300" y="1978595"/>
            <a:ext cx="688208" cy="686488"/>
          </a:xfrm>
          <a:prstGeom prst="rect">
            <a:avLst/>
          </a:prstGeom>
        </p:spPr>
      </p:pic>
      <p:pic>
        <p:nvPicPr>
          <p:cNvPr id="48" name="Picture 47">
            <a:extLst>
              <a:ext uri="{FF2B5EF4-FFF2-40B4-BE49-F238E27FC236}">
                <a16:creationId xmlns:a16="http://schemas.microsoft.com/office/drawing/2014/main" id="{2ED99260-E2EE-1C5D-33B7-906D5E13F7EA}"/>
              </a:ext>
            </a:extLst>
          </p:cNvPr>
          <p:cNvPicPr>
            <a:picLocks noChangeAspect="1"/>
          </p:cNvPicPr>
          <p:nvPr/>
        </p:nvPicPr>
        <p:blipFill>
          <a:blip r:embed="rId4"/>
          <a:stretch>
            <a:fillRect/>
          </a:stretch>
        </p:blipFill>
        <p:spPr>
          <a:xfrm>
            <a:off x="4123736" y="3015763"/>
            <a:ext cx="653394" cy="652290"/>
          </a:xfrm>
          <a:prstGeom prst="rect">
            <a:avLst/>
          </a:prstGeom>
        </p:spPr>
      </p:pic>
      <p:pic>
        <p:nvPicPr>
          <p:cNvPr id="49" name="Picture 48">
            <a:extLst>
              <a:ext uri="{FF2B5EF4-FFF2-40B4-BE49-F238E27FC236}">
                <a16:creationId xmlns:a16="http://schemas.microsoft.com/office/drawing/2014/main" id="{178823C6-7012-092A-4506-2F0B420A90F1}"/>
              </a:ext>
            </a:extLst>
          </p:cNvPr>
          <p:cNvPicPr>
            <a:picLocks noChangeAspect="1"/>
          </p:cNvPicPr>
          <p:nvPr/>
        </p:nvPicPr>
        <p:blipFill>
          <a:blip r:embed="rId5"/>
          <a:stretch>
            <a:fillRect/>
          </a:stretch>
        </p:blipFill>
        <p:spPr>
          <a:xfrm>
            <a:off x="3418463" y="4454909"/>
            <a:ext cx="482697" cy="483514"/>
          </a:xfrm>
          <a:prstGeom prst="rect">
            <a:avLst/>
          </a:prstGeom>
        </p:spPr>
      </p:pic>
      <p:pic>
        <p:nvPicPr>
          <p:cNvPr id="50" name="Picture 49">
            <a:extLst>
              <a:ext uri="{FF2B5EF4-FFF2-40B4-BE49-F238E27FC236}">
                <a16:creationId xmlns:a16="http://schemas.microsoft.com/office/drawing/2014/main" id="{6046194F-01F7-C546-8108-E81343F4EBE5}"/>
              </a:ext>
            </a:extLst>
          </p:cNvPr>
          <p:cNvPicPr>
            <a:picLocks noChangeAspect="1"/>
          </p:cNvPicPr>
          <p:nvPr/>
        </p:nvPicPr>
        <p:blipFill>
          <a:blip r:embed="rId6"/>
          <a:stretch>
            <a:fillRect/>
          </a:stretch>
        </p:blipFill>
        <p:spPr>
          <a:xfrm>
            <a:off x="6122102" y="2305757"/>
            <a:ext cx="738639" cy="736792"/>
          </a:xfrm>
          <a:prstGeom prst="rect">
            <a:avLst/>
          </a:prstGeom>
        </p:spPr>
      </p:pic>
      <p:pic>
        <p:nvPicPr>
          <p:cNvPr id="51" name="Picture 50">
            <a:extLst>
              <a:ext uri="{FF2B5EF4-FFF2-40B4-BE49-F238E27FC236}">
                <a16:creationId xmlns:a16="http://schemas.microsoft.com/office/drawing/2014/main" id="{017A77B7-FFC3-14E6-F543-E88B94C7133E}"/>
              </a:ext>
            </a:extLst>
          </p:cNvPr>
          <p:cNvPicPr>
            <a:picLocks noChangeAspect="1"/>
          </p:cNvPicPr>
          <p:nvPr/>
        </p:nvPicPr>
        <p:blipFill>
          <a:blip r:embed="rId7"/>
          <a:stretch>
            <a:fillRect/>
          </a:stretch>
        </p:blipFill>
        <p:spPr>
          <a:xfrm>
            <a:off x="9470814" y="2032253"/>
            <a:ext cx="572449" cy="572449"/>
          </a:xfrm>
          <a:prstGeom prst="rect">
            <a:avLst/>
          </a:prstGeom>
        </p:spPr>
      </p:pic>
      <p:pic>
        <p:nvPicPr>
          <p:cNvPr id="52" name="Picture 51">
            <a:extLst>
              <a:ext uri="{FF2B5EF4-FFF2-40B4-BE49-F238E27FC236}">
                <a16:creationId xmlns:a16="http://schemas.microsoft.com/office/drawing/2014/main" id="{A70213C9-1FC9-FABA-B107-B80EE24452B5}"/>
              </a:ext>
            </a:extLst>
          </p:cNvPr>
          <p:cNvPicPr>
            <a:picLocks noChangeAspect="1"/>
          </p:cNvPicPr>
          <p:nvPr/>
        </p:nvPicPr>
        <p:blipFill>
          <a:blip r:embed="rId8"/>
          <a:stretch>
            <a:fillRect/>
          </a:stretch>
        </p:blipFill>
        <p:spPr>
          <a:xfrm>
            <a:off x="7987617" y="3733572"/>
            <a:ext cx="880853" cy="878651"/>
          </a:xfrm>
          <a:prstGeom prst="rect">
            <a:avLst/>
          </a:prstGeom>
        </p:spPr>
      </p:pic>
      <p:pic>
        <p:nvPicPr>
          <p:cNvPr id="53" name="Picture 52">
            <a:extLst>
              <a:ext uri="{FF2B5EF4-FFF2-40B4-BE49-F238E27FC236}">
                <a16:creationId xmlns:a16="http://schemas.microsoft.com/office/drawing/2014/main" id="{68EDC0AB-FBA7-F3FD-C21E-618F61DD2028}"/>
              </a:ext>
            </a:extLst>
          </p:cNvPr>
          <p:cNvPicPr>
            <a:picLocks noChangeAspect="1"/>
          </p:cNvPicPr>
          <p:nvPr/>
        </p:nvPicPr>
        <p:blipFill>
          <a:blip r:embed="rId9"/>
          <a:stretch>
            <a:fillRect/>
          </a:stretch>
        </p:blipFill>
        <p:spPr>
          <a:xfrm>
            <a:off x="10917061" y="2970147"/>
            <a:ext cx="537275" cy="537275"/>
          </a:xfrm>
          <a:prstGeom prst="rect">
            <a:avLst/>
          </a:prstGeom>
        </p:spPr>
      </p:pic>
      <p:pic>
        <p:nvPicPr>
          <p:cNvPr id="40" name="Picture 39"/>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9125751" y="152049"/>
            <a:ext cx="2884713" cy="961571"/>
          </a:xfrm>
          <a:prstGeom prst="rect">
            <a:avLst/>
          </a:prstGeom>
        </p:spPr>
      </p:pic>
    </p:spTree>
    <p:extLst>
      <p:ext uri="{BB962C8B-B14F-4D97-AF65-F5344CB8AC3E}">
        <p14:creationId xmlns:p14="http://schemas.microsoft.com/office/powerpoint/2010/main" val="4070389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8" name="Straight Arrow Connector 77">
            <a:extLst>
              <a:ext uri="{FF2B5EF4-FFF2-40B4-BE49-F238E27FC236}">
                <a16:creationId xmlns:a16="http://schemas.microsoft.com/office/drawing/2014/main" id="{6B25941F-23B7-430D-959B-FE1B802326D5}"/>
              </a:ext>
            </a:extLst>
          </p:cNvPr>
          <p:cNvCxnSpPr>
            <a:cxnSpLocks/>
          </p:cNvCxnSpPr>
          <p:nvPr/>
        </p:nvCxnSpPr>
        <p:spPr>
          <a:xfrm flipV="1">
            <a:off x="8148361" y="1270833"/>
            <a:ext cx="0" cy="384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F107DEB2-2DF7-4C9D-8BB2-C2EE621A8E76}"/>
              </a:ext>
            </a:extLst>
          </p:cNvPr>
          <p:cNvSpPr/>
          <p:nvPr/>
        </p:nvSpPr>
        <p:spPr>
          <a:xfrm>
            <a:off x="959372" y="2733231"/>
            <a:ext cx="11257597" cy="1912132"/>
          </a:xfrm>
          <a:prstGeom prst="rect">
            <a:avLst/>
          </a:prstGeom>
          <a:solidFill>
            <a:schemeClr val="accent1">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lang="en-GB" b="1" kern="0">
              <a:solidFill>
                <a:schemeClr val="tx1"/>
              </a:solidFill>
              <a:latin typeface="Arial" panose="020B0604020202020204" pitchFamily="34" charset="0"/>
              <a:cs typeface="Arial" panose="020B0604020202020204" pitchFamily="34" charset="0"/>
              <a:sym typeface="Arial"/>
            </a:endParaRPr>
          </a:p>
        </p:txBody>
      </p:sp>
      <p:sp>
        <p:nvSpPr>
          <p:cNvPr id="14" name="Rectangle: Rounded Corners 13">
            <a:extLst>
              <a:ext uri="{FF2B5EF4-FFF2-40B4-BE49-F238E27FC236}">
                <a16:creationId xmlns:a16="http://schemas.microsoft.com/office/drawing/2014/main" id="{CCB404B8-5991-4852-B8CA-1E21020F505F}"/>
              </a:ext>
            </a:extLst>
          </p:cNvPr>
          <p:cNvSpPr/>
          <p:nvPr/>
        </p:nvSpPr>
        <p:spPr>
          <a:xfrm>
            <a:off x="963871" y="1586094"/>
            <a:ext cx="2496000" cy="788076"/>
          </a:xfrm>
          <a:prstGeom prst="roundRect">
            <a:avLst/>
          </a:prstGeom>
          <a:solidFill>
            <a:schemeClr val="accent6"/>
          </a:solidFill>
          <a:ln>
            <a:solidFill>
              <a:schemeClr val="accent6">
                <a:lumMod val="75000"/>
              </a:schemeClr>
            </a:solidFill>
          </a:ln>
        </p:spPr>
        <p:style>
          <a:lnRef idx="0">
            <a:scrgbClr r="0" g="0" b="0"/>
          </a:lnRef>
          <a:fillRef idx="0">
            <a:scrgbClr r="0" g="0" b="0"/>
          </a:fillRef>
          <a:effectRef idx="0">
            <a:scrgbClr r="0" g="0" b="0"/>
          </a:effectRef>
          <a:fontRef idx="minor">
            <a:schemeClr val="lt1"/>
          </a:fontRef>
        </p:style>
        <p:txBody>
          <a:bodyPr rtlCol="0" anchor="ctr">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GB" sz="1467"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rPr>
              <a:t>NHSEI </a:t>
            </a: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GB" sz="1467"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rPr>
              <a:t>National &amp; Regional Diagnostics Board</a:t>
            </a:r>
          </a:p>
        </p:txBody>
      </p:sp>
      <p:sp>
        <p:nvSpPr>
          <p:cNvPr id="160" name="Rectangle: Rounded Corners 159">
            <a:extLst>
              <a:ext uri="{FF2B5EF4-FFF2-40B4-BE49-F238E27FC236}">
                <a16:creationId xmlns:a16="http://schemas.microsoft.com/office/drawing/2014/main" id="{2A785430-4748-42BE-91AA-13467C29663B}"/>
              </a:ext>
            </a:extLst>
          </p:cNvPr>
          <p:cNvSpPr/>
          <p:nvPr/>
        </p:nvSpPr>
        <p:spPr>
          <a:xfrm>
            <a:off x="7840437" y="1567289"/>
            <a:ext cx="2496000" cy="768000"/>
          </a:xfrm>
          <a:prstGeom prst="roundRect">
            <a:avLst/>
          </a:prstGeom>
          <a:solidFill>
            <a:schemeClr val="accent5">
              <a:lumMod val="75000"/>
            </a:schemeClr>
          </a:solidFill>
          <a:ln>
            <a:solidFill>
              <a:schemeClr val="accent5">
                <a:lumMod val="50000"/>
              </a:schemeClr>
            </a:solidFill>
          </a:ln>
        </p:spPr>
        <p:style>
          <a:lnRef idx="0">
            <a:scrgbClr r="0" g="0" b="0"/>
          </a:lnRef>
          <a:fillRef idx="0">
            <a:scrgbClr r="0" g="0" b="0"/>
          </a:fillRef>
          <a:effectRef idx="0">
            <a:scrgbClr r="0" g="0" b="0"/>
          </a:effectRef>
          <a:fontRef idx="minor">
            <a:schemeClr val="lt1"/>
          </a:fontRef>
        </p:style>
        <p:txBody>
          <a:bodyPr rtlCol="0" anchor="ctr">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GB" sz="2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rPr>
              <a:t>CMAST</a:t>
            </a:r>
          </a:p>
        </p:txBody>
      </p:sp>
      <p:sp>
        <p:nvSpPr>
          <p:cNvPr id="29" name="Rectangle 28">
            <a:extLst>
              <a:ext uri="{FF2B5EF4-FFF2-40B4-BE49-F238E27FC236}">
                <a16:creationId xmlns:a16="http://schemas.microsoft.com/office/drawing/2014/main" id="{DD1F4B17-D2A1-4449-87E5-EDD0A4869F45}"/>
              </a:ext>
            </a:extLst>
          </p:cNvPr>
          <p:cNvSpPr/>
          <p:nvPr/>
        </p:nvSpPr>
        <p:spPr>
          <a:xfrm>
            <a:off x="959372" y="2865208"/>
            <a:ext cx="11172857" cy="39530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48000" rIns="4800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C&amp;M Diagnostic Delivery Board </a:t>
            </a:r>
          </a:p>
        </p:txBody>
      </p:sp>
      <p:sp>
        <p:nvSpPr>
          <p:cNvPr id="31" name="Rounded Rectangle 67">
            <a:extLst>
              <a:ext uri="{FF2B5EF4-FFF2-40B4-BE49-F238E27FC236}">
                <a16:creationId xmlns:a16="http://schemas.microsoft.com/office/drawing/2014/main" id="{0DF47827-04F6-4BF5-AD25-D4C23F14F1C3}"/>
              </a:ext>
            </a:extLst>
          </p:cNvPr>
          <p:cNvSpPr/>
          <p:nvPr/>
        </p:nvSpPr>
        <p:spPr>
          <a:xfrm>
            <a:off x="1189133" y="3337092"/>
            <a:ext cx="1548000" cy="1200000"/>
          </a:xfrm>
          <a:prstGeom prst="roundRect">
            <a:avLst/>
          </a:prstGeom>
          <a:solidFill>
            <a:schemeClr val="accent1">
              <a:alpha val="50000"/>
            </a:schemeClr>
          </a:solidFill>
          <a:ln>
            <a:solidFill>
              <a:schemeClr val="accent1"/>
            </a:solid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GB" sz="1307"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 </a:t>
            </a:r>
            <a:r>
              <a:rPr kumimoji="0" lang="en-GB"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Imaging</a:t>
            </a:r>
          </a:p>
        </p:txBody>
      </p:sp>
      <p:sp>
        <p:nvSpPr>
          <p:cNvPr id="33" name="Rounded Rectangle 67">
            <a:extLst>
              <a:ext uri="{FF2B5EF4-FFF2-40B4-BE49-F238E27FC236}">
                <a16:creationId xmlns:a16="http://schemas.microsoft.com/office/drawing/2014/main" id="{1B3483E4-7F84-4E06-B3F6-5171BDA83D8F}"/>
              </a:ext>
            </a:extLst>
          </p:cNvPr>
          <p:cNvSpPr/>
          <p:nvPr/>
        </p:nvSpPr>
        <p:spPr>
          <a:xfrm>
            <a:off x="3523816" y="3321556"/>
            <a:ext cx="1548000" cy="1200000"/>
          </a:xfrm>
          <a:prstGeom prst="roundRect">
            <a:avLst/>
          </a:prstGeom>
          <a:solidFill>
            <a:schemeClr val="accent1">
              <a:alpha val="50000"/>
            </a:schemeClr>
          </a:solidFill>
          <a:ln>
            <a:solidFill>
              <a:srgbClr val="7030A0"/>
            </a:solid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GB"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 </a:t>
            </a:r>
            <a:r>
              <a:rPr kumimoji="0" lang="en-GB"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Community Diagnostic Centres</a:t>
            </a:r>
          </a:p>
        </p:txBody>
      </p:sp>
      <p:sp>
        <p:nvSpPr>
          <p:cNvPr id="34" name="Rounded Rectangle 67">
            <a:extLst>
              <a:ext uri="{FF2B5EF4-FFF2-40B4-BE49-F238E27FC236}">
                <a16:creationId xmlns:a16="http://schemas.microsoft.com/office/drawing/2014/main" id="{AC904AE5-A9E3-44A4-AE0F-4245D651170D}"/>
              </a:ext>
            </a:extLst>
          </p:cNvPr>
          <p:cNvSpPr/>
          <p:nvPr/>
        </p:nvSpPr>
        <p:spPr>
          <a:xfrm>
            <a:off x="5720008" y="3332883"/>
            <a:ext cx="1548000" cy="1200000"/>
          </a:xfrm>
          <a:prstGeom prst="roundRect">
            <a:avLst/>
          </a:prstGeom>
          <a:solidFill>
            <a:schemeClr val="accent1">
              <a:alpha val="50000"/>
            </a:schemeClr>
          </a:solidFill>
          <a:ln>
            <a:solidFill>
              <a:srgbClr val="7030A0"/>
            </a:solid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GB"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Endoscopy</a:t>
            </a:r>
          </a:p>
        </p:txBody>
      </p:sp>
      <p:sp>
        <p:nvSpPr>
          <p:cNvPr id="35" name="Rounded Rectangle 67">
            <a:extLst>
              <a:ext uri="{FF2B5EF4-FFF2-40B4-BE49-F238E27FC236}">
                <a16:creationId xmlns:a16="http://schemas.microsoft.com/office/drawing/2014/main" id="{801766AB-EE47-4661-B512-8F40BBAD620A}"/>
              </a:ext>
            </a:extLst>
          </p:cNvPr>
          <p:cNvSpPr/>
          <p:nvPr/>
        </p:nvSpPr>
        <p:spPr>
          <a:xfrm>
            <a:off x="7910266" y="3332883"/>
            <a:ext cx="1548000" cy="1200000"/>
          </a:xfrm>
          <a:prstGeom prst="roundRect">
            <a:avLst/>
          </a:prstGeom>
          <a:solidFill>
            <a:schemeClr val="accent1">
              <a:alpha val="50000"/>
            </a:schemeClr>
          </a:solidFill>
          <a:ln>
            <a:solidFill>
              <a:srgbClr val="7030A0"/>
            </a:solid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GB"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Pathology</a:t>
            </a:r>
          </a:p>
        </p:txBody>
      </p:sp>
      <p:sp>
        <p:nvSpPr>
          <p:cNvPr id="70" name="Rectangle: Rounded Corners 69">
            <a:extLst>
              <a:ext uri="{FF2B5EF4-FFF2-40B4-BE49-F238E27FC236}">
                <a16:creationId xmlns:a16="http://schemas.microsoft.com/office/drawing/2014/main" id="{B5FE0E74-A153-42D2-9142-CD8E864639A4}"/>
              </a:ext>
            </a:extLst>
          </p:cNvPr>
          <p:cNvSpPr/>
          <p:nvPr/>
        </p:nvSpPr>
        <p:spPr>
          <a:xfrm>
            <a:off x="6276889" y="725480"/>
            <a:ext cx="3024000" cy="768000"/>
          </a:xfrm>
          <a:prstGeom prst="roundRect">
            <a:avLst/>
          </a:prstGeom>
          <a:ln>
            <a:extLst>
              <a:ext uri="{C807C97D-BFC1-408E-A445-0C87EB9F89A2}">
                <ask:lineSketchStyleProps xmlns:ask="http://schemas.microsoft.com/office/drawing/2018/sketchyshapes">
                  <ask:type>
                    <ask:lineSketchNone/>
                  </ask:type>
                </ask:lineSketchStyleProps>
              </a:ext>
            </a:extLst>
          </a:ln>
        </p:spPr>
        <p:style>
          <a:lnRef idx="2">
            <a:schemeClr val="accent4">
              <a:shade val="50000"/>
            </a:schemeClr>
          </a:lnRef>
          <a:fillRef idx="1">
            <a:schemeClr val="accent4"/>
          </a:fillRef>
          <a:effectRef idx="0">
            <a:schemeClr val="accent4"/>
          </a:effectRef>
          <a:fontRef idx="minor">
            <a:schemeClr val="lt1"/>
          </a:fontRef>
        </p:style>
        <p:txBody>
          <a:bodyPr rtlCol="0" anchor="ctr">
            <a:norm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GB" sz="1867"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rPr>
              <a:t>C&amp;M Integrated Care Board</a:t>
            </a:r>
          </a:p>
        </p:txBody>
      </p:sp>
      <p:sp>
        <p:nvSpPr>
          <p:cNvPr id="52" name="Heptagon 51">
            <a:extLst>
              <a:ext uri="{FF2B5EF4-FFF2-40B4-BE49-F238E27FC236}">
                <a16:creationId xmlns:a16="http://schemas.microsoft.com/office/drawing/2014/main" id="{81B6B0B8-AFCD-46A1-B83E-AD7D11D00D3D}"/>
              </a:ext>
            </a:extLst>
          </p:cNvPr>
          <p:cNvSpPr/>
          <p:nvPr/>
        </p:nvSpPr>
        <p:spPr>
          <a:xfrm>
            <a:off x="3379391" y="3309597"/>
            <a:ext cx="366612" cy="328393"/>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GB" sz="1867"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2</a:t>
            </a:r>
          </a:p>
        </p:txBody>
      </p:sp>
      <p:sp>
        <p:nvSpPr>
          <p:cNvPr id="56" name="Heptagon 55">
            <a:extLst>
              <a:ext uri="{FF2B5EF4-FFF2-40B4-BE49-F238E27FC236}">
                <a16:creationId xmlns:a16="http://schemas.microsoft.com/office/drawing/2014/main" id="{D7C75E1F-51FC-4FE6-AE4C-6BB2C6264F40}"/>
              </a:ext>
            </a:extLst>
          </p:cNvPr>
          <p:cNvSpPr/>
          <p:nvPr/>
        </p:nvSpPr>
        <p:spPr>
          <a:xfrm>
            <a:off x="1049158" y="3321556"/>
            <a:ext cx="366612" cy="328393"/>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GB" sz="1867"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1</a:t>
            </a:r>
          </a:p>
        </p:txBody>
      </p:sp>
      <p:sp>
        <p:nvSpPr>
          <p:cNvPr id="57" name="Heptagon 56">
            <a:extLst>
              <a:ext uri="{FF2B5EF4-FFF2-40B4-BE49-F238E27FC236}">
                <a16:creationId xmlns:a16="http://schemas.microsoft.com/office/drawing/2014/main" id="{5C2BB90D-F1D6-4056-B404-CD56A30C4BC9}"/>
              </a:ext>
            </a:extLst>
          </p:cNvPr>
          <p:cNvSpPr/>
          <p:nvPr/>
        </p:nvSpPr>
        <p:spPr>
          <a:xfrm>
            <a:off x="5566696" y="3346404"/>
            <a:ext cx="366612" cy="328393"/>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GB" sz="1867"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3</a:t>
            </a:r>
          </a:p>
        </p:txBody>
      </p:sp>
      <p:sp>
        <p:nvSpPr>
          <p:cNvPr id="58" name="Heptagon 57">
            <a:extLst>
              <a:ext uri="{FF2B5EF4-FFF2-40B4-BE49-F238E27FC236}">
                <a16:creationId xmlns:a16="http://schemas.microsoft.com/office/drawing/2014/main" id="{DFA9DEC3-6EE1-4BD3-9B8B-33B65E70E972}"/>
              </a:ext>
            </a:extLst>
          </p:cNvPr>
          <p:cNvSpPr/>
          <p:nvPr/>
        </p:nvSpPr>
        <p:spPr>
          <a:xfrm>
            <a:off x="7824251" y="3321556"/>
            <a:ext cx="366612" cy="328393"/>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GB" sz="1867"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4</a:t>
            </a:r>
          </a:p>
        </p:txBody>
      </p:sp>
      <p:sp>
        <p:nvSpPr>
          <p:cNvPr id="32" name="Rounded Rectangle 67">
            <a:extLst>
              <a:ext uri="{FF2B5EF4-FFF2-40B4-BE49-F238E27FC236}">
                <a16:creationId xmlns:a16="http://schemas.microsoft.com/office/drawing/2014/main" id="{735446E1-B4FF-4445-94B4-A05B247B46B7}"/>
              </a:ext>
            </a:extLst>
          </p:cNvPr>
          <p:cNvSpPr/>
          <p:nvPr/>
        </p:nvSpPr>
        <p:spPr>
          <a:xfrm>
            <a:off x="10021538" y="3332883"/>
            <a:ext cx="1548000" cy="1200000"/>
          </a:xfrm>
          <a:prstGeom prst="roundRect">
            <a:avLst/>
          </a:prstGeom>
          <a:solidFill>
            <a:schemeClr val="accent1">
              <a:alpha val="50000"/>
            </a:schemeClr>
          </a:solidFill>
          <a:ln>
            <a:solidFill>
              <a:srgbClr val="7030A0"/>
            </a:solid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GB"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Physiological </a:t>
            </a:r>
            <a:r>
              <a:rPr kumimoji="0" lang="en-GB" sz="1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Measurements</a:t>
            </a:r>
            <a:endParaRPr kumimoji="0" lang="en-GB"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39" name="Heptagon 38">
            <a:extLst>
              <a:ext uri="{FF2B5EF4-FFF2-40B4-BE49-F238E27FC236}">
                <a16:creationId xmlns:a16="http://schemas.microsoft.com/office/drawing/2014/main" id="{5A65E3DF-1DAE-4FA2-95F2-7A8E81C9329A}"/>
              </a:ext>
            </a:extLst>
          </p:cNvPr>
          <p:cNvSpPr/>
          <p:nvPr/>
        </p:nvSpPr>
        <p:spPr>
          <a:xfrm>
            <a:off x="9969825" y="3313480"/>
            <a:ext cx="366612" cy="328393"/>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GB" sz="1867" kern="0">
                <a:solidFill>
                  <a:srgbClr val="FFFFFF"/>
                </a:solidFill>
                <a:latin typeface="Arial" panose="020B0604020202020204" pitchFamily="34" charset="0"/>
                <a:cs typeface="Arial" panose="020B0604020202020204" pitchFamily="34" charset="0"/>
                <a:sym typeface="Arial"/>
              </a:rPr>
              <a:t>5</a:t>
            </a:r>
            <a:endParaRPr kumimoji="0" lang="en-GB" sz="1867"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59" name="Rounded Rectangle 32">
            <a:extLst>
              <a:ext uri="{FF2B5EF4-FFF2-40B4-BE49-F238E27FC236}">
                <a16:creationId xmlns:a16="http://schemas.microsoft.com/office/drawing/2014/main" id="{CB302FCA-C858-466B-ADB8-513C7D57B2FC}"/>
              </a:ext>
            </a:extLst>
          </p:cNvPr>
          <p:cNvSpPr/>
          <p:nvPr/>
        </p:nvSpPr>
        <p:spPr>
          <a:xfrm>
            <a:off x="1676306" y="5539474"/>
            <a:ext cx="9540000" cy="324000"/>
          </a:xfrm>
          <a:prstGeom prst="roundRect">
            <a:avLst>
              <a:gd name="adj" fmla="val 50000"/>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dirty="0">
                <a:ln>
                  <a:noFill/>
                </a:ln>
                <a:solidFill>
                  <a:srgbClr val="575C5C"/>
                </a:solidFill>
                <a:effectLst/>
                <a:uLnTx/>
                <a:uFillTx/>
                <a:latin typeface="Arial" panose="020B0604020202020204" pitchFamily="34" charset="0"/>
                <a:cs typeface="Arial" panose="020B0604020202020204" pitchFamily="34" charset="0"/>
                <a:sym typeface="Arial"/>
              </a:rPr>
              <a:t>Procurement</a:t>
            </a:r>
          </a:p>
        </p:txBody>
      </p:sp>
      <p:sp>
        <p:nvSpPr>
          <p:cNvPr id="62" name="Rounded Rectangle 32">
            <a:extLst>
              <a:ext uri="{FF2B5EF4-FFF2-40B4-BE49-F238E27FC236}">
                <a16:creationId xmlns:a16="http://schemas.microsoft.com/office/drawing/2014/main" id="{2D6F77BB-9459-4215-8BF0-04D734BA9B4B}"/>
              </a:ext>
            </a:extLst>
          </p:cNvPr>
          <p:cNvSpPr/>
          <p:nvPr/>
        </p:nvSpPr>
        <p:spPr>
          <a:xfrm>
            <a:off x="1669943" y="4724940"/>
            <a:ext cx="9540000" cy="324000"/>
          </a:xfrm>
          <a:prstGeom prst="roundRect">
            <a:avLst>
              <a:gd name="adj" fmla="val 50000"/>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dirty="0">
                <a:ln>
                  <a:noFill/>
                </a:ln>
                <a:solidFill>
                  <a:srgbClr val="575C5C"/>
                </a:solidFill>
                <a:effectLst/>
                <a:uLnTx/>
                <a:uFillTx/>
                <a:latin typeface="Arial" panose="020B0604020202020204" pitchFamily="34" charset="0"/>
                <a:cs typeface="Arial" panose="020B0604020202020204" pitchFamily="34" charset="0"/>
                <a:sym typeface="Arial"/>
              </a:rPr>
              <a:t>Digital Transformation</a:t>
            </a:r>
          </a:p>
        </p:txBody>
      </p:sp>
      <p:sp>
        <p:nvSpPr>
          <p:cNvPr id="63" name="Rounded Rectangle 32">
            <a:extLst>
              <a:ext uri="{FF2B5EF4-FFF2-40B4-BE49-F238E27FC236}">
                <a16:creationId xmlns:a16="http://schemas.microsoft.com/office/drawing/2014/main" id="{ECCBC16E-3E10-436B-AA73-A8F54B610DE9}"/>
              </a:ext>
            </a:extLst>
          </p:cNvPr>
          <p:cNvSpPr/>
          <p:nvPr/>
        </p:nvSpPr>
        <p:spPr>
          <a:xfrm>
            <a:off x="1669943" y="5134093"/>
            <a:ext cx="9540000" cy="324000"/>
          </a:xfrm>
          <a:prstGeom prst="roundRect">
            <a:avLst>
              <a:gd name="adj" fmla="val 50000"/>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dirty="0">
                <a:ln>
                  <a:noFill/>
                </a:ln>
                <a:solidFill>
                  <a:srgbClr val="575C5C"/>
                </a:solidFill>
                <a:effectLst/>
                <a:uLnTx/>
                <a:uFillTx/>
                <a:latin typeface="Arial" panose="020B0604020202020204" pitchFamily="34" charset="0"/>
                <a:cs typeface="Arial" panose="020B0604020202020204" pitchFamily="34" charset="0"/>
                <a:sym typeface="Arial"/>
              </a:rPr>
              <a:t>Workforce</a:t>
            </a:r>
          </a:p>
        </p:txBody>
      </p:sp>
      <p:sp>
        <p:nvSpPr>
          <p:cNvPr id="69" name="Rounded Rectangle 32">
            <a:extLst>
              <a:ext uri="{FF2B5EF4-FFF2-40B4-BE49-F238E27FC236}">
                <a16:creationId xmlns:a16="http://schemas.microsoft.com/office/drawing/2014/main" id="{3EF164A5-9536-438D-B773-B68DBBA023C2}"/>
              </a:ext>
            </a:extLst>
          </p:cNvPr>
          <p:cNvSpPr/>
          <p:nvPr/>
        </p:nvSpPr>
        <p:spPr>
          <a:xfrm>
            <a:off x="1688865" y="5954355"/>
            <a:ext cx="9540000" cy="324000"/>
          </a:xfrm>
          <a:prstGeom prst="roundRect">
            <a:avLst>
              <a:gd name="adj" fmla="val 50000"/>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dirty="0">
                <a:ln>
                  <a:noFill/>
                </a:ln>
                <a:solidFill>
                  <a:srgbClr val="575C5C"/>
                </a:solidFill>
                <a:effectLst/>
                <a:uLnTx/>
                <a:uFillTx/>
                <a:latin typeface="Arial" panose="020B0604020202020204" pitchFamily="34" charset="0"/>
                <a:cs typeface="Arial" panose="020B0604020202020204" pitchFamily="34" charset="0"/>
                <a:sym typeface="Arial"/>
              </a:rPr>
              <a:t>Capital    </a:t>
            </a:r>
          </a:p>
        </p:txBody>
      </p:sp>
      <p:cxnSp>
        <p:nvCxnSpPr>
          <p:cNvPr id="76" name="Straight Arrow Connector 75">
            <a:extLst>
              <a:ext uri="{FF2B5EF4-FFF2-40B4-BE49-F238E27FC236}">
                <a16:creationId xmlns:a16="http://schemas.microsoft.com/office/drawing/2014/main" id="{6B25941F-23B7-430D-959B-FE1B802326D5}"/>
              </a:ext>
            </a:extLst>
          </p:cNvPr>
          <p:cNvCxnSpPr>
            <a:cxnSpLocks/>
          </p:cNvCxnSpPr>
          <p:nvPr/>
        </p:nvCxnSpPr>
        <p:spPr>
          <a:xfrm flipV="1">
            <a:off x="9088437" y="2327249"/>
            <a:ext cx="0" cy="384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6B25941F-23B7-430D-959B-FE1B802326D5}"/>
              </a:ext>
            </a:extLst>
          </p:cNvPr>
          <p:cNvCxnSpPr>
            <a:cxnSpLocks/>
          </p:cNvCxnSpPr>
          <p:nvPr/>
        </p:nvCxnSpPr>
        <p:spPr>
          <a:xfrm flipV="1">
            <a:off x="2163654" y="2374170"/>
            <a:ext cx="0" cy="384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rot="16200000">
            <a:off x="-214425" y="1505013"/>
            <a:ext cx="1428610" cy="892552"/>
          </a:xfrm>
          <a:prstGeom prst="rect">
            <a:avLst/>
          </a:prstGeom>
          <a:solidFill>
            <a:schemeClr val="tx2"/>
          </a:solidFill>
          <a:ln>
            <a:solidFill>
              <a:schemeClr val="tx1"/>
            </a:solidFill>
          </a:ln>
        </p:spPr>
        <p:txBody>
          <a:bodyPr wrap="square">
            <a:spAutoFit/>
          </a:bodyPr>
          <a:lstStyle/>
          <a:p>
            <a:pPr lvl="0" algn="ctr" defTabSz="1219170">
              <a:buClr>
                <a:srgbClr val="000000"/>
              </a:buClr>
              <a:defRPr/>
            </a:pPr>
            <a:r>
              <a:rPr lang="en-GB" sz="1600" kern="0" dirty="0">
                <a:latin typeface="Arial" panose="020B0604020202020204" pitchFamily="34" charset="0"/>
                <a:cs typeface="Arial" panose="020B0604020202020204" pitchFamily="34" charset="0"/>
                <a:sym typeface="Arial"/>
              </a:rPr>
              <a:t>National  Assurance</a:t>
            </a:r>
            <a:r>
              <a:rPr lang="en-GB" kern="0" dirty="0">
                <a:latin typeface="Arial" panose="020B0604020202020204" pitchFamily="34" charset="0"/>
                <a:cs typeface="Arial" panose="020B0604020202020204" pitchFamily="34" charset="0"/>
                <a:sym typeface="Arial"/>
              </a:rPr>
              <a:t> </a:t>
            </a:r>
          </a:p>
          <a:p>
            <a:pPr lvl="0" algn="ctr" defTabSz="1219170">
              <a:buClr>
                <a:srgbClr val="000000"/>
              </a:buClr>
              <a:defRPr/>
            </a:pPr>
            <a:endParaRPr lang="en-GB" b="1" kern="0" dirty="0">
              <a:latin typeface="Arial" panose="020B0604020202020204" pitchFamily="34" charset="0"/>
              <a:cs typeface="Arial" panose="020B0604020202020204" pitchFamily="34" charset="0"/>
              <a:sym typeface="Arial"/>
            </a:endParaRPr>
          </a:p>
        </p:txBody>
      </p:sp>
      <p:sp>
        <p:nvSpPr>
          <p:cNvPr id="73" name="Rectangle 72"/>
          <p:cNvSpPr/>
          <p:nvPr/>
        </p:nvSpPr>
        <p:spPr>
          <a:xfrm rot="16200000">
            <a:off x="-252174" y="3277588"/>
            <a:ext cx="1428610" cy="861774"/>
          </a:xfrm>
          <a:prstGeom prst="rect">
            <a:avLst/>
          </a:prstGeom>
          <a:solidFill>
            <a:schemeClr val="tx2"/>
          </a:solidFill>
          <a:ln>
            <a:solidFill>
              <a:schemeClr val="tx1"/>
            </a:solidFill>
          </a:ln>
        </p:spPr>
        <p:txBody>
          <a:bodyPr wrap="square">
            <a:spAutoFit/>
          </a:bodyPr>
          <a:lstStyle/>
          <a:p>
            <a:pPr lvl="0" algn="ctr" defTabSz="1219170">
              <a:buClr>
                <a:srgbClr val="000000"/>
              </a:buClr>
              <a:defRPr/>
            </a:pPr>
            <a:r>
              <a:rPr lang="en-GB" sz="1600" kern="0" dirty="0">
                <a:latin typeface="Arial" panose="020B0604020202020204" pitchFamily="34" charset="0"/>
                <a:cs typeface="Arial" panose="020B0604020202020204" pitchFamily="34" charset="0"/>
                <a:sym typeface="Arial"/>
              </a:rPr>
              <a:t>Local &amp; Regional   Assurance</a:t>
            </a:r>
            <a:r>
              <a:rPr lang="en-GB" kern="0" dirty="0">
                <a:latin typeface="Arial" panose="020B0604020202020204" pitchFamily="34" charset="0"/>
                <a:cs typeface="Arial" panose="020B0604020202020204" pitchFamily="34" charset="0"/>
                <a:sym typeface="Arial"/>
              </a:rPr>
              <a:t> </a:t>
            </a:r>
          </a:p>
        </p:txBody>
      </p:sp>
      <p:sp>
        <p:nvSpPr>
          <p:cNvPr id="77" name="Rectangle 76"/>
          <p:cNvSpPr/>
          <p:nvPr/>
        </p:nvSpPr>
        <p:spPr>
          <a:xfrm rot="16200000">
            <a:off x="-266455" y="5229932"/>
            <a:ext cx="1428610" cy="830997"/>
          </a:xfrm>
          <a:prstGeom prst="rect">
            <a:avLst/>
          </a:prstGeom>
          <a:solidFill>
            <a:schemeClr val="tx2"/>
          </a:solidFill>
          <a:ln>
            <a:solidFill>
              <a:schemeClr val="tx1"/>
            </a:solidFill>
          </a:ln>
        </p:spPr>
        <p:txBody>
          <a:bodyPr wrap="square">
            <a:spAutoFit/>
          </a:bodyPr>
          <a:lstStyle/>
          <a:p>
            <a:pPr lvl="0" algn="ctr" defTabSz="1219170">
              <a:buClr>
                <a:srgbClr val="000000"/>
              </a:buClr>
              <a:defRPr/>
            </a:pPr>
            <a:r>
              <a:rPr lang="en-GB" sz="1600" kern="0" dirty="0">
                <a:latin typeface="Arial" panose="020B0604020202020204" pitchFamily="34" charset="0"/>
                <a:cs typeface="Arial" panose="020B0604020202020204" pitchFamily="34" charset="0"/>
                <a:sym typeface="Arial"/>
              </a:rPr>
              <a:t>Cross </a:t>
            </a:r>
          </a:p>
          <a:p>
            <a:pPr lvl="0" algn="ctr" defTabSz="1219170">
              <a:buClr>
                <a:srgbClr val="000000"/>
              </a:buClr>
              <a:defRPr/>
            </a:pPr>
            <a:r>
              <a:rPr lang="en-GB" sz="1600" kern="0" dirty="0">
                <a:latin typeface="Arial" panose="020B0604020202020204" pitchFamily="34" charset="0"/>
                <a:cs typeface="Arial" panose="020B0604020202020204" pitchFamily="34" charset="0"/>
                <a:sym typeface="Arial"/>
              </a:rPr>
              <a:t>Cutting Themes</a:t>
            </a:r>
          </a:p>
        </p:txBody>
      </p:sp>
      <p:sp>
        <p:nvSpPr>
          <p:cNvPr id="4" name="TextBox 3"/>
          <p:cNvSpPr txBox="1"/>
          <p:nvPr/>
        </p:nvSpPr>
        <p:spPr>
          <a:xfrm>
            <a:off x="9739563" y="595618"/>
            <a:ext cx="2392666" cy="511287"/>
          </a:xfrm>
          <a:prstGeom prst="rect">
            <a:avLst/>
          </a:prstGeom>
          <a:solidFill>
            <a:schemeClr val="bg1"/>
          </a:solidFill>
        </p:spPr>
        <p:txBody>
          <a:bodyPr wrap="square" rtlCol="0">
            <a:spAutoFit/>
          </a:bodyPr>
          <a:lstStyle/>
          <a:p>
            <a:endParaRPr lang="en-GB"/>
          </a:p>
        </p:txBody>
      </p:sp>
      <p:sp>
        <p:nvSpPr>
          <p:cNvPr id="36" name="Rounded Rectangle 32">
            <a:extLst>
              <a:ext uri="{FF2B5EF4-FFF2-40B4-BE49-F238E27FC236}">
                <a16:creationId xmlns:a16="http://schemas.microsoft.com/office/drawing/2014/main" id="{3EF164A5-9536-438D-B773-B68DBBA023C2}"/>
              </a:ext>
            </a:extLst>
          </p:cNvPr>
          <p:cNvSpPr/>
          <p:nvPr/>
        </p:nvSpPr>
        <p:spPr>
          <a:xfrm>
            <a:off x="1703411" y="6359736"/>
            <a:ext cx="9540000" cy="324000"/>
          </a:xfrm>
          <a:prstGeom prst="roundRect">
            <a:avLst>
              <a:gd name="adj" fmla="val 50000"/>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dirty="0">
                <a:ln>
                  <a:noFill/>
                </a:ln>
                <a:solidFill>
                  <a:srgbClr val="575C5C"/>
                </a:solidFill>
                <a:effectLst/>
                <a:uLnTx/>
                <a:uFillTx/>
                <a:latin typeface="Arial" panose="020B0604020202020204" pitchFamily="34" charset="0"/>
                <a:cs typeface="Arial" panose="020B0604020202020204" pitchFamily="34" charset="0"/>
                <a:sym typeface="Arial"/>
              </a:rPr>
              <a:t>Patient &amp; Public Involvement    </a:t>
            </a:r>
          </a:p>
        </p:txBody>
      </p:sp>
      <p:sp>
        <p:nvSpPr>
          <p:cNvPr id="37" name="Title 1">
            <a:extLst>
              <a:ext uri="{FF2B5EF4-FFF2-40B4-BE49-F238E27FC236}">
                <a16:creationId xmlns:a16="http://schemas.microsoft.com/office/drawing/2014/main" id="{AEF172B8-E50A-4C97-ACC3-32ACC344ECCA}"/>
              </a:ext>
            </a:extLst>
          </p:cNvPr>
          <p:cNvSpPr>
            <a:spLocks noGrp="1"/>
          </p:cNvSpPr>
          <p:nvPr>
            <p:ph type="title"/>
          </p:nvPr>
        </p:nvSpPr>
        <p:spPr>
          <a:xfrm>
            <a:off x="354393" y="141749"/>
            <a:ext cx="6178982" cy="763600"/>
          </a:xfrm>
        </p:spPr>
        <p:txBody>
          <a:bodyPr>
            <a:noAutofit/>
          </a:bodyPr>
          <a:lstStyle/>
          <a:p>
            <a:r>
              <a:rPr lang="en-GB" sz="3600" dirty="0">
                <a:solidFill>
                  <a:schemeClr val="tx1"/>
                </a:solidFill>
                <a:latin typeface="Arial" panose="020B0604020202020204" pitchFamily="34" charset="0"/>
                <a:cs typeface="Arial" panose="020B0604020202020204" pitchFamily="34" charset="0"/>
              </a:rPr>
              <a:t>Diagnostics Governance</a:t>
            </a:r>
            <a:br>
              <a:rPr lang="en-GB" sz="3600" dirty="0">
                <a:solidFill>
                  <a:schemeClr val="tx1"/>
                </a:solidFill>
                <a:latin typeface="Arial" panose="020B0604020202020204" pitchFamily="34" charset="0"/>
                <a:cs typeface="Arial" panose="020B0604020202020204" pitchFamily="34" charset="0"/>
              </a:rPr>
            </a:br>
            <a:endParaRPr lang="en-GB" sz="3600" dirty="0">
              <a:solidFill>
                <a:schemeClr val="tx1"/>
              </a:solidFill>
              <a:latin typeface="Arial" panose="020B0604020202020204" pitchFamily="34" charset="0"/>
              <a:cs typeface="Arial" panose="020B0604020202020204" pitchFamily="34" charset="0"/>
            </a:endParaRPr>
          </a:p>
        </p:txBody>
      </p:sp>
      <p:pic>
        <p:nvPicPr>
          <p:cNvPr id="38" name="Picture 3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368444" y="155691"/>
            <a:ext cx="2763785" cy="940930"/>
          </a:xfrm>
          <a:prstGeom prst="rect">
            <a:avLst/>
          </a:prstGeom>
        </p:spPr>
      </p:pic>
    </p:spTree>
    <p:extLst>
      <p:ext uri="{BB962C8B-B14F-4D97-AF65-F5344CB8AC3E}">
        <p14:creationId xmlns:p14="http://schemas.microsoft.com/office/powerpoint/2010/main" val="3588477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l="26374" r="28004"/>
          <a:stretch/>
        </p:blipFill>
        <p:spPr>
          <a:xfrm>
            <a:off x="0" y="0"/>
            <a:ext cx="4021418" cy="6858000"/>
          </a:xfrm>
          <a:prstGeom prst="rect">
            <a:avLst/>
          </a:prstGeom>
        </p:spPr>
      </p:pic>
      <p:sp>
        <p:nvSpPr>
          <p:cNvPr id="6" name="Title 5">
            <a:extLst>
              <a:ext uri="{FF2B5EF4-FFF2-40B4-BE49-F238E27FC236}">
                <a16:creationId xmlns:a16="http://schemas.microsoft.com/office/drawing/2014/main" id="{5FE97F73-BC4A-42F9-4DA9-52136ADA3376}"/>
              </a:ext>
            </a:extLst>
          </p:cNvPr>
          <p:cNvSpPr>
            <a:spLocks noGrp="1"/>
          </p:cNvSpPr>
          <p:nvPr>
            <p:ph type="title" idx="2"/>
          </p:nvPr>
        </p:nvSpPr>
        <p:spPr>
          <a:xfrm>
            <a:off x="390794" y="324017"/>
            <a:ext cx="6324108" cy="4651396"/>
          </a:xfrm>
        </p:spPr>
        <p:txBody>
          <a:bodyPr/>
          <a:lstStyle/>
          <a:p>
            <a:r>
              <a:rPr lang="en-GB" sz="3600" dirty="0">
                <a:solidFill>
                  <a:schemeClr val="tx1"/>
                </a:solidFill>
                <a:latin typeface="Arial" panose="020B0604020202020204" pitchFamily="34" charset="0"/>
                <a:cs typeface="Arial" panose="020B0604020202020204" pitchFamily="34" charset="0"/>
              </a:rPr>
              <a:t>What Has Been Delivered? </a:t>
            </a:r>
            <a:br>
              <a:rPr lang="en-GB" sz="4000" dirty="0">
                <a:solidFill>
                  <a:schemeClr val="accent2"/>
                </a:solidFill>
              </a:rPr>
            </a:br>
            <a:br>
              <a:rPr lang="en-GB" sz="4000" dirty="0">
                <a:solidFill>
                  <a:schemeClr val="accent2"/>
                </a:solidFill>
              </a:rPr>
            </a:br>
            <a:br>
              <a:rPr lang="en-GB" sz="4000" dirty="0">
                <a:solidFill>
                  <a:schemeClr val="accent2"/>
                </a:solidFill>
              </a:rPr>
            </a:br>
            <a:br>
              <a:rPr lang="en-GB" sz="4000" dirty="0">
                <a:solidFill>
                  <a:schemeClr val="accent2"/>
                </a:solidFill>
              </a:rPr>
            </a:br>
            <a:br>
              <a:rPr lang="en-GB" sz="4000" dirty="0">
                <a:solidFill>
                  <a:schemeClr val="accent2"/>
                </a:solidFill>
              </a:rPr>
            </a:br>
            <a:br>
              <a:rPr lang="en-GB" sz="4000" dirty="0">
                <a:solidFill>
                  <a:schemeClr val="accent2"/>
                </a:solidFill>
              </a:rPr>
            </a:br>
            <a:br>
              <a:rPr lang="en-GB" sz="4000" dirty="0">
                <a:solidFill>
                  <a:schemeClr val="accent2"/>
                </a:solidFill>
              </a:rPr>
            </a:br>
            <a:br>
              <a:rPr lang="en-GB" sz="4000" dirty="0">
                <a:solidFill>
                  <a:schemeClr val="accent2"/>
                </a:solidFill>
              </a:rPr>
            </a:br>
            <a:br>
              <a:rPr lang="en-GB" sz="4000" dirty="0">
                <a:solidFill>
                  <a:schemeClr val="accent2"/>
                </a:solidFill>
              </a:rPr>
            </a:br>
            <a:r>
              <a:rPr lang="en-GB" sz="4000" dirty="0">
                <a:solidFill>
                  <a:schemeClr val="accent2"/>
                </a:solidFill>
              </a:rPr>
              <a:t> </a:t>
            </a:r>
          </a:p>
        </p:txBody>
      </p:sp>
      <p:pic>
        <p:nvPicPr>
          <p:cNvPr id="4" name="Picture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125751" y="152049"/>
            <a:ext cx="2884713" cy="96157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3941" y="1943920"/>
            <a:ext cx="3606949" cy="3567093"/>
          </a:xfrm>
          <a:prstGeom prst="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r="1326" b="11792"/>
          <a:stretch/>
        </p:blipFill>
        <p:spPr>
          <a:xfrm>
            <a:off x="8990240" y="2831427"/>
            <a:ext cx="2446345" cy="2143986"/>
          </a:xfrm>
          <a:prstGeom prst="rect">
            <a:avLst/>
          </a:prstGeom>
        </p:spPr>
      </p:pic>
      <p:pic>
        <p:nvPicPr>
          <p:cNvPr id="8" name="Picture 7"/>
          <p:cNvPicPr>
            <a:picLocks noChangeAspect="1"/>
          </p:cNvPicPr>
          <p:nvPr/>
        </p:nvPicPr>
        <p:blipFill rotWithShape="1">
          <a:blip r:embed="rId7">
            <a:extLst>
              <a:ext uri="{28A0092B-C50C-407E-A947-70E740481C1C}">
                <a14:useLocalDpi xmlns:a14="http://schemas.microsoft.com/office/drawing/2010/main" val="0"/>
              </a:ext>
            </a:extLst>
          </a:blip>
          <a:srcRect l="44110"/>
          <a:stretch/>
        </p:blipFill>
        <p:spPr>
          <a:xfrm>
            <a:off x="9030071" y="5176576"/>
            <a:ext cx="1183341" cy="1302626"/>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27418" y="5176576"/>
            <a:ext cx="1109167" cy="1302626"/>
          </a:xfrm>
          <a:prstGeom prst="rect">
            <a:avLst/>
          </a:prstGeom>
        </p:spPr>
      </p:pic>
    </p:spTree>
    <p:extLst>
      <p:ext uri="{BB962C8B-B14F-4D97-AF65-F5344CB8AC3E}">
        <p14:creationId xmlns:p14="http://schemas.microsoft.com/office/powerpoint/2010/main" val="1412970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125751" y="152049"/>
            <a:ext cx="2884713" cy="961571"/>
          </a:xfrm>
          <a:prstGeom prst="rect">
            <a:avLst/>
          </a:prstGeom>
        </p:spPr>
      </p:pic>
      <p:sp>
        <p:nvSpPr>
          <p:cNvPr id="2" name="Title 1"/>
          <p:cNvSpPr>
            <a:spLocks noGrp="1"/>
          </p:cNvSpPr>
          <p:nvPr>
            <p:ph type="title"/>
          </p:nvPr>
        </p:nvSpPr>
        <p:spPr>
          <a:xfrm>
            <a:off x="675880" y="2684384"/>
            <a:ext cx="10161654" cy="968572"/>
          </a:xfrm>
        </p:spPr>
        <p:txBody>
          <a:bodyPr/>
          <a:lstStyle/>
          <a:p>
            <a:r>
              <a:rPr lang="en-GB" sz="3200" b="1" dirty="0">
                <a:latin typeface="Arial" panose="020B0604020202020204" pitchFamily="34" charset="0"/>
                <a:cs typeface="Arial" panose="020B0604020202020204" pitchFamily="34" charset="0"/>
              </a:rPr>
              <a:t>Then...</a:t>
            </a:r>
            <a:r>
              <a:rPr lang="en-GB" dirty="0"/>
              <a:t>				         </a:t>
            </a:r>
            <a:r>
              <a:rPr lang="en-GB" sz="3200" b="1" dirty="0">
                <a:latin typeface="Arial" panose="020B0604020202020204" pitchFamily="34" charset="0"/>
                <a:cs typeface="Arial" panose="020B0604020202020204" pitchFamily="34" charset="0"/>
              </a:rPr>
              <a:t>Now…</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18524524"/>
              </p:ext>
            </p:extLst>
          </p:nvPr>
        </p:nvGraphicFramePr>
        <p:xfrm>
          <a:off x="784093" y="3364469"/>
          <a:ext cx="4577862" cy="3460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4" name="Group 13"/>
          <p:cNvGrpSpPr/>
          <p:nvPr/>
        </p:nvGrpSpPr>
        <p:grpSpPr>
          <a:xfrm>
            <a:off x="1942984" y="5719096"/>
            <a:ext cx="1881619" cy="1105162"/>
            <a:chOff x="2677132" y="1601877"/>
            <a:chExt cx="1347316" cy="1105162"/>
          </a:xfrm>
        </p:grpSpPr>
        <p:sp>
          <p:nvSpPr>
            <p:cNvPr id="15" name="Rounded Rectangle 14"/>
            <p:cNvSpPr/>
            <p:nvPr/>
          </p:nvSpPr>
          <p:spPr>
            <a:xfrm>
              <a:off x="2707724" y="1601877"/>
              <a:ext cx="1258186" cy="110516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ounded Rectangle 4"/>
            <p:cNvSpPr txBox="1"/>
            <p:nvPr/>
          </p:nvSpPr>
          <p:spPr>
            <a:xfrm>
              <a:off x="2677132" y="1628669"/>
              <a:ext cx="1347316" cy="10404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0</a:t>
              </a:r>
              <a:br>
                <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br>
              <a:r>
                <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Community </a:t>
              </a: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Diagn</a:t>
              </a:r>
              <a:r>
                <a:rPr lang="en-US" dirty="0">
                  <a:solidFill>
                    <a:prstClr val="white"/>
                  </a:solidFill>
                  <a:latin typeface="Arial" panose="020B0604020202020204" pitchFamily="34" charset="0"/>
                  <a:cs typeface="Arial" panose="020B0604020202020204" pitchFamily="34" charset="0"/>
                </a:rPr>
                <a:t>o</a:t>
              </a: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stic</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br>
                <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b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Centres</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sp>
        <p:nvSpPr>
          <p:cNvPr id="18" name="Rounded Rectangle 17"/>
          <p:cNvSpPr/>
          <p:nvPr/>
        </p:nvSpPr>
        <p:spPr>
          <a:xfrm>
            <a:off x="3887581" y="5730577"/>
            <a:ext cx="1488376" cy="110516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Fragmented governance</a:t>
            </a:r>
          </a:p>
        </p:txBody>
      </p:sp>
      <p:graphicFrame>
        <p:nvGraphicFramePr>
          <p:cNvPr id="23" name="Content Placeholder 6"/>
          <p:cNvGraphicFramePr>
            <a:graphicFrameLocks/>
          </p:cNvGraphicFramePr>
          <p:nvPr>
            <p:extLst>
              <p:ext uri="{D42A27DB-BD31-4B8C-83A1-F6EECF244321}">
                <p14:modId xmlns:p14="http://schemas.microsoft.com/office/powerpoint/2010/main" val="2317364061"/>
              </p:ext>
            </p:extLst>
          </p:nvPr>
        </p:nvGraphicFramePr>
        <p:xfrm>
          <a:off x="6314230" y="3364469"/>
          <a:ext cx="4728427" cy="34712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24" name="Group 23"/>
          <p:cNvGrpSpPr/>
          <p:nvPr/>
        </p:nvGrpSpPr>
        <p:grpSpPr>
          <a:xfrm>
            <a:off x="7462374" y="5711991"/>
            <a:ext cx="1973450" cy="1110628"/>
            <a:chOff x="2524620" y="1194882"/>
            <a:chExt cx="1259710" cy="1105162"/>
          </a:xfrm>
        </p:grpSpPr>
        <p:sp>
          <p:nvSpPr>
            <p:cNvPr id="25" name="Rounded Rectangle 24"/>
            <p:cNvSpPr/>
            <p:nvPr/>
          </p:nvSpPr>
          <p:spPr>
            <a:xfrm>
              <a:off x="2597469" y="1194882"/>
              <a:ext cx="1148468" cy="110516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Rounded Rectangle 4"/>
            <p:cNvSpPr txBox="1"/>
            <p:nvPr/>
          </p:nvSpPr>
          <p:spPr>
            <a:xfrm>
              <a:off x="2524620" y="1239639"/>
              <a:ext cx="1259710" cy="10336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lang="en-US" b="1" dirty="0">
                  <a:solidFill>
                    <a:srgbClr val="FFC000"/>
                  </a:solidFill>
                  <a:latin typeface="Arial" panose="020B0604020202020204" pitchFamily="34" charset="0"/>
                  <a:cs typeface="Arial" panose="020B0604020202020204" pitchFamily="34" charset="0"/>
                </a:rPr>
                <a:t>10</a:t>
              </a:r>
              <a:br>
                <a:rPr lang="en-US" b="1" dirty="0">
                  <a:solidFill>
                    <a:srgbClr val="FFC000"/>
                  </a:solidFill>
                  <a:latin typeface="Arial" panose="020B0604020202020204" pitchFamily="34" charset="0"/>
                  <a:cs typeface="Arial" panose="020B0604020202020204" pitchFamily="34" charset="0"/>
                </a:rPr>
              </a:br>
              <a:r>
                <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Community Diagnostic </a:t>
              </a:r>
              <a:br>
                <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b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Centres</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28" name="Group 27"/>
          <p:cNvGrpSpPr/>
          <p:nvPr/>
        </p:nvGrpSpPr>
        <p:grpSpPr>
          <a:xfrm>
            <a:off x="9518637" y="5704075"/>
            <a:ext cx="1496894" cy="1118544"/>
            <a:chOff x="3156835" y="1128223"/>
            <a:chExt cx="1282216" cy="1105162"/>
          </a:xfrm>
        </p:grpSpPr>
        <p:sp>
          <p:nvSpPr>
            <p:cNvPr id="29" name="Rounded Rectangle 28"/>
            <p:cNvSpPr/>
            <p:nvPr/>
          </p:nvSpPr>
          <p:spPr>
            <a:xfrm>
              <a:off x="3156835" y="1128223"/>
              <a:ext cx="1258186" cy="110516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ounded Rectangle 4"/>
            <p:cNvSpPr txBox="1"/>
            <p:nvPr/>
          </p:nvSpPr>
          <p:spPr>
            <a:xfrm>
              <a:off x="3160479" y="1185178"/>
              <a:ext cx="1278572" cy="10404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Clear governance </a:t>
              </a:r>
            </a:p>
          </p:txBody>
        </p:sp>
      </p:grpSp>
      <p:grpSp>
        <p:nvGrpSpPr>
          <p:cNvPr id="31" name="Group 30"/>
          <p:cNvGrpSpPr/>
          <p:nvPr/>
        </p:nvGrpSpPr>
        <p:grpSpPr>
          <a:xfrm>
            <a:off x="784093" y="1212028"/>
            <a:ext cx="10325136" cy="707512"/>
            <a:chOff x="14667" y="612727"/>
            <a:chExt cx="2531973" cy="1236450"/>
          </a:xfrm>
          <a:solidFill>
            <a:srgbClr val="00B050"/>
          </a:solidFill>
        </p:grpSpPr>
        <p:sp>
          <p:nvSpPr>
            <p:cNvPr id="32" name="Rounded Rectangle 31"/>
            <p:cNvSpPr/>
            <p:nvPr/>
          </p:nvSpPr>
          <p:spPr>
            <a:xfrm>
              <a:off x="14667" y="612727"/>
              <a:ext cx="2531973" cy="742024"/>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ounded Rectangle 4"/>
            <p:cNvSpPr txBox="1"/>
            <p:nvPr/>
          </p:nvSpPr>
          <p:spPr>
            <a:xfrm>
              <a:off x="32820" y="1210195"/>
              <a:ext cx="2504478" cy="63898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X patients waiting longer than 6 weeks for a diagnostic test</a:t>
              </a:r>
            </a:p>
          </p:txBody>
        </p:sp>
      </p:grpSp>
      <p:sp>
        <p:nvSpPr>
          <p:cNvPr id="34" name="Rounded Rectangle 33"/>
          <p:cNvSpPr/>
          <p:nvPr/>
        </p:nvSpPr>
        <p:spPr>
          <a:xfrm>
            <a:off x="784093" y="1632756"/>
            <a:ext cx="10325135" cy="417245"/>
          </a:xfrm>
          <a:prstGeom prst="roundRect">
            <a:avLst>
              <a:gd name="adj" fmla="val 10000"/>
            </a:avLst>
          </a:prstGeom>
          <a:solidFill>
            <a:srgbClr val="FFFF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Huge, complex, diverse programme </a:t>
            </a:r>
          </a:p>
        </p:txBody>
      </p:sp>
      <p:sp>
        <p:nvSpPr>
          <p:cNvPr id="35" name="Rounded Rectangle 34"/>
          <p:cNvSpPr/>
          <p:nvPr/>
        </p:nvSpPr>
        <p:spPr>
          <a:xfrm>
            <a:off x="784092" y="2051029"/>
            <a:ext cx="10325193" cy="408498"/>
          </a:xfrm>
          <a:prstGeom prst="roundRect">
            <a:avLst>
              <a:gd name="adj" fmla="val 10000"/>
            </a:avLst>
          </a:prstGeom>
          <a:solidFill>
            <a:srgbClr val="F59D3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Mass variation in access and performance inequalities</a:t>
            </a:r>
          </a:p>
        </p:txBody>
      </p:sp>
      <p:sp>
        <p:nvSpPr>
          <p:cNvPr id="37" name="Rectangle 36"/>
          <p:cNvSpPr/>
          <p:nvPr/>
        </p:nvSpPr>
        <p:spPr>
          <a:xfrm>
            <a:off x="3331186" y="1224084"/>
            <a:ext cx="4951484"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Calibri" panose="020F0502020204030204"/>
              </a:rPr>
              <a:t>9</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0%+ of patient pathways include a diagnostic test </a:t>
            </a:r>
          </a:p>
        </p:txBody>
      </p:sp>
      <p:sp>
        <p:nvSpPr>
          <p:cNvPr id="38" name="Rounded Rectangle 37"/>
          <p:cNvSpPr/>
          <p:nvPr/>
        </p:nvSpPr>
        <p:spPr>
          <a:xfrm>
            <a:off x="784093" y="2480523"/>
            <a:ext cx="10308785" cy="424595"/>
          </a:xfrm>
          <a:prstGeom prst="roundRect">
            <a:avLst>
              <a:gd name="adj" fmla="val 10000"/>
            </a:avLst>
          </a:prstGeom>
          <a:solidFill>
            <a:schemeClr val="tx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Programme established November 2021</a:t>
            </a:r>
          </a:p>
        </p:txBody>
      </p:sp>
      <p:sp>
        <p:nvSpPr>
          <p:cNvPr id="39" name="Title 4">
            <a:extLst>
              <a:ext uri="{FF2B5EF4-FFF2-40B4-BE49-F238E27FC236}">
                <a16:creationId xmlns:a16="http://schemas.microsoft.com/office/drawing/2014/main" id="{D42585E9-7945-48D5-90F0-40200D5212DE}"/>
              </a:ext>
            </a:extLst>
          </p:cNvPr>
          <p:cNvSpPr txBox="1">
            <a:spLocks/>
          </p:cNvSpPr>
          <p:nvPr/>
        </p:nvSpPr>
        <p:spPr>
          <a:xfrm>
            <a:off x="653555" y="225397"/>
            <a:ext cx="9248617" cy="763600"/>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Diagnostics Programme </a:t>
            </a:r>
          </a:p>
        </p:txBody>
      </p:sp>
    </p:spTree>
    <p:extLst>
      <p:ext uri="{BB962C8B-B14F-4D97-AF65-F5344CB8AC3E}">
        <p14:creationId xmlns:p14="http://schemas.microsoft.com/office/powerpoint/2010/main" val="1044126929"/>
      </p:ext>
    </p:extLst>
  </p:cSld>
  <p:clrMapOvr>
    <a:masterClrMapping/>
  </p:clrMapOvr>
</p:sld>
</file>

<file path=ppt/theme/theme1.xml><?xml version="1.0" encoding="utf-8"?>
<a:theme xmlns:a="http://schemas.openxmlformats.org/drawingml/2006/main" name="Simple Light">
  <a:themeElements>
    <a:clrScheme name="HCP new">
      <a:dk1>
        <a:srgbClr val="000000"/>
      </a:dk1>
      <a:lt1>
        <a:srgbClr val="FFFFFF"/>
      </a:lt1>
      <a:dk2>
        <a:srgbClr val="000000"/>
      </a:dk2>
      <a:lt2>
        <a:srgbClr val="EEEEEE"/>
      </a:lt2>
      <a:accent1>
        <a:srgbClr val="5C2684"/>
      </a:accent1>
      <a:accent2>
        <a:srgbClr val="00A7B5"/>
      </a:accent2>
      <a:accent3>
        <a:srgbClr val="E5087E"/>
      </a:accent3>
      <a:accent4>
        <a:srgbClr val="575C5C"/>
      </a:accent4>
      <a:accent5>
        <a:srgbClr val="82B970"/>
      </a:accent5>
      <a:accent6>
        <a:srgbClr val="F59D35"/>
      </a:accent6>
      <a:hlink>
        <a:srgbClr val="0097A7"/>
      </a:hlink>
      <a:folHlink>
        <a:srgbClr val="00206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HCP Powerpoint template" id="{04D99D3C-7F12-4D51-9C5F-D15889B98AE3}" vid="{F793B0ED-2463-47A1-BA16-36F63A64478C}"/>
    </a:ext>
  </a:extLst>
</a:theme>
</file>

<file path=ppt/theme/theme2.xml><?xml version="1.0" encoding="utf-8"?>
<a:theme xmlns:a="http://schemas.openxmlformats.org/drawingml/2006/main" name="1_Simple Light">
  <a:themeElements>
    <a:clrScheme name="HCP new">
      <a:dk1>
        <a:srgbClr val="000000"/>
      </a:dk1>
      <a:lt1>
        <a:srgbClr val="FFFFFF"/>
      </a:lt1>
      <a:dk2>
        <a:srgbClr val="000000"/>
      </a:dk2>
      <a:lt2>
        <a:srgbClr val="EEEEEE"/>
      </a:lt2>
      <a:accent1>
        <a:srgbClr val="5C2684"/>
      </a:accent1>
      <a:accent2>
        <a:srgbClr val="00A7B5"/>
      </a:accent2>
      <a:accent3>
        <a:srgbClr val="E5087E"/>
      </a:accent3>
      <a:accent4>
        <a:srgbClr val="575C5C"/>
      </a:accent4>
      <a:accent5>
        <a:srgbClr val="82B970"/>
      </a:accent5>
      <a:accent6>
        <a:srgbClr val="F59D35"/>
      </a:accent6>
      <a:hlink>
        <a:srgbClr val="0097A7"/>
      </a:hlink>
      <a:folHlink>
        <a:srgbClr val="00206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 HCP Powerpoint template" id="{DEC9FC85-EA7C-4B09-8FB4-234C6F2F3DF8}" vid="{71AC0F85-19E6-44D6-B239-89284BFCA137}"/>
    </a:ext>
  </a:extLst>
</a:theme>
</file>

<file path=ppt/theme/theme3.xml><?xml version="1.0" encoding="utf-8"?>
<a:theme xmlns:a="http://schemas.openxmlformats.org/drawingml/2006/main" name="1_1 LINE TITLE">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err="1"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ttainDocType xmlns="c7cce046-1ef4-46e9-9b12-bc8a13a401c5" xsi:nil="true"/>
    <TaxCatchAll xmlns="c7cce046-1ef4-46e9-9b12-bc8a13a401c5" xsi:nil="true"/>
    <lcf76f155ced4ddcb4097134ff3c332f xmlns="d190841a-bd4a-48f9-9d7e-7b0052bfc54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0C134EC2158C441AEA5A48DC486C219" ma:contentTypeVersion="13" ma:contentTypeDescription="Create a new document." ma:contentTypeScope="" ma:versionID="002c290a8d82b815818300e9e2144a7c">
  <xsd:schema xmlns:xsd="http://www.w3.org/2001/XMLSchema" xmlns:xs="http://www.w3.org/2001/XMLSchema" xmlns:p="http://schemas.microsoft.com/office/2006/metadata/properties" xmlns:ns2="c7cce046-1ef4-46e9-9b12-bc8a13a401c5" xmlns:ns3="d190841a-bd4a-48f9-9d7e-7b0052bfc542" targetNamespace="http://schemas.microsoft.com/office/2006/metadata/properties" ma:root="true" ma:fieldsID="f99c79073082fc7a09671e9b6f717d5f" ns2:_="" ns3:_="">
    <xsd:import namespace="c7cce046-1ef4-46e9-9b12-bc8a13a401c5"/>
    <xsd:import namespace="d190841a-bd4a-48f9-9d7e-7b0052bfc542"/>
    <xsd:element name="properties">
      <xsd:complexType>
        <xsd:sequence>
          <xsd:element name="documentManagement">
            <xsd:complexType>
              <xsd:all>
                <xsd:element ref="ns2:AttainDocType"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cce046-1ef4-46e9-9b12-bc8a13a401c5" elementFormDefault="qualified">
    <xsd:import namespace="http://schemas.microsoft.com/office/2006/documentManagement/types"/>
    <xsd:import namespace="http://schemas.microsoft.com/office/infopath/2007/PartnerControls"/>
    <xsd:element name="AttainDocType" ma:index="8" nillable="true" ma:displayName="Attain Doc Type" ma:default="" ma:format="Dropdown" ma:internalName="AttainDocType">
      <xsd:simpleType>
        <xsd:restriction base="dms:Choice">
          <xsd:enumeration value="Case Study"/>
          <xsd:enumeration value="Final Deliverable"/>
          <xsd:enumeration value="Financial"/>
          <xsd:enumeration value="PID"/>
          <xsd:enumeration value="Proposal"/>
          <xsd:enumeration value="Survey"/>
        </xsd:restriction>
      </xsd:simpleType>
    </xsd:element>
    <xsd:element name="TaxCatchAll" ma:index="20" nillable="true" ma:displayName="Taxonomy Catch All Column" ma:hidden="true" ma:list="{a323a1b9-f633-4334-bb96-b8cdfc282854}" ma:internalName="TaxCatchAll" ma:showField="CatchAllData" ma:web="c7cce046-1ef4-46e9-9b12-bc8a13a401c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190841a-bd4a-48f9-9d7e-7b0052bfc542"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5c57df8-7071-46d7-aee4-5547101c49a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E81727-C59A-4543-B45A-9F4ADD5F7C65}">
  <ds:schemaRefs>
    <ds:schemaRef ds:uri="http://schemas.microsoft.com/sharepoint/v3/contenttype/forms"/>
  </ds:schemaRefs>
</ds:datastoreItem>
</file>

<file path=customXml/itemProps2.xml><?xml version="1.0" encoding="utf-8"?>
<ds:datastoreItem xmlns:ds="http://schemas.openxmlformats.org/officeDocument/2006/customXml" ds:itemID="{13C1DF2E-689C-4B10-9533-C63F127457FF}">
  <ds:schemaRefs>
    <ds:schemaRef ds:uri="http://purl.org/dc/terms/"/>
    <ds:schemaRef ds:uri="http://schemas.openxmlformats.org/package/2006/metadata/core-properties"/>
    <ds:schemaRef ds:uri="c7cce046-1ef4-46e9-9b12-bc8a13a401c5"/>
    <ds:schemaRef ds:uri="http://schemas.microsoft.com/office/2006/documentManagement/types"/>
    <ds:schemaRef ds:uri="http://schemas.microsoft.com/office/infopath/2007/PartnerControls"/>
    <ds:schemaRef ds:uri="http://purl.org/dc/elements/1.1/"/>
    <ds:schemaRef ds:uri="http://schemas.microsoft.com/office/2006/metadata/properties"/>
    <ds:schemaRef ds:uri="d190841a-bd4a-48f9-9d7e-7b0052bfc542"/>
    <ds:schemaRef ds:uri="http://www.w3.org/XML/1998/namespace"/>
    <ds:schemaRef ds:uri="http://purl.org/dc/dcmitype/"/>
  </ds:schemaRefs>
</ds:datastoreItem>
</file>

<file path=customXml/itemProps3.xml><?xml version="1.0" encoding="utf-8"?>
<ds:datastoreItem xmlns:ds="http://schemas.openxmlformats.org/officeDocument/2006/customXml" ds:itemID="{30607245-39B6-4A80-BFFD-D98FBC89DBF1}">
  <ds:schemaRefs>
    <ds:schemaRef ds:uri="http://schemas.microsoft.com/office/2006/metadata/contentType"/>
    <ds:schemaRef ds:uri="http://schemas.microsoft.com/office/2006/metadata/properties/metaAttributes"/>
    <ds:schemaRef ds:uri="http://www.w3.org/2000/xmlns/"/>
    <ds:schemaRef ds:uri="http://www.w3.org/2001/XMLSchema"/>
    <ds:schemaRef ds:uri="c7cce046-1ef4-46e9-9b12-bc8a13a401c5"/>
    <ds:schemaRef ds:uri="d190841a-bd4a-48f9-9d7e-7b0052bfc542"/>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2952</TotalTime>
  <Words>1824</Words>
  <Application>Microsoft Office PowerPoint</Application>
  <PresentationFormat>Widescreen</PresentationFormat>
  <Paragraphs>320</Paragraphs>
  <Slides>17</Slides>
  <Notes>6</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17</vt:i4>
      </vt:variant>
    </vt:vector>
  </HeadingPairs>
  <TitlesOfParts>
    <vt:vector size="34" baseType="lpstr">
      <vt:lpstr>Arial</vt:lpstr>
      <vt:lpstr>Book Antiqua</vt:lpstr>
      <vt:lpstr>Calibri</vt:lpstr>
      <vt:lpstr>Calibri Light</vt:lpstr>
      <vt:lpstr>Century Gothic</vt:lpstr>
      <vt:lpstr>Franklin Gothic</vt:lpstr>
      <vt:lpstr>Franklin Gothic Book</vt:lpstr>
      <vt:lpstr>Franklin Gothic Heavy</vt:lpstr>
      <vt:lpstr>Franklin Gothic Medium</vt:lpstr>
      <vt:lpstr>Frutiger W01</vt:lpstr>
      <vt:lpstr>Symbol</vt:lpstr>
      <vt:lpstr>Wingdings</vt:lpstr>
      <vt:lpstr>Simple Light</vt:lpstr>
      <vt:lpstr>1_Simple Light</vt:lpstr>
      <vt:lpstr>1_1 LINE TITLE</vt:lpstr>
      <vt:lpstr>2_Office Theme</vt:lpstr>
      <vt:lpstr>Office Theme</vt:lpstr>
      <vt:lpstr>PowerPoint Presentation</vt:lpstr>
      <vt:lpstr>The Importance of Diagnostics  </vt:lpstr>
      <vt:lpstr>Ultimate Vision</vt:lpstr>
      <vt:lpstr>PowerPoint Presentation</vt:lpstr>
      <vt:lpstr>Tests Covered by the Programme</vt:lpstr>
      <vt:lpstr>Variation &amp; Duplication  </vt:lpstr>
      <vt:lpstr>Diagnostics Governance </vt:lpstr>
      <vt:lpstr>What Has Been Delivered?           </vt:lpstr>
      <vt:lpstr>Then...             Now…</vt:lpstr>
      <vt:lpstr>PowerPoint Presentation</vt:lpstr>
      <vt:lpstr>Community Diagnostic Centres (CDCs)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Update</dc:title>
  <dc:creator>Ian Triplow</dc:creator>
  <cp:lastModifiedBy>Ben Vinter</cp:lastModifiedBy>
  <cp:revision>72</cp:revision>
  <dcterms:created xsi:type="dcterms:W3CDTF">2022-07-21T08:07:45Z</dcterms:created>
  <dcterms:modified xsi:type="dcterms:W3CDTF">2024-01-22T09:59:43Z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0x01010080C134EC2158C441AEA5A48DC486C219</vt:lpwstr>
  </property>
  <property fmtid="{D5CDD505-2E9C-101B-9397-08002B2CF9AE}" pid="3" name="MediaServiceImageTags">
    <vt:lpwstr/>
  </property>
</Properties>
</file>