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95" r:id="rId5"/>
    <p:sldMasterId id="2147483683" r:id="rId6"/>
    <p:sldMasterId id="2147483648" r:id="rId7"/>
    <p:sldMasterId id="2147483722" r:id="rId8"/>
  </p:sldMasterIdLst>
  <p:notesMasterIdLst>
    <p:notesMasterId r:id="rId39"/>
  </p:notesMasterIdLst>
  <p:handoutMasterIdLst>
    <p:handoutMasterId r:id="rId40"/>
  </p:handoutMasterIdLst>
  <p:sldIdLst>
    <p:sldId id="289" r:id="rId9"/>
    <p:sldId id="273" r:id="rId10"/>
    <p:sldId id="290" r:id="rId11"/>
    <p:sldId id="256" r:id="rId12"/>
    <p:sldId id="281" r:id="rId13"/>
    <p:sldId id="277" r:id="rId14"/>
    <p:sldId id="274" r:id="rId15"/>
    <p:sldId id="268" r:id="rId16"/>
    <p:sldId id="2146847635" r:id="rId17"/>
    <p:sldId id="2146847634" r:id="rId18"/>
    <p:sldId id="2146847631" r:id="rId19"/>
    <p:sldId id="318" r:id="rId20"/>
    <p:sldId id="2147374488" r:id="rId21"/>
    <p:sldId id="2146847636" r:id="rId22"/>
    <p:sldId id="2146847639" r:id="rId23"/>
    <p:sldId id="2146847641" r:id="rId24"/>
    <p:sldId id="2146847637" r:id="rId25"/>
    <p:sldId id="278" r:id="rId26"/>
    <p:sldId id="2146847629" r:id="rId27"/>
    <p:sldId id="2147374485" r:id="rId28"/>
    <p:sldId id="258" r:id="rId29"/>
    <p:sldId id="288" r:id="rId30"/>
    <p:sldId id="2147374487" r:id="rId31"/>
    <p:sldId id="265" r:id="rId32"/>
    <p:sldId id="308" r:id="rId33"/>
    <p:sldId id="309" r:id="rId34"/>
    <p:sldId id="2147374486" r:id="rId35"/>
    <p:sldId id="292" r:id="rId36"/>
    <p:sldId id="291" r:id="rId37"/>
    <p:sldId id="294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E74E0"/>
    <a:srgbClr val="DEFEDF"/>
    <a:srgbClr val="95C2A4"/>
    <a:srgbClr val="00643E"/>
    <a:srgbClr val="467D17"/>
    <a:srgbClr val="D40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309B30-BAD9-4F5B-9118-597870B8D8FE}" v="12" dt="2024-04-15T13:10:59.051"/>
    <p1510:client id="{6DFB88BB-89B0-D253-81C0-08D0270F724A}" v="2" dt="2024-04-15T13:33:08.9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e May" userId="S::chloe.may@nhsproviders.org::e7ea258b-e311-4941-8cf8-51dcdae0ffba" providerId="AD" clId="Web-{AD3196FA-42BA-5A08-0FFB-55DF29EB8DE8}"/>
    <pc:docChg chg="addSld delSld modSld">
      <pc:chgData name="Chloe May" userId="S::chloe.may@nhsproviders.org::e7ea258b-e311-4941-8cf8-51dcdae0ffba" providerId="AD" clId="Web-{AD3196FA-42BA-5A08-0FFB-55DF29EB8DE8}" dt="2024-04-10T10:43:32.361" v="104"/>
      <pc:docMkLst>
        <pc:docMk/>
      </pc:docMkLst>
      <pc:sldChg chg="add del">
        <pc:chgData name="Chloe May" userId="S::chloe.may@nhsproviders.org::e7ea258b-e311-4941-8cf8-51dcdae0ffba" providerId="AD" clId="Web-{AD3196FA-42BA-5A08-0FFB-55DF29EB8DE8}" dt="2024-04-10T10:43:32.361" v="104"/>
        <pc:sldMkLst>
          <pc:docMk/>
          <pc:sldMk cId="1352567867" sldId="258"/>
        </pc:sldMkLst>
      </pc:sldChg>
      <pc:sldChg chg="add del">
        <pc:chgData name="Chloe May" userId="S::chloe.may@nhsproviders.org::e7ea258b-e311-4941-8cf8-51dcdae0ffba" providerId="AD" clId="Web-{AD3196FA-42BA-5A08-0FFB-55DF29EB8DE8}" dt="2024-04-10T10:41:59.573" v="102"/>
        <pc:sldMkLst>
          <pc:docMk/>
          <pc:sldMk cId="1671079015" sldId="265"/>
        </pc:sldMkLst>
      </pc:sldChg>
      <pc:sldChg chg="modSp">
        <pc:chgData name="Chloe May" userId="S::chloe.may@nhsproviders.org::e7ea258b-e311-4941-8cf8-51dcdae0ffba" providerId="AD" clId="Web-{AD3196FA-42BA-5A08-0FFB-55DF29EB8DE8}" dt="2024-04-10T10:40:25.661" v="96" actId="1076"/>
        <pc:sldMkLst>
          <pc:docMk/>
          <pc:sldMk cId="1107843752" sldId="273"/>
        </pc:sldMkLst>
        <pc:spChg chg="mod">
          <ac:chgData name="Chloe May" userId="S::chloe.may@nhsproviders.org::e7ea258b-e311-4941-8cf8-51dcdae0ffba" providerId="AD" clId="Web-{AD3196FA-42BA-5A08-0FFB-55DF29EB8DE8}" dt="2024-04-10T10:40:25.661" v="96" actId="1076"/>
          <ac:spMkLst>
            <pc:docMk/>
            <pc:sldMk cId="1107843752" sldId="273"/>
            <ac:spMk id="5" creationId="{67390BBA-1F1D-8E46-8813-98392D43027F}"/>
          </ac:spMkLst>
        </pc:spChg>
      </pc:sldChg>
      <pc:sldChg chg="add del">
        <pc:chgData name="Chloe May" userId="S::chloe.may@nhsproviders.org::e7ea258b-e311-4941-8cf8-51dcdae0ffba" providerId="AD" clId="Web-{AD3196FA-42BA-5A08-0FFB-55DF29EB8DE8}" dt="2024-04-10T10:41:57.870" v="100"/>
        <pc:sldMkLst>
          <pc:docMk/>
          <pc:sldMk cId="1630290571" sldId="288"/>
        </pc:sldMkLst>
      </pc:sldChg>
      <pc:sldChg chg="add del">
        <pc:chgData name="Chloe May" userId="S::chloe.may@nhsproviders.org::e7ea258b-e311-4941-8cf8-51dcdae0ffba" providerId="AD" clId="Web-{AD3196FA-42BA-5A08-0FFB-55DF29EB8DE8}" dt="2024-04-10T10:41:53.870" v="98"/>
        <pc:sldMkLst>
          <pc:docMk/>
          <pc:sldMk cId="3844570180" sldId="308"/>
        </pc:sldMkLst>
      </pc:sldChg>
      <pc:sldChg chg="add del">
        <pc:chgData name="Chloe May" userId="S::chloe.may@nhsproviders.org::e7ea258b-e311-4941-8cf8-51dcdae0ffba" providerId="AD" clId="Web-{AD3196FA-42BA-5A08-0FFB-55DF29EB8DE8}" dt="2024-04-10T10:41:53.026" v="97"/>
        <pc:sldMkLst>
          <pc:docMk/>
          <pc:sldMk cId="1246134622" sldId="309"/>
        </pc:sldMkLst>
      </pc:sldChg>
      <pc:sldChg chg="add del">
        <pc:chgData name="Chloe May" userId="S::chloe.may@nhsproviders.org::e7ea258b-e311-4941-8cf8-51dcdae0ffba" providerId="AD" clId="Web-{AD3196FA-42BA-5A08-0FFB-55DF29EB8DE8}" dt="2024-04-10T10:41:58.730" v="101"/>
        <pc:sldMkLst>
          <pc:docMk/>
          <pc:sldMk cId="1609530261" sldId="2147374487"/>
        </pc:sldMkLst>
      </pc:sldChg>
      <pc:sldMasterChg chg="addSldLayout">
        <pc:chgData name="Chloe May" userId="S::chloe.may@nhsproviders.org::e7ea258b-e311-4941-8cf8-51dcdae0ffba" providerId="AD" clId="Web-{AD3196FA-42BA-5A08-0FFB-55DF29EB8DE8}" dt="2024-04-10T10:39:01.827" v="92"/>
        <pc:sldMasterMkLst>
          <pc:docMk/>
          <pc:sldMasterMk cId="0" sldId="2147483672"/>
        </pc:sldMasterMkLst>
        <pc:sldLayoutChg chg="add">
          <pc:chgData name="Chloe May" userId="S::chloe.may@nhsproviders.org::e7ea258b-e311-4941-8cf8-51dcdae0ffba" providerId="AD" clId="Web-{AD3196FA-42BA-5A08-0FFB-55DF29EB8DE8}" dt="2024-04-10T10:39:01.781" v="90"/>
          <pc:sldLayoutMkLst>
            <pc:docMk/>
            <pc:sldMasterMk cId="0" sldId="2147483672"/>
            <pc:sldLayoutMk cId="1691037508" sldId="2147483709"/>
          </pc:sldLayoutMkLst>
        </pc:sldLayoutChg>
        <pc:sldLayoutChg chg="add">
          <pc:chgData name="Chloe May" userId="S::chloe.may@nhsproviders.org::e7ea258b-e311-4941-8cf8-51dcdae0ffba" providerId="AD" clId="Web-{AD3196FA-42BA-5A08-0FFB-55DF29EB8DE8}" dt="2024-04-10T10:39:01.827" v="92"/>
          <pc:sldLayoutMkLst>
            <pc:docMk/>
            <pc:sldMasterMk cId="0" sldId="2147483672"/>
            <pc:sldLayoutMk cId="783464155" sldId="2147483710"/>
          </pc:sldLayoutMkLst>
        </pc:sldLayoutChg>
      </pc:sldMasterChg>
    </pc:docChg>
  </pc:docChgLst>
  <pc:docChgLst>
    <pc:chgData name="Katie Crooks" userId="S::katie.crooks@nhsproviders.org::a762a58f-9181-4a53-b70e-e4fc820320c9" providerId="AD" clId="Web-{0D715BF5-E2EE-7FDB-70E8-C1033703F78C}"/>
    <pc:docChg chg="sldOrd">
      <pc:chgData name="Katie Crooks" userId="S::katie.crooks@nhsproviders.org::a762a58f-9181-4a53-b70e-e4fc820320c9" providerId="AD" clId="Web-{0D715BF5-E2EE-7FDB-70E8-C1033703F78C}" dt="2024-04-10T12:49:26.648" v="1"/>
      <pc:docMkLst>
        <pc:docMk/>
      </pc:docMkLst>
      <pc:sldChg chg="ord">
        <pc:chgData name="Katie Crooks" userId="S::katie.crooks@nhsproviders.org::a762a58f-9181-4a53-b70e-e4fc820320c9" providerId="AD" clId="Web-{0D715BF5-E2EE-7FDB-70E8-C1033703F78C}" dt="2024-04-10T12:49:26.648" v="1"/>
        <pc:sldMkLst>
          <pc:docMk/>
          <pc:sldMk cId="1734471624" sldId="2147374485"/>
        </pc:sldMkLst>
      </pc:sldChg>
    </pc:docChg>
  </pc:docChgLst>
  <pc:docChgLst>
    <pc:chgData name="Chloe May" userId="S::chloe.may@nhsproviders.org::e7ea258b-e311-4941-8cf8-51dcdae0ffba" providerId="AD" clId="Web-{6DFB88BB-89B0-D253-81C0-08D0270F724A}"/>
    <pc:docChg chg="modSld">
      <pc:chgData name="Chloe May" userId="S::chloe.may@nhsproviders.org::e7ea258b-e311-4941-8cf8-51dcdae0ffba" providerId="AD" clId="Web-{6DFB88BB-89B0-D253-81C0-08D0270F724A}" dt="2024-04-15T13:33:08.942" v="1" actId="1076"/>
      <pc:docMkLst>
        <pc:docMk/>
      </pc:docMkLst>
      <pc:sldChg chg="modSp">
        <pc:chgData name="Chloe May" userId="S::chloe.may@nhsproviders.org::e7ea258b-e311-4941-8cf8-51dcdae0ffba" providerId="AD" clId="Web-{6DFB88BB-89B0-D253-81C0-08D0270F724A}" dt="2024-04-15T13:33:08.942" v="1" actId="1076"/>
        <pc:sldMkLst>
          <pc:docMk/>
          <pc:sldMk cId="3844570180" sldId="308"/>
        </pc:sldMkLst>
        <pc:spChg chg="mod">
          <ac:chgData name="Chloe May" userId="S::chloe.may@nhsproviders.org::e7ea258b-e311-4941-8cf8-51dcdae0ffba" providerId="AD" clId="Web-{6DFB88BB-89B0-D253-81C0-08D0270F724A}" dt="2024-04-15T13:33:04.473" v="0" actId="1076"/>
          <ac:spMkLst>
            <pc:docMk/>
            <pc:sldMk cId="3844570180" sldId="308"/>
            <ac:spMk id="2" creationId="{CCD20132-2C29-1A7D-4806-28DEDB61C6B4}"/>
          </ac:spMkLst>
        </pc:spChg>
        <pc:picChg chg="mod">
          <ac:chgData name="Chloe May" userId="S::chloe.may@nhsproviders.org::e7ea258b-e311-4941-8cf8-51dcdae0ffba" providerId="AD" clId="Web-{6DFB88BB-89B0-D253-81C0-08D0270F724A}" dt="2024-04-15T13:33:08.942" v="1" actId="1076"/>
          <ac:picMkLst>
            <pc:docMk/>
            <pc:sldMk cId="3844570180" sldId="308"/>
            <ac:picMk id="13" creationId="{443EE79D-EDA0-592D-8B7D-9178B07B87B7}"/>
          </ac:picMkLst>
        </pc:picChg>
        <pc:cxnChg chg="mod">
          <ac:chgData name="Chloe May" userId="S::chloe.may@nhsproviders.org::e7ea258b-e311-4941-8cf8-51dcdae0ffba" providerId="AD" clId="Web-{6DFB88BB-89B0-D253-81C0-08D0270F724A}" dt="2024-04-15T13:33:04.473" v="0" actId="1076"/>
          <ac:cxnSpMkLst>
            <pc:docMk/>
            <pc:sldMk cId="3844570180" sldId="308"/>
            <ac:cxnSpMk id="20" creationId="{DD5EFF92-BB43-19B2-8037-4BCEB3548BA1}"/>
          </ac:cxnSpMkLst>
        </pc:cxnChg>
      </pc:sldChg>
    </pc:docChg>
  </pc:docChgLst>
  <pc:docChgLst>
    <pc:chgData name="Chloe May" userId="S::chloe.may@nhsproviders.org::e7ea258b-e311-4941-8cf8-51dcdae0ffba" providerId="AD" clId="Web-{6D799296-C714-08C3-A17E-60F129544B02}"/>
    <pc:docChg chg="addSld delSld modSld addMainMaster modMainMaster">
      <pc:chgData name="Chloe May" userId="S::chloe.may@nhsproviders.org::e7ea258b-e311-4941-8cf8-51dcdae0ffba" providerId="AD" clId="Web-{6D799296-C714-08C3-A17E-60F129544B02}" dt="2024-04-10T13:09:19.497" v="78" actId="20577"/>
      <pc:docMkLst>
        <pc:docMk/>
      </pc:docMkLst>
      <pc:sldChg chg="modSp add del">
        <pc:chgData name="Chloe May" userId="S::chloe.may@nhsproviders.org::e7ea258b-e311-4941-8cf8-51dcdae0ffba" providerId="AD" clId="Web-{6D799296-C714-08C3-A17E-60F129544B02}" dt="2024-04-10T13:06:48.836" v="54" actId="14100"/>
        <pc:sldMkLst>
          <pc:docMk/>
          <pc:sldMk cId="1352567867" sldId="258"/>
        </pc:sldMkLst>
        <pc:spChg chg="mod">
          <ac:chgData name="Chloe May" userId="S::chloe.may@nhsproviders.org::e7ea258b-e311-4941-8cf8-51dcdae0ffba" providerId="AD" clId="Web-{6D799296-C714-08C3-A17E-60F129544B02}" dt="2024-04-10T13:06:48.836" v="54" actId="14100"/>
          <ac:spMkLst>
            <pc:docMk/>
            <pc:sldMk cId="1352567867" sldId="258"/>
            <ac:spMk id="2" creationId="{0B947591-8923-F51D-6E95-C7A08B436762}"/>
          </ac:spMkLst>
        </pc:spChg>
        <pc:spChg chg="mod">
          <ac:chgData name="Chloe May" userId="S::chloe.may@nhsproviders.org::e7ea258b-e311-4941-8cf8-51dcdae0ffba" providerId="AD" clId="Web-{6D799296-C714-08C3-A17E-60F129544B02}" dt="2024-04-10T13:06:39.789" v="42" actId="20577"/>
          <ac:spMkLst>
            <pc:docMk/>
            <pc:sldMk cId="1352567867" sldId="258"/>
            <ac:spMk id="4" creationId="{00000000-0000-0000-0000-000000000000}"/>
          </ac:spMkLst>
        </pc:spChg>
      </pc:sldChg>
      <pc:sldChg chg="add del">
        <pc:chgData name="Chloe May" userId="S::chloe.may@nhsproviders.org::e7ea258b-e311-4941-8cf8-51dcdae0ffba" providerId="AD" clId="Web-{6D799296-C714-08C3-A17E-60F129544B02}" dt="2024-04-10T10:52:21.543" v="16"/>
        <pc:sldMkLst>
          <pc:docMk/>
          <pc:sldMk cId="1671079015" sldId="265"/>
        </pc:sldMkLst>
      </pc:sldChg>
      <pc:sldChg chg="modSp add del">
        <pc:chgData name="Chloe May" userId="S::chloe.may@nhsproviders.org::e7ea258b-e311-4941-8cf8-51dcdae0ffba" providerId="AD" clId="Web-{6D799296-C714-08C3-A17E-60F129544B02}" dt="2024-04-10T13:07:11.008" v="58" actId="20577"/>
        <pc:sldMkLst>
          <pc:docMk/>
          <pc:sldMk cId="1630290571" sldId="288"/>
        </pc:sldMkLst>
        <pc:spChg chg="mod">
          <ac:chgData name="Chloe May" userId="S::chloe.may@nhsproviders.org::e7ea258b-e311-4941-8cf8-51dcdae0ffba" providerId="AD" clId="Web-{6D799296-C714-08C3-A17E-60F129544B02}" dt="2024-04-10T13:07:11.008" v="58" actId="20577"/>
          <ac:spMkLst>
            <pc:docMk/>
            <pc:sldMk cId="1630290571" sldId="288"/>
            <ac:spMk id="3" creationId="{00000000-0000-0000-0000-000000000000}"/>
          </ac:spMkLst>
        </pc:spChg>
      </pc:sldChg>
      <pc:sldChg chg="addSp delSp modSp">
        <pc:chgData name="Chloe May" userId="S::chloe.may@nhsproviders.org::e7ea258b-e311-4941-8cf8-51dcdae0ffba" providerId="AD" clId="Web-{6D799296-C714-08C3-A17E-60F129544B02}" dt="2024-04-10T12:28:46.877" v="26" actId="1076"/>
        <pc:sldMkLst>
          <pc:docMk/>
          <pc:sldMk cId="1234223321" sldId="291"/>
        </pc:sldMkLst>
        <pc:spChg chg="del">
          <ac:chgData name="Chloe May" userId="S::chloe.may@nhsproviders.org::e7ea258b-e311-4941-8cf8-51dcdae0ffba" providerId="AD" clId="Web-{6D799296-C714-08C3-A17E-60F129544B02}" dt="2024-04-10T12:28:24.001" v="20"/>
          <ac:spMkLst>
            <pc:docMk/>
            <pc:sldMk cId="1234223321" sldId="291"/>
            <ac:spMk id="3" creationId="{8F2A733E-3984-74C0-865C-A3FD61D49332}"/>
          </ac:spMkLst>
        </pc:spChg>
        <pc:spChg chg="mod">
          <ac:chgData name="Chloe May" userId="S::chloe.may@nhsproviders.org::e7ea258b-e311-4941-8cf8-51dcdae0ffba" providerId="AD" clId="Web-{6D799296-C714-08C3-A17E-60F129544B02}" dt="2024-04-10T12:28:46.877" v="26" actId="1076"/>
          <ac:spMkLst>
            <pc:docMk/>
            <pc:sldMk cId="1234223321" sldId="291"/>
            <ac:spMk id="6" creationId="{1CC006C2-D479-9DFA-0669-F0593296E3FC}"/>
          </ac:spMkLst>
        </pc:spChg>
        <pc:picChg chg="mod">
          <ac:chgData name="Chloe May" userId="S::chloe.may@nhsproviders.org::e7ea258b-e311-4941-8cf8-51dcdae0ffba" providerId="AD" clId="Web-{6D799296-C714-08C3-A17E-60F129544B02}" dt="2024-04-10T12:28:30.548" v="22" actId="1076"/>
          <ac:picMkLst>
            <pc:docMk/>
            <pc:sldMk cId="1234223321" sldId="291"/>
            <ac:picMk id="4" creationId="{FAEFFEF0-72C2-B33C-6456-EA0020112131}"/>
          </ac:picMkLst>
        </pc:picChg>
        <pc:picChg chg="add mod ord">
          <ac:chgData name="Chloe May" userId="S::chloe.may@nhsproviders.org::e7ea258b-e311-4941-8cf8-51dcdae0ffba" providerId="AD" clId="Web-{6D799296-C714-08C3-A17E-60F129544B02}" dt="2024-04-10T12:28:24.001" v="20"/>
          <ac:picMkLst>
            <pc:docMk/>
            <pc:sldMk cId="1234223321" sldId="291"/>
            <ac:picMk id="7" creationId="{21A198E6-0750-F783-5C9A-6615380B4BFC}"/>
          </ac:picMkLst>
        </pc:picChg>
        <pc:picChg chg="add mod">
          <ac:chgData name="Chloe May" userId="S::chloe.may@nhsproviders.org::e7ea258b-e311-4941-8cf8-51dcdae0ffba" providerId="AD" clId="Web-{6D799296-C714-08C3-A17E-60F129544B02}" dt="2024-04-10T12:28:41.830" v="25" actId="1076"/>
          <ac:picMkLst>
            <pc:docMk/>
            <pc:sldMk cId="1234223321" sldId="291"/>
            <ac:picMk id="8" creationId="{536693DC-272E-DCE4-EA85-824781098E5E}"/>
          </ac:picMkLst>
        </pc:picChg>
      </pc:sldChg>
      <pc:sldChg chg="modSp add del">
        <pc:chgData name="Chloe May" userId="S::chloe.may@nhsproviders.org::e7ea258b-e311-4941-8cf8-51dcdae0ffba" providerId="AD" clId="Web-{6D799296-C714-08C3-A17E-60F129544B02}" dt="2024-04-10T13:09:19.497" v="78" actId="20577"/>
        <pc:sldMkLst>
          <pc:docMk/>
          <pc:sldMk cId="3844570180" sldId="308"/>
        </pc:sldMkLst>
        <pc:spChg chg="mod">
          <ac:chgData name="Chloe May" userId="S::chloe.may@nhsproviders.org::e7ea258b-e311-4941-8cf8-51dcdae0ffba" providerId="AD" clId="Web-{6D799296-C714-08C3-A17E-60F129544B02}" dt="2024-04-10T13:05:07.739" v="27" actId="1076"/>
          <ac:spMkLst>
            <pc:docMk/>
            <pc:sldMk cId="3844570180" sldId="308"/>
            <ac:spMk id="3" creationId="{66467C1E-8E79-F53F-E9C0-50DB72A1FF79}"/>
          </ac:spMkLst>
        </pc:spChg>
        <pc:spChg chg="mod">
          <ac:chgData name="Chloe May" userId="S::chloe.may@nhsproviders.org::e7ea258b-e311-4941-8cf8-51dcdae0ffba" providerId="AD" clId="Web-{6D799296-C714-08C3-A17E-60F129544B02}" dt="2024-04-10T13:06:00.475" v="38" actId="20577"/>
          <ac:spMkLst>
            <pc:docMk/>
            <pc:sldMk cId="3844570180" sldId="308"/>
            <ac:spMk id="4" creationId="{D61B468F-EFB0-523A-946A-F3C5AD493072}"/>
          </ac:spMkLst>
        </pc:spChg>
        <pc:spChg chg="mod">
          <ac:chgData name="Chloe May" userId="S::chloe.may@nhsproviders.org::e7ea258b-e311-4941-8cf8-51dcdae0ffba" providerId="AD" clId="Web-{6D799296-C714-08C3-A17E-60F129544B02}" dt="2024-04-10T13:09:13.106" v="77" actId="1076"/>
          <ac:spMkLst>
            <pc:docMk/>
            <pc:sldMk cId="3844570180" sldId="308"/>
            <ac:spMk id="9" creationId="{5A0C53A9-B116-297C-CE15-96985A3FF22E}"/>
          </ac:spMkLst>
        </pc:spChg>
        <pc:spChg chg="mod">
          <ac:chgData name="Chloe May" userId="S::chloe.may@nhsproviders.org::e7ea258b-e311-4941-8cf8-51dcdae0ffba" providerId="AD" clId="Web-{6D799296-C714-08C3-A17E-60F129544B02}" dt="2024-04-10T13:05:21.005" v="30" actId="1076"/>
          <ac:spMkLst>
            <pc:docMk/>
            <pc:sldMk cId="3844570180" sldId="308"/>
            <ac:spMk id="10" creationId="{3727F24F-CD88-6486-E258-8FE4AF27C416}"/>
          </ac:spMkLst>
        </pc:spChg>
        <pc:spChg chg="mod">
          <ac:chgData name="Chloe May" userId="S::chloe.may@nhsproviders.org::e7ea258b-e311-4941-8cf8-51dcdae0ffba" providerId="AD" clId="Web-{6D799296-C714-08C3-A17E-60F129544B02}" dt="2024-04-10T13:09:03.652" v="75" actId="1076"/>
          <ac:spMkLst>
            <pc:docMk/>
            <pc:sldMk cId="3844570180" sldId="308"/>
            <ac:spMk id="11" creationId="{8549E0C3-6C9F-1006-7CA0-FC876F15CBD6}"/>
          </ac:spMkLst>
        </pc:spChg>
        <pc:spChg chg="mod">
          <ac:chgData name="Chloe May" userId="S::chloe.may@nhsproviders.org::e7ea258b-e311-4941-8cf8-51dcdae0ffba" providerId="AD" clId="Web-{6D799296-C714-08C3-A17E-60F129544B02}" dt="2024-04-10T13:09:19.497" v="78" actId="20577"/>
          <ac:spMkLst>
            <pc:docMk/>
            <pc:sldMk cId="3844570180" sldId="308"/>
            <ac:spMk id="14" creationId="{E97D72F6-309C-5797-3076-CC02B9B29221}"/>
          </ac:spMkLst>
        </pc:spChg>
        <pc:spChg chg="mod">
          <ac:chgData name="Chloe May" userId="S::chloe.may@nhsproviders.org::e7ea258b-e311-4941-8cf8-51dcdae0ffba" providerId="AD" clId="Web-{6D799296-C714-08C3-A17E-60F129544B02}" dt="2024-04-10T13:08:16.510" v="68" actId="14100"/>
          <ac:spMkLst>
            <pc:docMk/>
            <pc:sldMk cId="3844570180" sldId="308"/>
            <ac:spMk id="31" creationId="{52DF59DB-D8DA-3CF4-15DA-8330D45C8DAB}"/>
          </ac:spMkLst>
        </pc:spChg>
        <pc:spChg chg="mod">
          <ac:chgData name="Chloe May" userId="S::chloe.may@nhsproviders.org::e7ea258b-e311-4941-8cf8-51dcdae0ffba" providerId="AD" clId="Web-{6D799296-C714-08C3-A17E-60F129544B02}" dt="2024-04-10T13:08:22.448" v="69" actId="14100"/>
          <ac:spMkLst>
            <pc:docMk/>
            <pc:sldMk cId="3844570180" sldId="308"/>
            <ac:spMk id="32" creationId="{6448DC78-63EF-C3B1-F833-C6455695C996}"/>
          </ac:spMkLst>
        </pc:spChg>
        <pc:spChg chg="mod">
          <ac:chgData name="Chloe May" userId="S::chloe.may@nhsproviders.org::e7ea258b-e311-4941-8cf8-51dcdae0ffba" providerId="AD" clId="Web-{6D799296-C714-08C3-A17E-60F129544B02}" dt="2024-04-10T13:05:34.224" v="31" actId="14100"/>
          <ac:spMkLst>
            <pc:docMk/>
            <pc:sldMk cId="3844570180" sldId="308"/>
            <ac:spMk id="33" creationId="{85DC12E4-2F6F-03C7-B964-275F7527A925}"/>
          </ac:spMkLst>
        </pc:spChg>
      </pc:sldChg>
      <pc:sldChg chg="modSp add del">
        <pc:chgData name="Chloe May" userId="S::chloe.may@nhsproviders.org::e7ea258b-e311-4941-8cf8-51dcdae0ffba" providerId="AD" clId="Web-{6D799296-C714-08C3-A17E-60F129544B02}" dt="2024-04-10T13:08:46.621" v="73" actId="20577"/>
        <pc:sldMkLst>
          <pc:docMk/>
          <pc:sldMk cId="1246134622" sldId="309"/>
        </pc:sldMkLst>
        <pc:spChg chg="mod">
          <ac:chgData name="Chloe May" userId="S::chloe.may@nhsproviders.org::e7ea258b-e311-4941-8cf8-51dcdae0ffba" providerId="AD" clId="Web-{6D799296-C714-08C3-A17E-60F129544B02}" dt="2024-04-10T13:05:45.990" v="35" actId="20577"/>
          <ac:spMkLst>
            <pc:docMk/>
            <pc:sldMk cId="1246134622" sldId="309"/>
            <ac:spMk id="2" creationId="{A98049E4-E3B4-4EB6-92C8-9754B4486C31}"/>
          </ac:spMkLst>
        </pc:spChg>
        <pc:spChg chg="mod">
          <ac:chgData name="Chloe May" userId="S::chloe.may@nhsproviders.org::e7ea258b-e311-4941-8cf8-51dcdae0ffba" providerId="AD" clId="Web-{6D799296-C714-08C3-A17E-60F129544B02}" dt="2024-04-10T13:08:46.621" v="73" actId="20577"/>
          <ac:spMkLst>
            <pc:docMk/>
            <pc:sldMk cId="1246134622" sldId="309"/>
            <ac:spMk id="3" creationId="{7566BE4F-C053-30E4-5A79-C48F447F7763}"/>
          </ac:spMkLst>
        </pc:spChg>
      </pc:sldChg>
      <pc:sldChg chg="add del">
        <pc:chgData name="Chloe May" userId="S::chloe.may@nhsproviders.org::e7ea258b-e311-4941-8cf8-51dcdae0ffba" providerId="AD" clId="Web-{6D799296-C714-08C3-A17E-60F129544B02}" dt="2024-04-10T10:51:49.448" v="8"/>
        <pc:sldMkLst>
          <pc:docMk/>
          <pc:sldMk cId="1734471624" sldId="2147374485"/>
        </pc:sldMkLst>
      </pc:sldChg>
      <pc:sldChg chg="modSp add del">
        <pc:chgData name="Chloe May" userId="S::chloe.may@nhsproviders.org::e7ea258b-e311-4941-8cf8-51dcdae0ffba" providerId="AD" clId="Web-{6D799296-C714-08C3-A17E-60F129544B02}" dt="2024-04-10T13:07:25.478" v="67" actId="20577"/>
        <pc:sldMkLst>
          <pc:docMk/>
          <pc:sldMk cId="1609530261" sldId="2147374487"/>
        </pc:sldMkLst>
        <pc:spChg chg="mod">
          <ac:chgData name="Chloe May" userId="S::chloe.may@nhsproviders.org::e7ea258b-e311-4941-8cf8-51dcdae0ffba" providerId="AD" clId="Web-{6D799296-C714-08C3-A17E-60F129544B02}" dt="2024-04-10T13:07:25.478" v="67" actId="20577"/>
          <ac:spMkLst>
            <pc:docMk/>
            <pc:sldMk cId="1609530261" sldId="2147374487"/>
            <ac:spMk id="2" creationId="{00000000-0000-0000-0000-000000000000}"/>
          </ac:spMkLst>
        </pc:spChg>
      </pc:sldChg>
      <pc:sldMasterChg chg="add addSldLayout">
        <pc:chgData name="Chloe May" userId="S::chloe.may@nhsproviders.org::e7ea258b-e311-4941-8cf8-51dcdae0ffba" providerId="AD" clId="Web-{6D799296-C714-08C3-A17E-60F129544B02}" dt="2024-04-10T10:52:21.699" v="18"/>
        <pc:sldMasterMkLst>
          <pc:docMk/>
          <pc:sldMasterMk cId="182269014" sldId="2147483648"/>
        </pc:sldMasterMkLst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1083637676" sldId="2147483649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2037093972" sldId="2147483650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106603283" sldId="2147483651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680015783" sldId="2147483652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117295547" sldId="2147483653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2143754130" sldId="2147483654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1742517191" sldId="2147483655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1251934998" sldId="2147483656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226738080" sldId="2147483657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1150920782" sldId="2147483658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1140374545" sldId="2147483659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60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61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62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63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64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65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66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67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68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69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70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671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11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12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13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14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15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16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17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18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19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20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699" v="18"/>
          <pc:sldLayoutMkLst>
            <pc:docMk/>
            <pc:sldMasterMk cId="182269014" sldId="2147483648"/>
            <pc:sldLayoutMk cId="0" sldId="2147483721"/>
          </pc:sldLayoutMkLst>
        </pc:sldLayoutChg>
      </pc:sldMasterChg>
      <pc:sldMasterChg chg="modSldLayout">
        <pc:chgData name="Chloe May" userId="S::chloe.may@nhsproviders.org::e7ea258b-e311-4941-8cf8-51dcdae0ffba" providerId="AD" clId="Web-{6D799296-C714-08C3-A17E-60F129544B02}" dt="2024-04-10T10:52:21.590" v="17"/>
        <pc:sldMasterMkLst>
          <pc:docMk/>
          <pc:sldMasterMk cId="0" sldId="2147483672"/>
        </pc:sldMasterMkLst>
        <pc:sldLayoutChg chg="replI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0" sldId="2147483672"/>
            <pc:sldLayoutMk cId="0" sldId="2147483708"/>
          </pc:sldLayoutMkLst>
        </pc:sldLayoutChg>
        <pc:sldLayoutChg chg="replI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0" sldId="2147483672"/>
            <pc:sldLayoutMk cId="1691037508" sldId="2147483709"/>
          </pc:sldLayoutMkLst>
        </pc:sldLayoutChg>
        <pc:sldLayoutChg chg="replI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0" sldId="2147483672"/>
            <pc:sldLayoutMk cId="783464155" sldId="2147483710"/>
          </pc:sldLayoutMkLst>
        </pc:sldLayoutChg>
      </pc:sldMasterChg>
      <pc:sldMasterChg chg="add addSldLayout">
        <pc:chgData name="Chloe May" userId="S::chloe.may@nhsproviders.org::e7ea258b-e311-4941-8cf8-51dcdae0ffba" providerId="AD" clId="Web-{6D799296-C714-08C3-A17E-60F129544B02}" dt="2024-04-10T10:52:21.590" v="17"/>
        <pc:sldMasterMkLst>
          <pc:docMk/>
          <pc:sldMasterMk cId="1570712071" sldId="2147483683"/>
        </pc:sldMasterMkLst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2821154399" sldId="2147483684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1334825436" sldId="2147483685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2190196111" sldId="2147483686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3840917033" sldId="2147483687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2498090627" sldId="2147483688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2086223830" sldId="2147483689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3780937767" sldId="2147483690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2852087290" sldId="2147483691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770393970" sldId="2147483692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642181027" sldId="2147483693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590" v="17"/>
          <pc:sldLayoutMkLst>
            <pc:docMk/>
            <pc:sldMasterMk cId="1570712071" sldId="2147483683"/>
            <pc:sldLayoutMk cId="389631423" sldId="2147483694"/>
          </pc:sldLayoutMkLst>
        </pc:sldLayoutChg>
      </pc:sldMasterChg>
      <pc:sldMasterChg chg="add addSldLayout">
        <pc:chgData name="Chloe May" userId="S::chloe.may@nhsproviders.org::e7ea258b-e311-4941-8cf8-51dcdae0ffba" providerId="AD" clId="Web-{6D799296-C714-08C3-A17E-60F129544B02}" dt="2024-04-10T10:52:21.496" v="14"/>
        <pc:sldMasterMkLst>
          <pc:docMk/>
          <pc:sldMasterMk cId="476583841" sldId="2147483695"/>
        </pc:sldMasterMkLst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920867713" sldId="2147483696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3091266401" sldId="2147483697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3728390892" sldId="2147483698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523775624" sldId="2147483699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2604433426" sldId="2147483700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1948917764" sldId="2147483701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2220538782" sldId="2147483702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134444469" sldId="2147483703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4149218217" sldId="2147483704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2304261064" sldId="2147483705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1674100118" sldId="2147483706"/>
          </pc:sldLayoutMkLst>
        </pc:sldLayoutChg>
        <pc:sldLayoutChg chg="add">
          <pc:chgData name="Chloe May" userId="S::chloe.may@nhsproviders.org::e7ea258b-e311-4941-8cf8-51dcdae0ffba" providerId="AD" clId="Web-{6D799296-C714-08C3-A17E-60F129544B02}" dt="2024-04-10T10:52:21.496" v="14"/>
          <pc:sldLayoutMkLst>
            <pc:docMk/>
            <pc:sldMasterMk cId="476583841" sldId="2147483695"/>
            <pc:sldLayoutMk cId="3150493141" sldId="2147483707"/>
          </pc:sldLayoutMkLst>
        </pc:sldLayoutChg>
      </pc:sldMasterChg>
    </pc:docChg>
  </pc:docChgLst>
  <pc:docChgLst>
    <pc:chgData name="Katie Crooks" userId="a762a58f-9181-4a53-b70e-e4fc820320c9" providerId="ADAL" clId="{46309B30-BAD9-4F5B-9118-597870B8D8FE}"/>
    <pc:docChg chg="undo custSel delSld modSld delMainMaster">
      <pc:chgData name="Katie Crooks" userId="a762a58f-9181-4a53-b70e-e4fc820320c9" providerId="ADAL" clId="{46309B30-BAD9-4F5B-9118-597870B8D8FE}" dt="2024-04-15T13:10:59.051" v="311" actId="14100"/>
      <pc:docMkLst>
        <pc:docMk/>
      </pc:docMkLst>
      <pc:sldChg chg="modSp del mod">
        <pc:chgData name="Katie Crooks" userId="a762a58f-9181-4a53-b70e-e4fc820320c9" providerId="ADAL" clId="{46309B30-BAD9-4F5B-9118-597870B8D8FE}" dt="2024-04-15T13:10:50.476" v="306" actId="27636"/>
        <pc:sldMkLst>
          <pc:docMk/>
          <pc:sldMk cId="1042903741" sldId="256"/>
        </pc:sldMkLst>
        <pc:spChg chg="mod">
          <ac:chgData name="Katie Crooks" userId="a762a58f-9181-4a53-b70e-e4fc820320c9" providerId="ADAL" clId="{46309B30-BAD9-4F5B-9118-597870B8D8FE}" dt="2024-04-15T13:10:50.476" v="306" actId="27636"/>
          <ac:spMkLst>
            <pc:docMk/>
            <pc:sldMk cId="1042903741" sldId="256"/>
            <ac:spMk id="3" creationId="{00000000-0000-0000-0000-000000000000}"/>
          </ac:spMkLst>
        </pc:spChg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1637393282" sldId="268"/>
        </pc:sldMkLst>
      </pc:sldChg>
      <pc:sldChg chg="modSp mod">
        <pc:chgData name="Katie Crooks" userId="a762a58f-9181-4a53-b70e-e4fc820320c9" providerId="ADAL" clId="{46309B30-BAD9-4F5B-9118-597870B8D8FE}" dt="2024-04-15T10:01:36.147" v="295" actId="113"/>
        <pc:sldMkLst>
          <pc:docMk/>
          <pc:sldMk cId="1107843752" sldId="273"/>
        </pc:sldMkLst>
        <pc:spChg chg="mod">
          <ac:chgData name="Katie Crooks" userId="a762a58f-9181-4a53-b70e-e4fc820320c9" providerId="ADAL" clId="{46309B30-BAD9-4F5B-9118-597870B8D8FE}" dt="2024-04-15T10:01:36.147" v="295" actId="113"/>
          <ac:spMkLst>
            <pc:docMk/>
            <pc:sldMk cId="1107843752" sldId="273"/>
            <ac:spMk id="5" creationId="{67390BBA-1F1D-8E46-8813-98392D43027F}"/>
          </ac:spMkLst>
        </pc:spChg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2024947245" sldId="274"/>
        </pc:sldMkLst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40100406" sldId="277"/>
        </pc:sldMkLst>
      </pc:sldChg>
      <pc:sldChg chg="modSp del mod">
        <pc:chgData name="Katie Crooks" userId="a762a58f-9181-4a53-b70e-e4fc820320c9" providerId="ADAL" clId="{46309B30-BAD9-4F5B-9118-597870B8D8FE}" dt="2024-04-15T13:10:50.541" v="308" actId="27636"/>
        <pc:sldMkLst>
          <pc:docMk/>
          <pc:sldMk cId="2072955271" sldId="278"/>
        </pc:sldMkLst>
        <pc:spChg chg="mod">
          <ac:chgData name="Katie Crooks" userId="a762a58f-9181-4a53-b70e-e4fc820320c9" providerId="ADAL" clId="{46309B30-BAD9-4F5B-9118-597870B8D8FE}" dt="2024-04-15T13:10:50.541" v="308" actId="27636"/>
          <ac:spMkLst>
            <pc:docMk/>
            <pc:sldMk cId="2072955271" sldId="278"/>
            <ac:spMk id="10" creationId="{BB03EBF3-1539-A4AE-1C0D-3CA717379717}"/>
          </ac:spMkLst>
        </pc:spChg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633145287" sldId="281"/>
        </pc:sldMkLst>
      </pc:sldChg>
      <pc:sldChg chg="modSp mod">
        <pc:chgData name="Katie Crooks" userId="a762a58f-9181-4a53-b70e-e4fc820320c9" providerId="ADAL" clId="{46309B30-BAD9-4F5B-9118-597870B8D8FE}" dt="2024-04-09T09:45:31.807" v="54" actId="20577"/>
        <pc:sldMkLst>
          <pc:docMk/>
          <pc:sldMk cId="3642302477" sldId="289"/>
        </pc:sldMkLst>
        <pc:spChg chg="mod">
          <ac:chgData name="Katie Crooks" userId="a762a58f-9181-4a53-b70e-e4fc820320c9" providerId="ADAL" clId="{46309B30-BAD9-4F5B-9118-597870B8D8FE}" dt="2024-04-09T09:45:31.807" v="54" actId="20577"/>
          <ac:spMkLst>
            <pc:docMk/>
            <pc:sldMk cId="3642302477" sldId="289"/>
            <ac:spMk id="2" creationId="{D3C86110-BB91-B455-344B-63E8AEB3D86C}"/>
          </ac:spMkLst>
        </pc:spChg>
      </pc:sldChg>
      <pc:sldChg chg="addSp delSp mod">
        <pc:chgData name="Katie Crooks" userId="a762a58f-9181-4a53-b70e-e4fc820320c9" providerId="ADAL" clId="{46309B30-BAD9-4F5B-9118-597870B8D8FE}" dt="2024-04-15T10:45:34.517" v="297"/>
        <pc:sldMkLst>
          <pc:docMk/>
          <pc:sldMk cId="1234223321" sldId="291"/>
        </pc:sldMkLst>
        <pc:picChg chg="del">
          <ac:chgData name="Katie Crooks" userId="a762a58f-9181-4a53-b70e-e4fc820320c9" providerId="ADAL" clId="{46309B30-BAD9-4F5B-9118-597870B8D8FE}" dt="2024-04-15T10:45:33.524" v="296" actId="478"/>
          <ac:picMkLst>
            <pc:docMk/>
            <pc:sldMk cId="1234223321" sldId="291"/>
            <ac:picMk id="8" creationId="{536693DC-272E-DCE4-EA85-824781098E5E}"/>
          </ac:picMkLst>
        </pc:picChg>
        <pc:picChg chg="del">
          <ac:chgData name="Katie Crooks" userId="a762a58f-9181-4a53-b70e-e4fc820320c9" providerId="ADAL" clId="{46309B30-BAD9-4F5B-9118-597870B8D8FE}" dt="2024-04-09T09:51:41.524" v="265" actId="478"/>
          <ac:picMkLst>
            <pc:docMk/>
            <pc:sldMk cId="1234223321" sldId="291"/>
            <ac:picMk id="8" creationId="{BAC92D46-D6D2-5809-74DC-E57882D64A33}"/>
          </ac:picMkLst>
        </pc:picChg>
        <pc:picChg chg="add">
          <ac:chgData name="Katie Crooks" userId="a762a58f-9181-4a53-b70e-e4fc820320c9" providerId="ADAL" clId="{46309B30-BAD9-4F5B-9118-597870B8D8FE}" dt="2024-04-15T10:45:34.517" v="297"/>
          <ac:picMkLst>
            <pc:docMk/>
            <pc:sldMk cId="1234223321" sldId="291"/>
            <ac:picMk id="1026" creationId="{AF742818-6405-7EDA-B324-D40668C577A6}"/>
          </ac:picMkLst>
        </pc:picChg>
      </pc:sldChg>
      <pc:sldChg chg="addSp delSp modSp mod">
        <pc:chgData name="Katie Crooks" userId="a762a58f-9181-4a53-b70e-e4fc820320c9" providerId="ADAL" clId="{46309B30-BAD9-4F5B-9118-597870B8D8FE}" dt="2024-04-09T09:51:25.600" v="264" actId="1076"/>
        <pc:sldMkLst>
          <pc:docMk/>
          <pc:sldMk cId="2981660529" sldId="292"/>
        </pc:sldMkLst>
        <pc:spChg chg="mod">
          <ac:chgData name="Katie Crooks" userId="a762a58f-9181-4a53-b70e-e4fc820320c9" providerId="ADAL" clId="{46309B30-BAD9-4F5B-9118-597870B8D8FE}" dt="2024-04-09T09:50:03.151" v="260" actId="1076"/>
          <ac:spMkLst>
            <pc:docMk/>
            <pc:sldMk cId="2981660529" sldId="292"/>
            <ac:spMk id="6" creationId="{7501AA44-DCA8-B5A3-687F-3401429DAD94}"/>
          </ac:spMkLst>
        </pc:spChg>
        <pc:picChg chg="add mod">
          <ac:chgData name="Katie Crooks" userId="a762a58f-9181-4a53-b70e-e4fc820320c9" providerId="ADAL" clId="{46309B30-BAD9-4F5B-9118-597870B8D8FE}" dt="2024-04-09T09:51:25.600" v="264" actId="1076"/>
          <ac:picMkLst>
            <pc:docMk/>
            <pc:sldMk cId="2981660529" sldId="292"/>
            <ac:picMk id="7" creationId="{615EFE8F-5786-91E7-38BD-8D46B4EA69D9}"/>
          </ac:picMkLst>
        </pc:picChg>
        <pc:picChg chg="del mod">
          <ac:chgData name="Katie Crooks" userId="a762a58f-9181-4a53-b70e-e4fc820320c9" providerId="ADAL" clId="{46309B30-BAD9-4F5B-9118-597870B8D8FE}" dt="2024-04-09T09:49:07.797" v="210" actId="478"/>
          <ac:picMkLst>
            <pc:docMk/>
            <pc:sldMk cId="2981660529" sldId="292"/>
            <ac:picMk id="8" creationId="{63A13D63-A89A-9893-0CF3-A607B3274F13}"/>
          </ac:picMkLst>
        </pc:picChg>
      </pc:sldChg>
      <pc:sldChg chg="del">
        <pc:chgData name="Katie Crooks" userId="a762a58f-9181-4a53-b70e-e4fc820320c9" providerId="ADAL" clId="{46309B30-BAD9-4F5B-9118-597870B8D8FE}" dt="2024-04-09T09:45:08.703" v="1" actId="47"/>
        <pc:sldMkLst>
          <pc:docMk/>
          <pc:sldMk cId="659499522" sldId="297"/>
        </pc:sldMkLst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1998895846" sldId="318"/>
        </pc:sldMkLst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229682990" sldId="320"/>
        </pc:sldMkLst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2948619554" sldId="321"/>
        </pc:sldMkLst>
      </pc:sldChg>
      <pc:sldChg chg="del">
        <pc:chgData name="Katie Crooks" userId="a762a58f-9181-4a53-b70e-e4fc820320c9" providerId="ADAL" clId="{46309B30-BAD9-4F5B-9118-597870B8D8FE}" dt="2024-04-09T09:45:08.703" v="1" actId="47"/>
        <pc:sldMkLst>
          <pc:docMk/>
          <pc:sldMk cId="4115281541" sldId="489"/>
        </pc:sldMkLst>
      </pc:sldChg>
      <pc:sldChg chg="del">
        <pc:chgData name="Katie Crooks" userId="a762a58f-9181-4a53-b70e-e4fc820320c9" providerId="ADAL" clId="{46309B30-BAD9-4F5B-9118-597870B8D8FE}" dt="2024-04-09T09:45:08.703" v="1" actId="47"/>
        <pc:sldMkLst>
          <pc:docMk/>
          <pc:sldMk cId="654280263" sldId="1580"/>
        </pc:sldMkLst>
      </pc:sldChg>
      <pc:sldChg chg="del">
        <pc:chgData name="Katie Crooks" userId="a762a58f-9181-4a53-b70e-e4fc820320c9" providerId="ADAL" clId="{46309B30-BAD9-4F5B-9118-597870B8D8FE}" dt="2024-04-09T09:45:08.703" v="1" actId="47"/>
        <pc:sldMkLst>
          <pc:docMk/>
          <pc:sldMk cId="1288768453" sldId="1588"/>
        </pc:sldMkLst>
      </pc:sldChg>
      <pc:sldChg chg="del">
        <pc:chgData name="Katie Crooks" userId="a762a58f-9181-4a53-b70e-e4fc820320c9" providerId="ADAL" clId="{46309B30-BAD9-4F5B-9118-597870B8D8FE}" dt="2024-04-09T09:45:08.703" v="1" actId="47"/>
        <pc:sldMkLst>
          <pc:docMk/>
          <pc:sldMk cId="3971809815" sldId="1589"/>
        </pc:sldMkLst>
      </pc:sldChg>
      <pc:sldChg chg="del">
        <pc:chgData name="Katie Crooks" userId="a762a58f-9181-4a53-b70e-e4fc820320c9" providerId="ADAL" clId="{46309B30-BAD9-4F5B-9118-597870B8D8FE}" dt="2024-04-09T09:45:08.703" v="1" actId="47"/>
        <pc:sldMkLst>
          <pc:docMk/>
          <pc:sldMk cId="2972947681" sldId="1593"/>
        </pc:sldMkLst>
      </pc:sldChg>
      <pc:sldChg chg="del">
        <pc:chgData name="Katie Crooks" userId="a762a58f-9181-4a53-b70e-e4fc820320c9" providerId="ADAL" clId="{46309B30-BAD9-4F5B-9118-597870B8D8FE}" dt="2024-04-09T09:45:08.703" v="1" actId="47"/>
        <pc:sldMkLst>
          <pc:docMk/>
          <pc:sldMk cId="2433394053" sldId="6818"/>
        </pc:sldMkLst>
      </pc:sldChg>
      <pc:sldChg chg="modSp del mod">
        <pc:chgData name="Katie Crooks" userId="a762a58f-9181-4a53-b70e-e4fc820320c9" providerId="ADAL" clId="{46309B30-BAD9-4F5B-9118-597870B8D8FE}" dt="2024-04-15T13:10:50.550" v="309" actId="27636"/>
        <pc:sldMkLst>
          <pc:docMk/>
          <pc:sldMk cId="2048827975" sldId="2146847629"/>
        </pc:sldMkLst>
        <pc:spChg chg="mod">
          <ac:chgData name="Katie Crooks" userId="a762a58f-9181-4a53-b70e-e4fc820320c9" providerId="ADAL" clId="{46309B30-BAD9-4F5B-9118-597870B8D8FE}" dt="2024-04-15T13:10:50.550" v="309" actId="27636"/>
          <ac:spMkLst>
            <pc:docMk/>
            <pc:sldMk cId="2048827975" sldId="2146847629"/>
            <ac:spMk id="3" creationId="{A1B74A20-2BA5-CED8-9308-33BF08464906}"/>
          </ac:spMkLst>
        </pc:spChg>
      </pc:sldChg>
      <pc:sldChg chg="modSp del mod">
        <pc:chgData name="Katie Crooks" userId="a762a58f-9181-4a53-b70e-e4fc820320c9" providerId="ADAL" clId="{46309B30-BAD9-4F5B-9118-597870B8D8FE}" dt="2024-04-15T13:10:59.051" v="311" actId="14100"/>
        <pc:sldMkLst>
          <pc:docMk/>
          <pc:sldMk cId="467082895" sldId="2146847631"/>
        </pc:sldMkLst>
        <pc:spChg chg="mod">
          <ac:chgData name="Katie Crooks" userId="a762a58f-9181-4a53-b70e-e4fc820320c9" providerId="ADAL" clId="{46309B30-BAD9-4F5B-9118-597870B8D8FE}" dt="2024-04-15T13:10:59.051" v="311" actId="14100"/>
          <ac:spMkLst>
            <pc:docMk/>
            <pc:sldMk cId="467082895" sldId="2146847631"/>
            <ac:spMk id="9" creationId="{0187BC9C-0F1B-0560-7903-FE150DED92B6}"/>
          </ac:spMkLst>
        </pc:spChg>
        <pc:spChg chg="mod">
          <ac:chgData name="Katie Crooks" userId="a762a58f-9181-4a53-b70e-e4fc820320c9" providerId="ADAL" clId="{46309B30-BAD9-4F5B-9118-597870B8D8FE}" dt="2024-04-15T13:10:56.340" v="310" actId="14100"/>
          <ac:spMkLst>
            <pc:docMk/>
            <pc:sldMk cId="467082895" sldId="2146847631"/>
            <ac:spMk id="10" creationId="{28FF04D0-EA9A-BFB7-3E36-5AC7DB6E2B3F}"/>
          </ac:spMkLst>
        </pc:spChg>
        <pc:cxnChg chg="mod">
          <ac:chgData name="Katie Crooks" userId="a762a58f-9181-4a53-b70e-e4fc820320c9" providerId="ADAL" clId="{46309B30-BAD9-4F5B-9118-597870B8D8FE}" dt="2024-04-15T13:10:56.340" v="310" actId="14100"/>
          <ac:cxnSpMkLst>
            <pc:docMk/>
            <pc:sldMk cId="467082895" sldId="2146847631"/>
            <ac:cxnSpMk id="19" creationId="{6B8466E0-13D4-3295-CD17-5DD86F31C3A9}"/>
          </ac:cxnSpMkLst>
        </pc:cxnChg>
        <pc:cxnChg chg="mod">
          <ac:chgData name="Katie Crooks" userId="a762a58f-9181-4a53-b70e-e4fc820320c9" providerId="ADAL" clId="{46309B30-BAD9-4F5B-9118-597870B8D8FE}" dt="2024-04-15T13:10:59.051" v="311" actId="14100"/>
          <ac:cxnSpMkLst>
            <pc:docMk/>
            <pc:sldMk cId="467082895" sldId="2146847631"/>
            <ac:cxnSpMk id="31" creationId="{E9BB5361-F133-5548-1EC4-1184C232EF18}"/>
          </ac:cxnSpMkLst>
        </pc:cxnChg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2180506154" sldId="2146847633"/>
        </pc:sldMkLst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4178126844" sldId="2146847634"/>
        </pc:sldMkLst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96008609" sldId="2146847635"/>
        </pc:sldMkLst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666560995" sldId="2146847636"/>
        </pc:sldMkLst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3304720601" sldId="2146847637"/>
        </pc:sldMkLst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323409966" sldId="2146847639"/>
        </pc:sldMkLst>
      </pc:sldChg>
      <pc:sldChg chg="modSp del mod">
        <pc:chgData name="Katie Crooks" userId="a762a58f-9181-4a53-b70e-e4fc820320c9" providerId="ADAL" clId="{46309B30-BAD9-4F5B-9118-597870B8D8FE}" dt="2024-04-15T13:10:50.531" v="307" actId="27636"/>
        <pc:sldMkLst>
          <pc:docMk/>
          <pc:sldMk cId="3709019491" sldId="2146847641"/>
        </pc:sldMkLst>
        <pc:spChg chg="mod">
          <ac:chgData name="Katie Crooks" userId="a762a58f-9181-4a53-b70e-e4fc820320c9" providerId="ADAL" clId="{46309B30-BAD9-4F5B-9118-597870B8D8FE}" dt="2024-04-15T13:10:50.531" v="307" actId="27636"/>
          <ac:spMkLst>
            <pc:docMk/>
            <pc:sldMk cId="3709019491" sldId="2146847641"/>
            <ac:spMk id="4" creationId="{95185656-87A3-83D7-F372-3688DB797B07}"/>
          </ac:spMkLst>
        </pc:spChg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518545685" sldId="2147374368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1044126929" sldId="2147374382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746156298" sldId="2147374387"/>
        </pc:sldMkLst>
      </pc:sldChg>
      <pc:sldChg chg="del">
        <pc:chgData name="Katie Crooks" userId="a762a58f-9181-4a53-b70e-e4fc820320c9" providerId="ADAL" clId="{46309B30-BAD9-4F5B-9118-597870B8D8FE}" dt="2024-04-09T09:45:08.703" v="1" actId="47"/>
        <pc:sldMkLst>
          <pc:docMk/>
          <pc:sldMk cId="3571837073" sldId="2147374388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152064465" sldId="2147374394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1412970391" sldId="2147374397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4070389149" sldId="2147374400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3737385807" sldId="2147374401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2402843930" sldId="2147374404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2893396227" sldId="2147374419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1646394311" sldId="2147374420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3146768148" sldId="2147374422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3394542974" sldId="2147374423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3268523896" sldId="2147374424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421528953" sldId="2147374425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891438183" sldId="2147374426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3989841161" sldId="2147374428"/>
        </pc:sldMkLst>
      </pc:sldChg>
      <pc:sldChg chg="del">
        <pc:chgData name="Katie Crooks" userId="a762a58f-9181-4a53-b70e-e4fc820320c9" providerId="ADAL" clId="{46309B30-BAD9-4F5B-9118-597870B8D8FE}" dt="2024-04-09T09:45:03.043" v="0" actId="47"/>
        <pc:sldMkLst>
          <pc:docMk/>
          <pc:sldMk cId="3588477361" sldId="2147374429"/>
        </pc:sldMkLst>
      </pc:sldChg>
      <pc:sldChg chg="del">
        <pc:chgData name="Katie Crooks" userId="a762a58f-9181-4a53-b70e-e4fc820320c9" providerId="ADAL" clId="{46309B30-BAD9-4F5B-9118-597870B8D8FE}" dt="2024-04-09T09:45:08.703" v="1" actId="47"/>
        <pc:sldMkLst>
          <pc:docMk/>
          <pc:sldMk cId="1000101444" sldId="2147374478"/>
        </pc:sldMkLst>
      </pc:sldChg>
      <pc:sldChg chg="del">
        <pc:chgData name="Katie Crooks" userId="a762a58f-9181-4a53-b70e-e4fc820320c9" providerId="ADAL" clId="{46309B30-BAD9-4F5B-9118-597870B8D8FE}" dt="2024-04-09T09:45:08.703" v="1" actId="47"/>
        <pc:sldMkLst>
          <pc:docMk/>
          <pc:sldMk cId="716897757" sldId="2147374483"/>
        </pc:sldMkLst>
      </pc:sldChg>
      <pc:sldChg chg="del">
        <pc:chgData name="Katie Crooks" userId="a762a58f-9181-4a53-b70e-e4fc820320c9" providerId="ADAL" clId="{46309B30-BAD9-4F5B-9118-597870B8D8FE}" dt="2024-04-15T13:10:29.272" v="305" actId="47"/>
        <pc:sldMkLst>
          <pc:docMk/>
          <pc:sldMk cId="1946703414" sldId="2147374488"/>
        </pc:sldMkLst>
      </pc:sldChg>
      <pc:sldMasterChg chg="del delSldLayout">
        <pc:chgData name="Katie Crooks" userId="a762a58f-9181-4a53-b70e-e4fc820320c9" providerId="ADAL" clId="{46309B30-BAD9-4F5B-9118-597870B8D8FE}" dt="2024-04-09T09:45:08.703" v="1" actId="47"/>
        <pc:sldMasterMkLst>
          <pc:docMk/>
          <pc:sldMasterMk cId="829174407" sldId="2147483684"/>
        </pc:sldMasterMkLst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829174407" sldId="2147483684"/>
            <pc:sldLayoutMk cId="4046366150" sldId="2147483685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829174407" sldId="2147483684"/>
            <pc:sldLayoutMk cId="596806945" sldId="2147483686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829174407" sldId="2147483684"/>
            <pc:sldLayoutMk cId="3870182592" sldId="2147483687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829174407" sldId="2147483684"/>
            <pc:sldLayoutMk cId="2801089976" sldId="2147483688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829174407" sldId="2147483684"/>
            <pc:sldLayoutMk cId="901555412" sldId="2147483689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829174407" sldId="2147483684"/>
            <pc:sldLayoutMk cId="2206007265" sldId="2147483690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829174407" sldId="2147483684"/>
            <pc:sldLayoutMk cId="3507396151" sldId="2147483691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829174407" sldId="2147483684"/>
            <pc:sldLayoutMk cId="2873904349" sldId="2147483692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829174407" sldId="2147483684"/>
            <pc:sldLayoutMk cId="2366598668" sldId="2147483693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829174407" sldId="2147483684"/>
            <pc:sldLayoutMk cId="161311675" sldId="2147483729"/>
          </pc:sldLayoutMkLst>
        </pc:sldLayoutChg>
      </pc:sldMasterChg>
      <pc:sldMasterChg chg="del delSldLayout">
        <pc:chgData name="Katie Crooks" userId="a762a58f-9181-4a53-b70e-e4fc820320c9" providerId="ADAL" clId="{46309B30-BAD9-4F5B-9118-597870B8D8FE}" dt="2024-04-09T09:45:03.043" v="0" actId="47"/>
        <pc:sldMasterMkLst>
          <pc:docMk/>
          <pc:sldMasterMk cId="2267501674" sldId="2147483694"/>
        </pc:sldMasterMkLst>
        <pc:sldLayoutChg chg="del">
          <pc:chgData name="Katie Crooks" userId="a762a58f-9181-4a53-b70e-e4fc820320c9" providerId="ADAL" clId="{46309B30-BAD9-4F5B-9118-597870B8D8FE}" dt="2024-04-09T09:45:03.043" v="0" actId="47"/>
          <pc:sldLayoutMkLst>
            <pc:docMk/>
            <pc:sldMasterMk cId="2267501674" sldId="2147483694"/>
            <pc:sldLayoutMk cId="239492615" sldId="2147483695"/>
          </pc:sldLayoutMkLst>
        </pc:sldLayoutChg>
        <pc:sldLayoutChg chg="del">
          <pc:chgData name="Katie Crooks" userId="a762a58f-9181-4a53-b70e-e4fc820320c9" providerId="ADAL" clId="{46309B30-BAD9-4F5B-9118-597870B8D8FE}" dt="2024-04-09T09:45:03.043" v="0" actId="47"/>
          <pc:sldLayoutMkLst>
            <pc:docMk/>
            <pc:sldMasterMk cId="2267501674" sldId="2147483694"/>
            <pc:sldLayoutMk cId="4156407836" sldId="2147483696"/>
          </pc:sldLayoutMkLst>
        </pc:sldLayoutChg>
        <pc:sldLayoutChg chg="del">
          <pc:chgData name="Katie Crooks" userId="a762a58f-9181-4a53-b70e-e4fc820320c9" providerId="ADAL" clId="{46309B30-BAD9-4F5B-9118-597870B8D8FE}" dt="2024-04-09T09:45:03.043" v="0" actId="47"/>
          <pc:sldLayoutMkLst>
            <pc:docMk/>
            <pc:sldMasterMk cId="2267501674" sldId="2147483694"/>
            <pc:sldLayoutMk cId="4000299955" sldId="2147483697"/>
          </pc:sldLayoutMkLst>
        </pc:sldLayoutChg>
        <pc:sldLayoutChg chg="del">
          <pc:chgData name="Katie Crooks" userId="a762a58f-9181-4a53-b70e-e4fc820320c9" providerId="ADAL" clId="{46309B30-BAD9-4F5B-9118-597870B8D8FE}" dt="2024-04-09T09:45:03.043" v="0" actId="47"/>
          <pc:sldLayoutMkLst>
            <pc:docMk/>
            <pc:sldMasterMk cId="2267501674" sldId="2147483694"/>
            <pc:sldLayoutMk cId="289253322" sldId="2147483698"/>
          </pc:sldLayoutMkLst>
        </pc:sldLayoutChg>
        <pc:sldLayoutChg chg="del">
          <pc:chgData name="Katie Crooks" userId="a762a58f-9181-4a53-b70e-e4fc820320c9" providerId="ADAL" clId="{46309B30-BAD9-4F5B-9118-597870B8D8FE}" dt="2024-04-09T09:45:03.043" v="0" actId="47"/>
          <pc:sldLayoutMkLst>
            <pc:docMk/>
            <pc:sldMasterMk cId="2267501674" sldId="2147483694"/>
            <pc:sldLayoutMk cId="2262537539" sldId="2147483699"/>
          </pc:sldLayoutMkLst>
        </pc:sldLayoutChg>
        <pc:sldLayoutChg chg="del">
          <pc:chgData name="Katie Crooks" userId="a762a58f-9181-4a53-b70e-e4fc820320c9" providerId="ADAL" clId="{46309B30-BAD9-4F5B-9118-597870B8D8FE}" dt="2024-04-09T09:45:03.043" v="0" actId="47"/>
          <pc:sldLayoutMkLst>
            <pc:docMk/>
            <pc:sldMasterMk cId="2267501674" sldId="2147483694"/>
            <pc:sldLayoutMk cId="1344595833" sldId="2147483700"/>
          </pc:sldLayoutMkLst>
        </pc:sldLayoutChg>
        <pc:sldLayoutChg chg="del">
          <pc:chgData name="Katie Crooks" userId="a762a58f-9181-4a53-b70e-e4fc820320c9" providerId="ADAL" clId="{46309B30-BAD9-4F5B-9118-597870B8D8FE}" dt="2024-04-09T09:45:03.043" v="0" actId="47"/>
          <pc:sldLayoutMkLst>
            <pc:docMk/>
            <pc:sldMasterMk cId="2267501674" sldId="2147483694"/>
            <pc:sldLayoutMk cId="2111730966" sldId="2147483701"/>
          </pc:sldLayoutMkLst>
        </pc:sldLayoutChg>
        <pc:sldLayoutChg chg="del">
          <pc:chgData name="Katie Crooks" userId="a762a58f-9181-4a53-b70e-e4fc820320c9" providerId="ADAL" clId="{46309B30-BAD9-4F5B-9118-597870B8D8FE}" dt="2024-04-09T09:45:03.043" v="0" actId="47"/>
          <pc:sldLayoutMkLst>
            <pc:docMk/>
            <pc:sldMasterMk cId="2267501674" sldId="2147483694"/>
            <pc:sldLayoutMk cId="852155772" sldId="2147483702"/>
          </pc:sldLayoutMkLst>
        </pc:sldLayoutChg>
      </pc:sldMasterChg>
      <pc:sldMasterChg chg="del delSldLayout">
        <pc:chgData name="Katie Crooks" userId="a762a58f-9181-4a53-b70e-e4fc820320c9" providerId="ADAL" clId="{46309B30-BAD9-4F5B-9118-597870B8D8FE}" dt="2024-04-09T09:45:08.703" v="1" actId="47"/>
        <pc:sldMasterMkLst>
          <pc:docMk/>
          <pc:sldMasterMk cId="1278294216" sldId="2147483703"/>
        </pc:sldMasterMkLst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2913214364" sldId="2147483704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2246840560" sldId="2147483705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2198289050" sldId="2147483706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2543082774" sldId="2147483707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3066311334" sldId="2147483708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1901158274" sldId="2147483709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3415116452" sldId="2147483710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1338739862" sldId="2147483711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1338046012" sldId="2147483712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973691894" sldId="2147483713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1278294216" sldId="2147483703"/>
            <pc:sldLayoutMk cId="4165503218" sldId="2147483714"/>
          </pc:sldLayoutMkLst>
        </pc:sldLayoutChg>
      </pc:sldMasterChg>
      <pc:sldMasterChg chg="del delSldLayout">
        <pc:chgData name="Katie Crooks" userId="a762a58f-9181-4a53-b70e-e4fc820320c9" providerId="ADAL" clId="{46309B30-BAD9-4F5B-9118-597870B8D8FE}" dt="2024-04-09T09:45:08.703" v="1" actId="47"/>
        <pc:sldMasterMkLst>
          <pc:docMk/>
          <pc:sldMasterMk cId="539166684" sldId="2147483715"/>
        </pc:sldMasterMkLst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619900364" sldId="2147483716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148023533" sldId="2147483717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943111330" sldId="2147483718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1739984269" sldId="2147483719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2655106093" sldId="2147483720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429850123" sldId="2147483721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1232681819" sldId="2147483722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1286027217" sldId="2147483723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3764201770" sldId="2147483724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381835071" sldId="2147483725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1138053399" sldId="2147483726"/>
          </pc:sldLayoutMkLst>
        </pc:sldLayoutChg>
        <pc:sldLayoutChg chg="del">
          <pc:chgData name="Katie Crooks" userId="a762a58f-9181-4a53-b70e-e4fc820320c9" providerId="ADAL" clId="{46309B30-BAD9-4F5B-9118-597870B8D8FE}" dt="2024-04-09T09:45:08.703" v="1" actId="47"/>
          <pc:sldLayoutMkLst>
            <pc:docMk/>
            <pc:sldMasterMk cId="539166684" sldId="2147483715"/>
            <pc:sldLayoutMk cId="1304076344" sldId="2147483727"/>
          </pc:sldLayoutMkLst>
        </pc:sldLayoutChg>
        <pc:sldLayoutChg chg="del">
          <pc:chgData name="Katie Crooks" userId="a762a58f-9181-4a53-b70e-e4fc820320c9" providerId="ADAL" clId="{46309B30-BAD9-4F5B-9118-597870B8D8FE}" dt="2024-04-09T09:45:03.043" v="0" actId="47"/>
          <pc:sldLayoutMkLst>
            <pc:docMk/>
            <pc:sldMasterMk cId="539166684" sldId="2147483715"/>
            <pc:sldLayoutMk cId="1270308182" sldId="2147483728"/>
          </pc:sldLayoutMkLst>
        </pc:sldLayoutChg>
      </pc:sldMasterChg>
      <pc:sldMasterChg chg="del delSldLayout">
        <pc:chgData name="Katie Crooks" userId="a762a58f-9181-4a53-b70e-e4fc820320c9" providerId="ADAL" clId="{46309B30-BAD9-4F5B-9118-597870B8D8FE}" dt="2024-04-15T13:10:29.272" v="305" actId="47"/>
        <pc:sldMasterMkLst>
          <pc:docMk/>
          <pc:sldMasterMk cId="4198360121" sldId="2147483722"/>
        </pc:sldMasterMkLst>
        <pc:sldLayoutChg chg="del">
          <pc:chgData name="Katie Crooks" userId="a762a58f-9181-4a53-b70e-e4fc820320c9" providerId="ADAL" clId="{46309B30-BAD9-4F5B-9118-597870B8D8FE}" dt="2024-04-15T13:10:29.272" v="305" actId="47"/>
          <pc:sldLayoutMkLst>
            <pc:docMk/>
            <pc:sldMasterMk cId="4198360121" sldId="2147483722"/>
            <pc:sldLayoutMk cId="3233700784" sldId="2147483723"/>
          </pc:sldLayoutMkLst>
        </pc:sldLayoutChg>
        <pc:sldLayoutChg chg="del">
          <pc:chgData name="Katie Crooks" userId="a762a58f-9181-4a53-b70e-e4fc820320c9" providerId="ADAL" clId="{46309B30-BAD9-4F5B-9118-597870B8D8FE}" dt="2024-04-15T13:10:29.272" v="305" actId="47"/>
          <pc:sldLayoutMkLst>
            <pc:docMk/>
            <pc:sldMasterMk cId="4198360121" sldId="2147483722"/>
            <pc:sldLayoutMk cId="3258318196" sldId="2147483724"/>
          </pc:sldLayoutMkLst>
        </pc:sldLayoutChg>
        <pc:sldLayoutChg chg="del">
          <pc:chgData name="Katie Crooks" userId="a762a58f-9181-4a53-b70e-e4fc820320c9" providerId="ADAL" clId="{46309B30-BAD9-4F5B-9118-597870B8D8FE}" dt="2024-04-15T13:10:29.272" v="305" actId="47"/>
          <pc:sldLayoutMkLst>
            <pc:docMk/>
            <pc:sldMasterMk cId="4198360121" sldId="2147483722"/>
            <pc:sldLayoutMk cId="2894324021" sldId="2147483725"/>
          </pc:sldLayoutMkLst>
        </pc:sldLayoutChg>
        <pc:sldLayoutChg chg="del">
          <pc:chgData name="Katie Crooks" userId="a762a58f-9181-4a53-b70e-e4fc820320c9" providerId="ADAL" clId="{46309B30-BAD9-4F5B-9118-597870B8D8FE}" dt="2024-04-15T13:10:29.272" v="305" actId="47"/>
          <pc:sldLayoutMkLst>
            <pc:docMk/>
            <pc:sldMasterMk cId="4198360121" sldId="2147483722"/>
            <pc:sldLayoutMk cId="3750385627" sldId="2147483726"/>
          </pc:sldLayoutMkLst>
        </pc:sldLayoutChg>
        <pc:sldLayoutChg chg="del">
          <pc:chgData name="Katie Crooks" userId="a762a58f-9181-4a53-b70e-e4fc820320c9" providerId="ADAL" clId="{46309B30-BAD9-4F5B-9118-597870B8D8FE}" dt="2024-04-15T13:10:29.272" v="305" actId="47"/>
          <pc:sldLayoutMkLst>
            <pc:docMk/>
            <pc:sldMasterMk cId="4198360121" sldId="2147483722"/>
            <pc:sldLayoutMk cId="2783164660" sldId="2147483727"/>
          </pc:sldLayoutMkLst>
        </pc:sldLayoutChg>
        <pc:sldLayoutChg chg="del">
          <pc:chgData name="Katie Crooks" userId="a762a58f-9181-4a53-b70e-e4fc820320c9" providerId="ADAL" clId="{46309B30-BAD9-4F5B-9118-597870B8D8FE}" dt="2024-04-15T13:10:29.272" v="305" actId="47"/>
          <pc:sldLayoutMkLst>
            <pc:docMk/>
            <pc:sldMasterMk cId="4198360121" sldId="2147483722"/>
            <pc:sldLayoutMk cId="4160238309" sldId="2147483728"/>
          </pc:sldLayoutMkLst>
        </pc:sldLayoutChg>
        <pc:sldLayoutChg chg="del">
          <pc:chgData name="Katie Crooks" userId="a762a58f-9181-4a53-b70e-e4fc820320c9" providerId="ADAL" clId="{46309B30-BAD9-4F5B-9118-597870B8D8FE}" dt="2024-04-15T13:10:29.272" v="305" actId="47"/>
          <pc:sldLayoutMkLst>
            <pc:docMk/>
            <pc:sldMasterMk cId="4198360121" sldId="2147483722"/>
            <pc:sldLayoutMk cId="2420675411" sldId="2147483729"/>
          </pc:sldLayoutMkLst>
        </pc:sldLayoutChg>
        <pc:sldLayoutChg chg="del">
          <pc:chgData name="Katie Crooks" userId="a762a58f-9181-4a53-b70e-e4fc820320c9" providerId="ADAL" clId="{46309B30-BAD9-4F5B-9118-597870B8D8FE}" dt="2024-04-15T13:10:29.272" v="305" actId="47"/>
          <pc:sldLayoutMkLst>
            <pc:docMk/>
            <pc:sldMasterMk cId="4198360121" sldId="2147483722"/>
            <pc:sldLayoutMk cId="2598583439" sldId="214748373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FCE95-2976-344E-94D9-10B6D0D3848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4689F-AE04-C145-B338-EFD8FC06E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37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E8CF5-DA00-E140-AFA1-0350172083EA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F96E1-018F-E845-BDF9-82F7B49A2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193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0DAA3-66E9-0F42-BA2E-E766948361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7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F96E1-018F-E845-BDF9-82F7B49A20B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41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1FFEF-68BA-4B58-B176-B6E8292136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307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1FFEF-68BA-4B58-B176-B6E8292136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08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0DAA3-66E9-0F42-BA2E-E766948361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946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0DAA3-66E9-0F42-BA2E-E766948361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93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emf"/><Relationship Id="rId18" Type="http://schemas.openxmlformats.org/officeDocument/2006/relationships/image" Target="../media/image60.emf"/><Relationship Id="rId26" Type="http://schemas.openxmlformats.org/officeDocument/2006/relationships/image" Target="../media/image68.emf"/><Relationship Id="rId3" Type="http://schemas.openxmlformats.org/officeDocument/2006/relationships/image" Target="../media/image45.emf"/><Relationship Id="rId21" Type="http://schemas.openxmlformats.org/officeDocument/2006/relationships/image" Target="../media/image63.emf"/><Relationship Id="rId34" Type="http://schemas.openxmlformats.org/officeDocument/2006/relationships/image" Target="../media/image76.emf"/><Relationship Id="rId7" Type="http://schemas.openxmlformats.org/officeDocument/2006/relationships/image" Target="../media/image49.emf"/><Relationship Id="rId12" Type="http://schemas.openxmlformats.org/officeDocument/2006/relationships/image" Target="../media/image54.emf"/><Relationship Id="rId17" Type="http://schemas.openxmlformats.org/officeDocument/2006/relationships/image" Target="../media/image59.emf"/><Relationship Id="rId25" Type="http://schemas.openxmlformats.org/officeDocument/2006/relationships/image" Target="../media/image67.emf"/><Relationship Id="rId33" Type="http://schemas.openxmlformats.org/officeDocument/2006/relationships/image" Target="../media/image75.emf"/><Relationship Id="rId2" Type="http://schemas.openxmlformats.org/officeDocument/2006/relationships/image" Target="../media/image44.emf"/><Relationship Id="rId16" Type="http://schemas.openxmlformats.org/officeDocument/2006/relationships/image" Target="../media/image58.emf"/><Relationship Id="rId20" Type="http://schemas.openxmlformats.org/officeDocument/2006/relationships/image" Target="../media/image62.emf"/><Relationship Id="rId29" Type="http://schemas.openxmlformats.org/officeDocument/2006/relationships/image" Target="../media/image7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emf"/><Relationship Id="rId11" Type="http://schemas.openxmlformats.org/officeDocument/2006/relationships/image" Target="../media/image53.emf"/><Relationship Id="rId24" Type="http://schemas.openxmlformats.org/officeDocument/2006/relationships/image" Target="../media/image66.emf"/><Relationship Id="rId32" Type="http://schemas.openxmlformats.org/officeDocument/2006/relationships/image" Target="../media/image74.emf"/><Relationship Id="rId5" Type="http://schemas.openxmlformats.org/officeDocument/2006/relationships/image" Target="../media/image47.emf"/><Relationship Id="rId15" Type="http://schemas.openxmlformats.org/officeDocument/2006/relationships/image" Target="../media/image57.emf"/><Relationship Id="rId23" Type="http://schemas.openxmlformats.org/officeDocument/2006/relationships/image" Target="../media/image65.emf"/><Relationship Id="rId28" Type="http://schemas.openxmlformats.org/officeDocument/2006/relationships/image" Target="../media/image70.emf"/><Relationship Id="rId36" Type="http://schemas.openxmlformats.org/officeDocument/2006/relationships/image" Target="../media/image78.emf"/><Relationship Id="rId10" Type="http://schemas.openxmlformats.org/officeDocument/2006/relationships/image" Target="../media/image52.emf"/><Relationship Id="rId19" Type="http://schemas.openxmlformats.org/officeDocument/2006/relationships/image" Target="../media/image61.emf"/><Relationship Id="rId31" Type="http://schemas.openxmlformats.org/officeDocument/2006/relationships/image" Target="../media/image73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Relationship Id="rId14" Type="http://schemas.openxmlformats.org/officeDocument/2006/relationships/image" Target="../media/image56.emf"/><Relationship Id="rId22" Type="http://schemas.openxmlformats.org/officeDocument/2006/relationships/image" Target="../media/image64.emf"/><Relationship Id="rId27" Type="http://schemas.openxmlformats.org/officeDocument/2006/relationships/image" Target="../media/image69.emf"/><Relationship Id="rId30" Type="http://schemas.openxmlformats.org/officeDocument/2006/relationships/image" Target="../media/image72.emf"/><Relationship Id="rId35" Type="http://schemas.openxmlformats.org/officeDocument/2006/relationships/image" Target="../media/image77.emf"/><Relationship Id="rId8" Type="http://schemas.openxmlformats.org/officeDocument/2006/relationships/image" Target="../media/image50.emf"/></Relationships>
</file>

<file path=ppt/slideLayouts/_rels/slideLayout7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emf"/><Relationship Id="rId18" Type="http://schemas.openxmlformats.org/officeDocument/2006/relationships/image" Target="../media/image60.emf"/><Relationship Id="rId26" Type="http://schemas.openxmlformats.org/officeDocument/2006/relationships/image" Target="../media/image68.emf"/><Relationship Id="rId3" Type="http://schemas.openxmlformats.org/officeDocument/2006/relationships/image" Target="../media/image45.emf"/><Relationship Id="rId21" Type="http://schemas.openxmlformats.org/officeDocument/2006/relationships/image" Target="../media/image63.emf"/><Relationship Id="rId34" Type="http://schemas.openxmlformats.org/officeDocument/2006/relationships/image" Target="../media/image76.emf"/><Relationship Id="rId7" Type="http://schemas.openxmlformats.org/officeDocument/2006/relationships/image" Target="../media/image49.emf"/><Relationship Id="rId12" Type="http://schemas.openxmlformats.org/officeDocument/2006/relationships/image" Target="../media/image54.emf"/><Relationship Id="rId17" Type="http://schemas.openxmlformats.org/officeDocument/2006/relationships/image" Target="../media/image59.emf"/><Relationship Id="rId25" Type="http://schemas.openxmlformats.org/officeDocument/2006/relationships/image" Target="../media/image67.emf"/><Relationship Id="rId33" Type="http://schemas.openxmlformats.org/officeDocument/2006/relationships/image" Target="../media/image75.emf"/><Relationship Id="rId2" Type="http://schemas.openxmlformats.org/officeDocument/2006/relationships/image" Target="../media/image44.emf"/><Relationship Id="rId16" Type="http://schemas.openxmlformats.org/officeDocument/2006/relationships/image" Target="../media/image58.emf"/><Relationship Id="rId20" Type="http://schemas.openxmlformats.org/officeDocument/2006/relationships/image" Target="../media/image62.emf"/><Relationship Id="rId29" Type="http://schemas.openxmlformats.org/officeDocument/2006/relationships/image" Target="../media/image7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emf"/><Relationship Id="rId11" Type="http://schemas.openxmlformats.org/officeDocument/2006/relationships/image" Target="../media/image53.emf"/><Relationship Id="rId24" Type="http://schemas.openxmlformats.org/officeDocument/2006/relationships/image" Target="../media/image66.emf"/><Relationship Id="rId32" Type="http://schemas.openxmlformats.org/officeDocument/2006/relationships/image" Target="../media/image74.emf"/><Relationship Id="rId5" Type="http://schemas.openxmlformats.org/officeDocument/2006/relationships/image" Target="../media/image47.emf"/><Relationship Id="rId15" Type="http://schemas.openxmlformats.org/officeDocument/2006/relationships/image" Target="../media/image57.emf"/><Relationship Id="rId23" Type="http://schemas.openxmlformats.org/officeDocument/2006/relationships/image" Target="../media/image65.emf"/><Relationship Id="rId28" Type="http://schemas.openxmlformats.org/officeDocument/2006/relationships/image" Target="../media/image70.emf"/><Relationship Id="rId36" Type="http://schemas.openxmlformats.org/officeDocument/2006/relationships/image" Target="../media/image78.emf"/><Relationship Id="rId10" Type="http://schemas.openxmlformats.org/officeDocument/2006/relationships/image" Target="../media/image52.emf"/><Relationship Id="rId19" Type="http://schemas.openxmlformats.org/officeDocument/2006/relationships/image" Target="../media/image61.emf"/><Relationship Id="rId31" Type="http://schemas.openxmlformats.org/officeDocument/2006/relationships/image" Target="../media/image73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Relationship Id="rId14" Type="http://schemas.openxmlformats.org/officeDocument/2006/relationships/image" Target="../media/image56.emf"/><Relationship Id="rId22" Type="http://schemas.openxmlformats.org/officeDocument/2006/relationships/image" Target="../media/image64.emf"/><Relationship Id="rId27" Type="http://schemas.openxmlformats.org/officeDocument/2006/relationships/image" Target="../media/image69.emf"/><Relationship Id="rId30" Type="http://schemas.openxmlformats.org/officeDocument/2006/relationships/image" Target="../media/image72.emf"/><Relationship Id="rId35" Type="http://schemas.openxmlformats.org/officeDocument/2006/relationships/image" Target="../media/image77.emf"/><Relationship Id="rId8" Type="http://schemas.openxmlformats.org/officeDocument/2006/relationships/image" Target="../media/image50.emf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360" y="1597820"/>
            <a:ext cx="8527143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360" y="2914650"/>
            <a:ext cx="8527143" cy="1314450"/>
          </a:xfrm>
        </p:spPr>
        <p:txBody>
          <a:bodyPr>
            <a:normAutofit/>
          </a:bodyPr>
          <a:lstStyle>
            <a:lvl1pPr marL="198000" indent="-198000" algn="l">
              <a:buFont typeface="Arial"/>
              <a:buChar char="•"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644793"/>
            <a:ext cx="3949700" cy="1537760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080398" y="495301"/>
            <a:ext cx="3576984" cy="3632597"/>
          </a:xfrm>
          <a:custGeom>
            <a:avLst/>
            <a:gdLst>
              <a:gd name="connsiteX0" fmla="*/ 0 w 4757737"/>
              <a:gd name="connsiteY0" fmla="*/ 792972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792972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457307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397731 h 4843463"/>
              <a:gd name="connsiteX8" fmla="*/ 0 w 4757737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57737 w 4769312"/>
              <a:gd name="connsiteY3" fmla="*/ 792972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46163 w 4769312"/>
              <a:gd name="connsiteY3" fmla="*/ 445731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9312" h="4843463">
                <a:moveTo>
                  <a:pt x="0" y="457307"/>
                </a:moveTo>
                <a:cubicBezTo>
                  <a:pt x="0" y="19361"/>
                  <a:pt x="355026" y="0"/>
                  <a:pt x="792972" y="0"/>
                </a:cubicBezTo>
                <a:lnTo>
                  <a:pt x="3964765" y="0"/>
                </a:lnTo>
                <a:cubicBezTo>
                  <a:pt x="4402711" y="0"/>
                  <a:pt x="4746163" y="7785"/>
                  <a:pt x="4746163" y="445731"/>
                </a:cubicBezTo>
                <a:cubicBezTo>
                  <a:pt x="4750021" y="1647318"/>
                  <a:pt x="4765454" y="3196145"/>
                  <a:pt x="4769312" y="4397732"/>
                </a:cubicBezTo>
                <a:cubicBezTo>
                  <a:pt x="4769312" y="4835678"/>
                  <a:pt x="4402711" y="4843463"/>
                  <a:pt x="3964765" y="4843463"/>
                </a:cubicBezTo>
                <a:lnTo>
                  <a:pt x="792972" y="4843463"/>
                </a:lnTo>
                <a:cubicBezTo>
                  <a:pt x="355026" y="4843463"/>
                  <a:pt x="0" y="4835677"/>
                  <a:pt x="0" y="4397731"/>
                </a:cubicBezTo>
                <a:lnTo>
                  <a:pt x="0" y="45730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289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0F588FC-C1FB-1ABE-4F24-277550F4CDA7}"/>
              </a:ext>
            </a:extLst>
          </p:cNvPr>
          <p:cNvSpPr/>
          <p:nvPr userDrawn="1"/>
        </p:nvSpPr>
        <p:spPr>
          <a:xfrm>
            <a:off x="623888" y="350044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8D6A652B-E74F-169A-80FE-06FED7B328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0245" y="456355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78B1AF-7FBA-2431-2EF6-BD5687991D26}"/>
              </a:ext>
            </a:extLst>
          </p:cNvPr>
          <p:cNvSpPr/>
          <p:nvPr userDrawn="1"/>
        </p:nvSpPr>
        <p:spPr>
          <a:xfrm>
            <a:off x="394853" y="383152"/>
            <a:ext cx="3148447" cy="5741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206B5-5A1F-BEF4-F06C-2136F9863F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853" y="469953"/>
            <a:ext cx="2434072" cy="5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6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E48431-D571-C040-DB51-B614FBD2CFDD}"/>
              </a:ext>
            </a:extLst>
          </p:cNvPr>
          <p:cNvSpPr/>
          <p:nvPr userDrawn="1"/>
        </p:nvSpPr>
        <p:spPr>
          <a:xfrm>
            <a:off x="2514601" y="1409318"/>
            <a:ext cx="4079081" cy="2098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4" name="Picture 3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CD94D4E4-2C16-2D58-CAE2-5BF4C2BB1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8190" y="1262129"/>
            <a:ext cx="4287621" cy="214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6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843088"/>
            <a:ext cx="3949700" cy="1339465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E12F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DDB5F6A-05B3-24AB-63E4-14ED8A78860F}"/>
              </a:ext>
            </a:extLst>
          </p:cNvPr>
          <p:cNvSpPr/>
          <p:nvPr userDrawn="1"/>
        </p:nvSpPr>
        <p:spPr>
          <a:xfrm>
            <a:off x="623888" y="350044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A97E0195-28B9-A371-DE98-66D6DE755E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0245" y="456355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4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682855"/>
            <a:ext cx="3949700" cy="1499697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289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4A8DB53-A0B5-CAF6-E07A-7790667E7B78}"/>
              </a:ext>
            </a:extLst>
          </p:cNvPr>
          <p:cNvSpPr/>
          <p:nvPr userDrawn="1"/>
        </p:nvSpPr>
        <p:spPr>
          <a:xfrm>
            <a:off x="623888" y="350044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7E815C5B-B21B-C1EA-9F69-4593E14F1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0245" y="456355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9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644793"/>
            <a:ext cx="3949700" cy="1537760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289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50C6E7F-C37C-A1F4-EB51-203018256C75}"/>
              </a:ext>
            </a:extLst>
          </p:cNvPr>
          <p:cNvSpPr/>
          <p:nvPr userDrawn="1"/>
        </p:nvSpPr>
        <p:spPr>
          <a:xfrm>
            <a:off x="623888" y="350044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8E8E6101-3704-07C4-C852-13AEC39141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0245" y="456355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7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043000"/>
            <a:ext cx="3949700" cy="2139553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E12F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85A1798-A4F8-2FFF-0A3C-093ABEC78A6A}"/>
              </a:ext>
            </a:extLst>
          </p:cNvPr>
          <p:cNvSpPr/>
          <p:nvPr userDrawn="1"/>
        </p:nvSpPr>
        <p:spPr>
          <a:xfrm>
            <a:off x="6979445" y="400050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E118D469-543E-ADCC-4991-15EC55D34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5802" y="349199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3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043000"/>
            <a:ext cx="3949700" cy="2139553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289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AE31D50-5F25-A091-E3FB-60705281D9B5}"/>
              </a:ext>
            </a:extLst>
          </p:cNvPr>
          <p:cNvSpPr/>
          <p:nvPr userDrawn="1"/>
        </p:nvSpPr>
        <p:spPr>
          <a:xfrm>
            <a:off x="6910388" y="350044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C7C61A5F-52E0-0700-91B8-4A9DBABDA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4676" y="350044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1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98000" indent="-198000">
              <a:buFont typeface="Arial"/>
              <a:buChar char="•"/>
              <a:defRPr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043000"/>
            <a:ext cx="3949700" cy="2139553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289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1418E58-3AF5-4712-115B-065C2F6DFDAF}"/>
              </a:ext>
            </a:extLst>
          </p:cNvPr>
          <p:cNvSpPr/>
          <p:nvPr userDrawn="1"/>
        </p:nvSpPr>
        <p:spPr>
          <a:xfrm>
            <a:off x="6943726" y="371475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6B9D51A8-758F-BD9B-AAB9-6FBAF4AB5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5802" y="350044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789166"/>
            <a:ext cx="3949700" cy="1393386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E12F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080398" y="495301"/>
            <a:ext cx="3576984" cy="3632597"/>
          </a:xfrm>
          <a:custGeom>
            <a:avLst/>
            <a:gdLst>
              <a:gd name="connsiteX0" fmla="*/ 0 w 4757737"/>
              <a:gd name="connsiteY0" fmla="*/ 792972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792972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457307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397731 h 4843463"/>
              <a:gd name="connsiteX8" fmla="*/ 0 w 4757737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57737 w 4769312"/>
              <a:gd name="connsiteY3" fmla="*/ 792972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46163 w 4769312"/>
              <a:gd name="connsiteY3" fmla="*/ 445731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9312" h="4843463">
                <a:moveTo>
                  <a:pt x="0" y="457307"/>
                </a:moveTo>
                <a:cubicBezTo>
                  <a:pt x="0" y="19361"/>
                  <a:pt x="355026" y="0"/>
                  <a:pt x="792972" y="0"/>
                </a:cubicBezTo>
                <a:lnTo>
                  <a:pt x="3964765" y="0"/>
                </a:lnTo>
                <a:cubicBezTo>
                  <a:pt x="4402711" y="0"/>
                  <a:pt x="4746163" y="7785"/>
                  <a:pt x="4746163" y="445731"/>
                </a:cubicBezTo>
                <a:cubicBezTo>
                  <a:pt x="4750021" y="1647318"/>
                  <a:pt x="4765454" y="3196145"/>
                  <a:pt x="4769312" y="4397732"/>
                </a:cubicBezTo>
                <a:cubicBezTo>
                  <a:pt x="4769312" y="4835678"/>
                  <a:pt x="4402711" y="4843463"/>
                  <a:pt x="3964765" y="4843463"/>
                </a:cubicBezTo>
                <a:lnTo>
                  <a:pt x="792972" y="4843463"/>
                </a:lnTo>
                <a:cubicBezTo>
                  <a:pt x="355026" y="4843463"/>
                  <a:pt x="0" y="4835677"/>
                  <a:pt x="0" y="4397731"/>
                </a:cubicBezTo>
                <a:lnTo>
                  <a:pt x="0" y="45730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4ECB4-9835-7A75-C6D6-463B574AF40F}"/>
              </a:ext>
            </a:extLst>
          </p:cNvPr>
          <p:cNvSpPr/>
          <p:nvPr userDrawn="1"/>
        </p:nvSpPr>
        <p:spPr>
          <a:xfrm>
            <a:off x="623888" y="350044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BB53700F-F969-C5FD-3CD7-DC2F2E21E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0245" y="456355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644793"/>
            <a:ext cx="3949700" cy="1537760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080398" y="495301"/>
            <a:ext cx="3576984" cy="3632597"/>
          </a:xfrm>
          <a:custGeom>
            <a:avLst/>
            <a:gdLst>
              <a:gd name="connsiteX0" fmla="*/ 0 w 4757737"/>
              <a:gd name="connsiteY0" fmla="*/ 792972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792972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457307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397731 h 4843463"/>
              <a:gd name="connsiteX8" fmla="*/ 0 w 4757737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57737 w 4769312"/>
              <a:gd name="connsiteY3" fmla="*/ 792972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46163 w 4769312"/>
              <a:gd name="connsiteY3" fmla="*/ 445731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9312" h="4843463">
                <a:moveTo>
                  <a:pt x="0" y="457307"/>
                </a:moveTo>
                <a:cubicBezTo>
                  <a:pt x="0" y="19361"/>
                  <a:pt x="355026" y="0"/>
                  <a:pt x="792972" y="0"/>
                </a:cubicBezTo>
                <a:lnTo>
                  <a:pt x="3964765" y="0"/>
                </a:lnTo>
                <a:cubicBezTo>
                  <a:pt x="4402711" y="0"/>
                  <a:pt x="4746163" y="7785"/>
                  <a:pt x="4746163" y="445731"/>
                </a:cubicBezTo>
                <a:cubicBezTo>
                  <a:pt x="4750021" y="1647318"/>
                  <a:pt x="4765454" y="3196145"/>
                  <a:pt x="4769312" y="4397732"/>
                </a:cubicBezTo>
                <a:cubicBezTo>
                  <a:pt x="4769312" y="4835678"/>
                  <a:pt x="4402711" y="4843463"/>
                  <a:pt x="3964765" y="4843463"/>
                </a:cubicBezTo>
                <a:lnTo>
                  <a:pt x="792972" y="4843463"/>
                </a:lnTo>
                <a:cubicBezTo>
                  <a:pt x="355026" y="4843463"/>
                  <a:pt x="0" y="4835677"/>
                  <a:pt x="0" y="4397731"/>
                </a:cubicBezTo>
                <a:lnTo>
                  <a:pt x="0" y="45730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289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0F588FC-C1FB-1ABE-4F24-277550F4CDA7}"/>
              </a:ext>
            </a:extLst>
          </p:cNvPr>
          <p:cNvSpPr/>
          <p:nvPr userDrawn="1"/>
        </p:nvSpPr>
        <p:spPr>
          <a:xfrm>
            <a:off x="623888" y="350044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8D6A652B-E74F-169A-80FE-06FED7B328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0245" y="456355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1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682855"/>
            <a:ext cx="3949700" cy="1499697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080398" y="495301"/>
            <a:ext cx="3576984" cy="3632597"/>
          </a:xfrm>
          <a:custGeom>
            <a:avLst/>
            <a:gdLst>
              <a:gd name="connsiteX0" fmla="*/ 0 w 4757737"/>
              <a:gd name="connsiteY0" fmla="*/ 792972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792972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457307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397731 h 4843463"/>
              <a:gd name="connsiteX8" fmla="*/ 0 w 4757737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57737 w 4769312"/>
              <a:gd name="connsiteY3" fmla="*/ 792972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46163 w 4769312"/>
              <a:gd name="connsiteY3" fmla="*/ 445731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9312" h="4843463">
                <a:moveTo>
                  <a:pt x="0" y="457307"/>
                </a:moveTo>
                <a:cubicBezTo>
                  <a:pt x="0" y="19361"/>
                  <a:pt x="355026" y="0"/>
                  <a:pt x="792972" y="0"/>
                </a:cubicBezTo>
                <a:lnTo>
                  <a:pt x="3964765" y="0"/>
                </a:lnTo>
                <a:cubicBezTo>
                  <a:pt x="4402711" y="0"/>
                  <a:pt x="4746163" y="7785"/>
                  <a:pt x="4746163" y="445731"/>
                </a:cubicBezTo>
                <a:cubicBezTo>
                  <a:pt x="4750021" y="1647318"/>
                  <a:pt x="4765454" y="3196145"/>
                  <a:pt x="4769312" y="4397732"/>
                </a:cubicBezTo>
                <a:cubicBezTo>
                  <a:pt x="4769312" y="4835678"/>
                  <a:pt x="4402711" y="4843463"/>
                  <a:pt x="3964765" y="4843463"/>
                </a:cubicBezTo>
                <a:lnTo>
                  <a:pt x="792972" y="4843463"/>
                </a:lnTo>
                <a:cubicBezTo>
                  <a:pt x="355026" y="4843463"/>
                  <a:pt x="0" y="4835677"/>
                  <a:pt x="0" y="4397731"/>
                </a:cubicBezTo>
                <a:lnTo>
                  <a:pt x="0" y="45730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289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BCAA0DF-3EC4-60EA-24F6-5868830AEF4C}"/>
              </a:ext>
            </a:extLst>
          </p:cNvPr>
          <p:cNvSpPr/>
          <p:nvPr userDrawn="1"/>
        </p:nvSpPr>
        <p:spPr>
          <a:xfrm>
            <a:off x="623888" y="350044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F4262A62-AFC2-93B8-3D55-4A1BF2601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0245" y="456355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6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10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22" y="1649773"/>
            <a:ext cx="4324460" cy="3184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078642" y="1649773"/>
            <a:ext cx="3576984" cy="3184706"/>
          </a:xfrm>
          <a:custGeom>
            <a:avLst/>
            <a:gdLst>
              <a:gd name="connsiteX0" fmla="*/ 0 w 4757737"/>
              <a:gd name="connsiteY0" fmla="*/ 792972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792972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457307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397731 h 4843463"/>
              <a:gd name="connsiteX8" fmla="*/ 0 w 4757737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57737 w 4769312"/>
              <a:gd name="connsiteY3" fmla="*/ 792972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46163 w 4769312"/>
              <a:gd name="connsiteY3" fmla="*/ 445731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9312" h="4843463">
                <a:moveTo>
                  <a:pt x="0" y="457307"/>
                </a:moveTo>
                <a:cubicBezTo>
                  <a:pt x="0" y="19361"/>
                  <a:pt x="355026" y="0"/>
                  <a:pt x="792972" y="0"/>
                </a:cubicBezTo>
                <a:lnTo>
                  <a:pt x="3964765" y="0"/>
                </a:lnTo>
                <a:cubicBezTo>
                  <a:pt x="4402711" y="0"/>
                  <a:pt x="4746163" y="7785"/>
                  <a:pt x="4746163" y="445731"/>
                </a:cubicBezTo>
                <a:cubicBezTo>
                  <a:pt x="4750021" y="1647318"/>
                  <a:pt x="4765454" y="3196145"/>
                  <a:pt x="4769312" y="4397732"/>
                </a:cubicBezTo>
                <a:cubicBezTo>
                  <a:pt x="4769312" y="4835678"/>
                  <a:pt x="4402711" y="4843463"/>
                  <a:pt x="3964765" y="4843463"/>
                </a:cubicBezTo>
                <a:lnTo>
                  <a:pt x="792972" y="4843463"/>
                </a:lnTo>
                <a:cubicBezTo>
                  <a:pt x="355026" y="4843463"/>
                  <a:pt x="0" y="4835677"/>
                  <a:pt x="0" y="4397731"/>
                </a:cubicBezTo>
                <a:lnTo>
                  <a:pt x="0" y="45730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9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FA92FC62-ED16-4583-917A-64C02AD905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455327" y="2524992"/>
            <a:ext cx="798226" cy="1142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63" y="1122327"/>
            <a:ext cx="7616537" cy="1246801"/>
          </a:xfrm>
        </p:spPr>
        <p:txBody>
          <a:bodyPr anchor="b">
            <a:normAutofit/>
          </a:bodyPr>
          <a:lstStyle>
            <a:lvl1pPr algn="l">
              <a:defRPr sz="28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463" y="2810740"/>
            <a:ext cx="7616537" cy="34538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115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, timeline&#10;&#10;Description automatically generated">
            <a:extLst>
              <a:ext uri="{FF2B5EF4-FFF2-40B4-BE49-F238E27FC236}">
                <a16:creationId xmlns:a16="http://schemas.microsoft.com/office/drawing/2014/main" id="{D3988D00-36F4-4781-9CFB-C5D3882DAE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64" y="1122324"/>
            <a:ext cx="3138055" cy="1246801"/>
          </a:xfrm>
        </p:spPr>
        <p:txBody>
          <a:bodyPr anchor="b">
            <a:normAutofit/>
          </a:bodyPr>
          <a:lstStyle>
            <a:lvl1pPr algn="l">
              <a:defRPr sz="28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464" y="2810737"/>
            <a:ext cx="3667991" cy="34538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55327" y="2524992"/>
            <a:ext cx="798226" cy="1142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3482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 with low confidence">
            <a:extLst>
              <a:ext uri="{FF2B5EF4-FFF2-40B4-BE49-F238E27FC236}">
                <a16:creationId xmlns:a16="http://schemas.microsoft.com/office/drawing/2014/main" id="{60885F62-D895-4C09-9BEB-1CDF79476F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43002A-6C78-4101-8550-51658CCE0E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63" y="1122327"/>
            <a:ext cx="7616537" cy="1246801"/>
          </a:xfrm>
        </p:spPr>
        <p:txBody>
          <a:bodyPr anchor="b">
            <a:normAutofit/>
          </a:bodyPr>
          <a:lstStyle>
            <a:lvl1pPr algn="l">
              <a:defRPr sz="285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463" y="2810740"/>
            <a:ext cx="7616537" cy="345389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327" y="2524992"/>
            <a:ext cx="798226" cy="1142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9019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582AD58C-42B0-488E-94EB-BA5BE9087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64" y="1122324"/>
            <a:ext cx="3138055" cy="1246801"/>
          </a:xfrm>
        </p:spPr>
        <p:txBody>
          <a:bodyPr anchor="b">
            <a:normAutofit/>
          </a:bodyPr>
          <a:lstStyle>
            <a:lvl1pPr algn="l">
              <a:defRPr sz="285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464" y="2810737"/>
            <a:ext cx="3667991" cy="345389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55327" y="2524992"/>
            <a:ext cx="798226" cy="1142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4091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35" y="734786"/>
            <a:ext cx="3804330" cy="956853"/>
          </a:xfr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sz="4000" b="0" kern="900" cap="all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1217" y="2347232"/>
            <a:ext cx="3441927" cy="2283108"/>
          </a:xfrm>
        </p:spPr>
        <p:txBody>
          <a:bodyPr anchor="b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095" y="1034935"/>
            <a:ext cx="8640000" cy="37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809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320145" y="1"/>
            <a:ext cx="3823855" cy="4914900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32" y="166253"/>
            <a:ext cx="6750000" cy="486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095" y="1034933"/>
            <a:ext cx="4860000" cy="37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22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258731" y="1034936"/>
            <a:ext cx="8640000" cy="3780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93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258731" y="1032857"/>
            <a:ext cx="8640000" cy="3780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208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31" y="166254"/>
            <a:ext cx="6750000" cy="486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095" y="1034935"/>
            <a:ext cx="4860000" cy="37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320146" y="1"/>
            <a:ext cx="3823855" cy="2421081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320145" y="2493820"/>
            <a:ext cx="3823855" cy="2421081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9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96466" y="1382316"/>
            <a:ext cx="2769394" cy="1912144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185897" y="1382316"/>
            <a:ext cx="2769394" cy="1912144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77276" y="1369219"/>
            <a:ext cx="2769394" cy="1912144"/>
          </a:xfr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40" y="3397827"/>
            <a:ext cx="2766579" cy="1234895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188711" y="3397826"/>
            <a:ext cx="2766579" cy="1234895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078683" y="3397826"/>
            <a:ext cx="2766579" cy="1234895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18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644793"/>
            <a:ext cx="3949700" cy="1537760"/>
          </a:xfrm>
        </p:spPr>
        <p:txBody>
          <a:bodyPr anchor="b">
            <a:normAutofit/>
          </a:bodyPr>
          <a:lstStyle>
            <a:lvl1pPr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3692829"/>
            <a:ext cx="394335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080398" y="495301"/>
            <a:ext cx="3576984" cy="3632597"/>
          </a:xfrm>
          <a:custGeom>
            <a:avLst/>
            <a:gdLst>
              <a:gd name="connsiteX0" fmla="*/ 0 w 4757737"/>
              <a:gd name="connsiteY0" fmla="*/ 792972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792972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050491 h 4843463"/>
              <a:gd name="connsiteX8" fmla="*/ 0 w 4757737"/>
              <a:gd name="connsiteY8" fmla="*/ 457307 h 4843463"/>
              <a:gd name="connsiteX0" fmla="*/ 0 w 4757737"/>
              <a:gd name="connsiteY0" fmla="*/ 457307 h 4843463"/>
              <a:gd name="connsiteX1" fmla="*/ 792972 w 4757737"/>
              <a:gd name="connsiteY1" fmla="*/ 0 h 4843463"/>
              <a:gd name="connsiteX2" fmla="*/ 3964765 w 4757737"/>
              <a:gd name="connsiteY2" fmla="*/ 0 h 4843463"/>
              <a:gd name="connsiteX3" fmla="*/ 4757737 w 4757737"/>
              <a:gd name="connsiteY3" fmla="*/ 792972 h 4843463"/>
              <a:gd name="connsiteX4" fmla="*/ 4757737 w 4757737"/>
              <a:gd name="connsiteY4" fmla="*/ 4050491 h 4843463"/>
              <a:gd name="connsiteX5" fmla="*/ 3964765 w 4757737"/>
              <a:gd name="connsiteY5" fmla="*/ 4843463 h 4843463"/>
              <a:gd name="connsiteX6" fmla="*/ 792972 w 4757737"/>
              <a:gd name="connsiteY6" fmla="*/ 4843463 h 4843463"/>
              <a:gd name="connsiteX7" fmla="*/ 0 w 4757737"/>
              <a:gd name="connsiteY7" fmla="*/ 4397731 h 4843463"/>
              <a:gd name="connsiteX8" fmla="*/ 0 w 4757737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57737 w 4769312"/>
              <a:gd name="connsiteY3" fmla="*/ 792972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  <a:gd name="connsiteX0" fmla="*/ 0 w 4769312"/>
              <a:gd name="connsiteY0" fmla="*/ 457307 h 4843463"/>
              <a:gd name="connsiteX1" fmla="*/ 792972 w 4769312"/>
              <a:gd name="connsiteY1" fmla="*/ 0 h 4843463"/>
              <a:gd name="connsiteX2" fmla="*/ 3964765 w 4769312"/>
              <a:gd name="connsiteY2" fmla="*/ 0 h 4843463"/>
              <a:gd name="connsiteX3" fmla="*/ 4746163 w 4769312"/>
              <a:gd name="connsiteY3" fmla="*/ 445731 h 4843463"/>
              <a:gd name="connsiteX4" fmla="*/ 4769312 w 4769312"/>
              <a:gd name="connsiteY4" fmla="*/ 4397732 h 4843463"/>
              <a:gd name="connsiteX5" fmla="*/ 3964765 w 4769312"/>
              <a:gd name="connsiteY5" fmla="*/ 4843463 h 4843463"/>
              <a:gd name="connsiteX6" fmla="*/ 792972 w 4769312"/>
              <a:gd name="connsiteY6" fmla="*/ 4843463 h 4843463"/>
              <a:gd name="connsiteX7" fmla="*/ 0 w 4769312"/>
              <a:gd name="connsiteY7" fmla="*/ 4397731 h 4843463"/>
              <a:gd name="connsiteX8" fmla="*/ 0 w 4769312"/>
              <a:gd name="connsiteY8" fmla="*/ 457307 h 484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9312" h="4843463">
                <a:moveTo>
                  <a:pt x="0" y="457307"/>
                </a:moveTo>
                <a:cubicBezTo>
                  <a:pt x="0" y="19361"/>
                  <a:pt x="355026" y="0"/>
                  <a:pt x="792972" y="0"/>
                </a:cubicBezTo>
                <a:lnTo>
                  <a:pt x="3964765" y="0"/>
                </a:lnTo>
                <a:cubicBezTo>
                  <a:pt x="4402711" y="0"/>
                  <a:pt x="4746163" y="7785"/>
                  <a:pt x="4746163" y="445731"/>
                </a:cubicBezTo>
                <a:cubicBezTo>
                  <a:pt x="4750021" y="1647318"/>
                  <a:pt x="4765454" y="3196145"/>
                  <a:pt x="4769312" y="4397732"/>
                </a:cubicBezTo>
                <a:cubicBezTo>
                  <a:pt x="4769312" y="4835678"/>
                  <a:pt x="4402711" y="4843463"/>
                  <a:pt x="3964765" y="4843463"/>
                </a:cubicBezTo>
                <a:lnTo>
                  <a:pt x="792972" y="4843463"/>
                </a:lnTo>
                <a:cubicBezTo>
                  <a:pt x="355026" y="4843463"/>
                  <a:pt x="0" y="4835677"/>
                  <a:pt x="0" y="4397731"/>
                </a:cubicBezTo>
                <a:lnTo>
                  <a:pt x="0" y="45730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3887" y="3367297"/>
            <a:ext cx="1921886" cy="0"/>
          </a:xfrm>
          <a:prstGeom prst="line">
            <a:avLst/>
          </a:prstGeom>
          <a:ln w="95250" cap="rnd">
            <a:solidFill>
              <a:srgbClr val="289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0F588FC-C1FB-1ABE-4F24-277550F4CDA7}"/>
              </a:ext>
            </a:extLst>
          </p:cNvPr>
          <p:cNvSpPr/>
          <p:nvPr userDrawn="1"/>
        </p:nvSpPr>
        <p:spPr>
          <a:xfrm>
            <a:off x="623888" y="350044"/>
            <a:ext cx="1669256" cy="98276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8D6A652B-E74F-169A-80FE-06FED7B328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0245" y="456355"/>
            <a:ext cx="1722899" cy="8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AAC292-FD7C-DB93-0280-C830033E5C21}"/>
              </a:ext>
            </a:extLst>
          </p:cNvPr>
          <p:cNvSpPr/>
          <p:nvPr userDrawn="1"/>
        </p:nvSpPr>
        <p:spPr>
          <a:xfrm>
            <a:off x="394853" y="383152"/>
            <a:ext cx="3148447" cy="5741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F468D-B08C-3F83-1BE5-6EF2D8EA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853" y="469953"/>
            <a:ext cx="2434072" cy="5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3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BA3AAC-FAA5-3CCE-5FCF-77CA246BDDDE}"/>
              </a:ext>
            </a:extLst>
          </p:cNvPr>
          <p:cNvSpPr/>
          <p:nvPr userDrawn="1"/>
        </p:nvSpPr>
        <p:spPr>
          <a:xfrm>
            <a:off x="394853" y="383152"/>
            <a:ext cx="3148447" cy="5741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FDE98-E632-38EA-B931-841A8CC53F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853" y="469953"/>
            <a:ext cx="2434072" cy="529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78B1AF-7FBA-2431-2EF6-BD5687991D26}"/>
              </a:ext>
            </a:extLst>
          </p:cNvPr>
          <p:cNvSpPr/>
          <p:nvPr userDrawn="1"/>
        </p:nvSpPr>
        <p:spPr>
          <a:xfrm>
            <a:off x="394853" y="383152"/>
            <a:ext cx="3148447" cy="5741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206B5-5A1F-BEF4-F06C-2136F9863F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853" y="469953"/>
            <a:ext cx="2434072" cy="529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C61505-6665-4BC4-B8ED-5C73B98D32E8}"/>
              </a:ext>
            </a:extLst>
          </p:cNvPr>
          <p:cNvSpPr/>
          <p:nvPr userDrawn="1"/>
        </p:nvSpPr>
        <p:spPr>
          <a:xfrm>
            <a:off x="394853" y="383152"/>
            <a:ext cx="3148447" cy="5741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F50DB-E623-AA0C-F8A7-6183ED68C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853" y="469953"/>
            <a:ext cx="2434072" cy="529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44171-7597-B811-4B3F-CC88A3CE52DC}"/>
              </a:ext>
            </a:extLst>
          </p:cNvPr>
          <p:cNvSpPr/>
          <p:nvPr userDrawn="1"/>
        </p:nvSpPr>
        <p:spPr>
          <a:xfrm>
            <a:off x="394853" y="383152"/>
            <a:ext cx="3148447" cy="5741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811BE-26E3-B867-220D-C70A289E6D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853" y="469953"/>
            <a:ext cx="2434072" cy="529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54" y="1112803"/>
            <a:ext cx="8286752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54" y="2106975"/>
            <a:ext cx="8286753" cy="2600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09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54" y="1112803"/>
            <a:ext cx="8286752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54" y="2106975"/>
            <a:ext cx="3971928" cy="2600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088343" y="1112804"/>
            <a:ext cx="3590663" cy="3594279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54" y="1112803"/>
            <a:ext cx="8286752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54" y="2106975"/>
            <a:ext cx="3971928" cy="2600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297479" y="2071582"/>
            <a:ext cx="2294081" cy="2296391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91559" y="1130229"/>
            <a:ext cx="2087447" cy="20895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591560" y="3360428"/>
            <a:ext cx="1363519" cy="1364892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54" y="1112803"/>
            <a:ext cx="8286752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54" y="2106975"/>
            <a:ext cx="8286753" cy="2600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54" y="1112803"/>
            <a:ext cx="8286752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54" y="2106975"/>
            <a:ext cx="3971928" cy="2600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088343" y="1112804"/>
            <a:ext cx="3590663" cy="3594279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54" y="1112803"/>
            <a:ext cx="8286752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54" y="2106975"/>
            <a:ext cx="3971928" cy="2600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297479" y="2071582"/>
            <a:ext cx="2294081" cy="2296391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91559" y="1130229"/>
            <a:ext cx="2087447" cy="20895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591560" y="3360428"/>
            <a:ext cx="1363519" cy="1364892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854" y="1676400"/>
            <a:ext cx="8208818" cy="1790700"/>
          </a:xfrm>
        </p:spPr>
        <p:txBody>
          <a:bodyPr anchor="ctr"/>
          <a:lstStyle>
            <a:lvl1pPr algn="l">
              <a:lnSpc>
                <a:spcPct val="100000"/>
              </a:lnSpc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54" y="1112803"/>
            <a:ext cx="8286752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54" y="2106975"/>
            <a:ext cx="8286753" cy="2600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54" y="1112803"/>
            <a:ext cx="8286752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54" y="2106975"/>
            <a:ext cx="3971928" cy="2600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088343" y="1112804"/>
            <a:ext cx="3590663" cy="3594279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54" y="1112803"/>
            <a:ext cx="8286752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54" y="2106975"/>
            <a:ext cx="3971928" cy="2600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297479" y="2071582"/>
            <a:ext cx="2294081" cy="2296391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91559" y="1130229"/>
            <a:ext cx="2087447" cy="20895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591560" y="3360428"/>
            <a:ext cx="1363519" cy="1364892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50CC-7764-E646-B900-14A2BF147FC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E51-8DE9-9A41-8E1E-4A11E1CF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50CC-7764-E646-B900-14A2BF147FC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E51-8DE9-9A41-8E1E-4A11E1CF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1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50CC-7764-E646-B900-14A2BF147FC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E51-8DE9-9A41-8E1E-4A11E1CF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50CC-7764-E646-B900-14A2BF147FC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E51-8DE9-9A41-8E1E-4A11E1CF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5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50CC-7764-E646-B900-14A2BF147FC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E51-8DE9-9A41-8E1E-4A11E1CF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1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50CC-7764-E646-B900-14A2BF147FC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E51-8DE9-9A41-8E1E-4A11E1CF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3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50CC-7764-E646-B900-14A2BF147FC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E51-8DE9-9A41-8E1E-4A11E1CF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50CC-7764-E646-B900-14A2BF147FC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E51-8DE9-9A41-8E1E-4A11E1CF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2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50CC-7764-E646-B900-14A2BF147FC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E51-8DE9-9A41-8E1E-4A11E1CF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7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120989"/>
            <a:ext cx="9144000" cy="1263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4893" y="2020896"/>
            <a:ext cx="6456642" cy="536674"/>
          </a:xfrm>
        </p:spPr>
        <p:txBody>
          <a:bodyPr anchor="ctr">
            <a:noAutofit/>
          </a:bodyPr>
          <a:lstStyle>
            <a:lvl1pPr algn="ctr">
              <a:defRPr sz="4500" b="1" i="0">
                <a:solidFill>
                  <a:srgbClr val="44257D"/>
                </a:solidFill>
                <a:latin typeface="Gilroy ExtraBold" pitchFamily="2" charset="77"/>
                <a:ea typeface="Gilroy ExtraBold" pitchFamily="2" charset="77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131566"/>
            <a:ext cx="6858000" cy="312084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6E0BC4-CD05-75E2-7F91-9B77A5B11239}"/>
              </a:ext>
            </a:extLst>
          </p:cNvPr>
          <p:cNvSpPr/>
          <p:nvPr userDrawn="1"/>
        </p:nvSpPr>
        <p:spPr>
          <a:xfrm>
            <a:off x="0" y="4649400"/>
            <a:ext cx="9144000" cy="494100"/>
          </a:xfrm>
          <a:prstGeom prst="rect">
            <a:avLst/>
          </a:prstGeom>
          <a:solidFill>
            <a:srgbClr val="442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A0714-C3AC-6D4F-8510-59298A6D3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2875" y="327072"/>
            <a:ext cx="3343761" cy="859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4A557F-699F-5F40-ABC8-5D1D8AAFB0DE}"/>
              </a:ext>
            </a:extLst>
          </p:cNvPr>
          <p:cNvSpPr txBox="1"/>
          <p:nvPr userDrawn="1"/>
        </p:nvSpPr>
        <p:spPr>
          <a:xfrm>
            <a:off x="252684" y="4743324"/>
            <a:ext cx="52501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Gilroy ExtraBold" pitchFamily="2" charset="77"/>
              </a:rPr>
              <a:t>Excellence in collaboration</a:t>
            </a:r>
            <a:r>
              <a:rPr lang="en-US" sz="1500">
                <a:solidFill>
                  <a:schemeClr val="accent6">
                    <a:lumMod val="60000"/>
                    <a:lumOff val="40000"/>
                  </a:schemeClr>
                </a:solidFill>
                <a:latin typeface="Gilroy ExtraBold" pitchFamily="2" charset="77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72D062-53CA-7849-8899-BB490DE1C7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1535" y="4772161"/>
            <a:ext cx="270068" cy="276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7B4EF9-9E95-1340-BEAC-AD626BF6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67878" y="4754239"/>
            <a:ext cx="291290" cy="294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54E183-7E1A-A047-B6D9-8F5219FB93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55443" y="4754239"/>
            <a:ext cx="327063" cy="3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1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257D"/>
                </a:solidFill>
                <a:latin typeface="Gilroy Extra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28650" y="1437146"/>
            <a:ext cx="7886700" cy="31994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315FA1-0B8D-B0D4-D0A4-F6D4EF4BAF2D}"/>
              </a:ext>
            </a:extLst>
          </p:cNvPr>
          <p:cNvSpPr/>
          <p:nvPr userDrawn="1"/>
        </p:nvSpPr>
        <p:spPr>
          <a:xfrm>
            <a:off x="0" y="5006192"/>
            <a:ext cx="9144000" cy="137309"/>
          </a:xfrm>
          <a:prstGeom prst="rect">
            <a:avLst/>
          </a:prstGeom>
          <a:solidFill>
            <a:srgbClr val="442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09347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lain conten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B318BA-963B-6847-8EEA-17DDE09A94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425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1AF6B-2FE3-5077-FF89-3E88EA21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ilroy Extra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79DADF3E-91CD-EC8B-BA7F-7AE778A80E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1437148"/>
            <a:ext cx="7886700" cy="32069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1036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peech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EE098F-51B7-5048-B5EF-E70840348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167" y="615203"/>
            <a:ext cx="7239680" cy="4758627"/>
          </a:xfrm>
          <a:prstGeom prst="rect">
            <a:avLst/>
          </a:prstGeom>
        </p:spPr>
      </p:pic>
      <p:sp>
        <p:nvSpPr>
          <p:cNvPr id="5" name="Content Placeholder 9"/>
          <p:cNvSpPr>
            <a:spLocks noGrp="1"/>
          </p:cNvSpPr>
          <p:nvPr>
            <p:ph sz="quarter" idx="13"/>
          </p:nvPr>
        </p:nvSpPr>
        <p:spPr>
          <a:xfrm>
            <a:off x="1970958" y="1135548"/>
            <a:ext cx="4976197" cy="2348004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Gilroy ExtraBold" pitchFamily="2" charset="77"/>
              </a:defRPr>
            </a:lvl1pPr>
            <a:lvl2pPr algn="ctr">
              <a:defRPr>
                <a:solidFill>
                  <a:schemeClr val="bg1"/>
                </a:solidFill>
                <a:latin typeface="Gilroy ExtraBold" pitchFamily="2" charset="77"/>
              </a:defRPr>
            </a:lvl2pPr>
            <a:lvl3pPr algn="ctr">
              <a:defRPr>
                <a:solidFill>
                  <a:schemeClr val="bg1"/>
                </a:solidFill>
                <a:latin typeface="Gilroy ExtraBold" pitchFamily="2" charset="77"/>
              </a:defRPr>
            </a:lvl3pPr>
            <a:lvl4pPr algn="ctr">
              <a:defRPr>
                <a:solidFill>
                  <a:schemeClr val="bg1"/>
                </a:solidFill>
                <a:latin typeface="Gilroy ExtraBold" pitchFamily="2" charset="77"/>
              </a:defRPr>
            </a:lvl4pPr>
            <a:lvl5pPr algn="ctr">
              <a:defRPr>
                <a:solidFill>
                  <a:schemeClr val="bg1"/>
                </a:solidFill>
                <a:latin typeface="Gilroy Extra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E0DA0C-5C04-4342-83ED-7158B7714967}"/>
              </a:ext>
            </a:extLst>
          </p:cNvPr>
          <p:cNvSpPr/>
          <p:nvPr userDrawn="1"/>
        </p:nvSpPr>
        <p:spPr>
          <a:xfrm>
            <a:off x="0" y="5003358"/>
            <a:ext cx="9144000" cy="140142"/>
          </a:xfrm>
          <a:prstGeom prst="rect">
            <a:avLst/>
          </a:prstGeom>
          <a:solidFill>
            <a:srgbClr val="4425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484699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peech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139391"/>
            <a:ext cx="9144000" cy="5282891"/>
          </a:xfrm>
          <a:prstGeom prst="rect">
            <a:avLst/>
          </a:prstGeom>
          <a:solidFill>
            <a:srgbClr val="44257D"/>
          </a:solidFill>
          <a:ln>
            <a:solidFill>
              <a:srgbClr val="B1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73308D-F19A-5E33-7DE1-038EF8BA0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635" y="504783"/>
            <a:ext cx="6986731" cy="4415087"/>
          </a:xfrm>
          <a:prstGeom prst="rect">
            <a:avLst/>
          </a:prstGeom>
        </p:spPr>
      </p:pic>
      <p:sp>
        <p:nvSpPr>
          <p:cNvPr id="5" name="Content Placeholder 9"/>
          <p:cNvSpPr>
            <a:spLocks noGrp="1"/>
          </p:cNvSpPr>
          <p:nvPr>
            <p:ph sz="quarter" idx="13"/>
          </p:nvPr>
        </p:nvSpPr>
        <p:spPr>
          <a:xfrm>
            <a:off x="1821990" y="1229066"/>
            <a:ext cx="5430865" cy="2238900"/>
          </a:xfrm>
        </p:spPr>
        <p:txBody>
          <a:bodyPr anchor="ctr"/>
          <a:lstStyle>
            <a:lvl1pPr algn="ctr">
              <a:defRPr>
                <a:solidFill>
                  <a:srgbClr val="44257D"/>
                </a:solidFill>
                <a:latin typeface="Gilroy ExtraBold" pitchFamily="2" charset="77"/>
              </a:defRPr>
            </a:lvl1pPr>
            <a:lvl2pPr algn="ctr">
              <a:defRPr>
                <a:solidFill>
                  <a:srgbClr val="44257D"/>
                </a:solidFill>
                <a:latin typeface="Gilroy ExtraBold" pitchFamily="2" charset="77"/>
              </a:defRPr>
            </a:lvl2pPr>
            <a:lvl3pPr algn="ctr">
              <a:defRPr>
                <a:solidFill>
                  <a:srgbClr val="44257D"/>
                </a:solidFill>
                <a:latin typeface="Gilroy ExtraBold" pitchFamily="2" charset="77"/>
              </a:defRPr>
            </a:lvl3pPr>
            <a:lvl4pPr algn="ctr">
              <a:defRPr>
                <a:solidFill>
                  <a:srgbClr val="44257D"/>
                </a:solidFill>
                <a:latin typeface="Gilroy ExtraBold" pitchFamily="2" charset="77"/>
              </a:defRPr>
            </a:lvl4pPr>
            <a:lvl5pPr algn="ctr">
              <a:defRPr>
                <a:solidFill>
                  <a:srgbClr val="44257D"/>
                </a:solidFill>
                <a:latin typeface="Gilroy Extra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115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00877-76AC-C076-787E-D288990134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752" y="542058"/>
            <a:ext cx="774700" cy="619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29E830-386C-EED9-6F2C-02724D5ADD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44033" y="607590"/>
            <a:ext cx="825500" cy="485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C3848-949F-725F-AC9A-E20A29BBF9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02012" y="602673"/>
            <a:ext cx="673100" cy="5048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C84D-F5BC-887E-F3EE-48D73C422C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88582" y="589683"/>
            <a:ext cx="749300" cy="5238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89462C07-3FBD-F770-7769-83221C6C198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501501" y="589683"/>
            <a:ext cx="825500" cy="5238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BC0BABDD-4422-A5BC-42A5-DE604A9E4F9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47328" y="542058"/>
            <a:ext cx="635000" cy="619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471FB8EF-7805-1DAE-7B44-D9F2080205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10960" y="1389784"/>
            <a:ext cx="825500" cy="619125"/>
          </a:xfrm>
          <a:prstGeom prst="rect">
            <a:avLst/>
          </a:prstGeom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0B61E7DC-83FF-A05A-D059-87AD773D69E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61753" y="1408834"/>
            <a:ext cx="825500" cy="581025"/>
          </a:xfrm>
          <a:prstGeom prst="rect">
            <a:avLst/>
          </a:prstGeom>
        </p:spPr>
      </p:pic>
      <p:pic>
        <p:nvPicPr>
          <p:cNvPr id="384" name="Picture 383">
            <a:extLst>
              <a:ext uri="{FF2B5EF4-FFF2-40B4-BE49-F238E27FC236}">
                <a16:creationId xmlns:a16="http://schemas.microsoft.com/office/drawing/2014/main" id="{04C3C590-50CC-4BE5-8357-00AD9A9F85A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426427" y="1370734"/>
            <a:ext cx="215900" cy="657225"/>
          </a:xfrm>
          <a:prstGeom prst="rect">
            <a:avLst/>
          </a:prstGeom>
        </p:spPr>
      </p:pic>
      <p:pic>
        <p:nvPicPr>
          <p:cNvPr id="385" name="Picture 384">
            <a:extLst>
              <a:ext uri="{FF2B5EF4-FFF2-40B4-BE49-F238E27FC236}">
                <a16:creationId xmlns:a16="http://schemas.microsoft.com/office/drawing/2014/main" id="{19F86122-0EEE-E99D-E562-E38E324652F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233741" y="1399309"/>
            <a:ext cx="850900" cy="600075"/>
          </a:xfrm>
          <a:prstGeom prst="rect">
            <a:avLst/>
          </a:prstGeom>
        </p:spPr>
      </p:pic>
      <p:pic>
        <p:nvPicPr>
          <p:cNvPr id="386" name="Picture 385">
            <a:extLst>
              <a:ext uri="{FF2B5EF4-FFF2-40B4-BE49-F238E27FC236}">
                <a16:creationId xmlns:a16="http://schemas.microsoft.com/office/drawing/2014/main" id="{11296BB0-ECD7-B720-61A4-99EF68F3CA0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334022" y="1447799"/>
            <a:ext cx="977900" cy="533400"/>
          </a:xfrm>
          <a:prstGeom prst="rect">
            <a:avLst/>
          </a:prstGeom>
        </p:spPr>
      </p:pic>
      <p:pic>
        <p:nvPicPr>
          <p:cNvPr id="387" name="Picture 386">
            <a:extLst>
              <a:ext uri="{FF2B5EF4-FFF2-40B4-BE49-F238E27FC236}">
                <a16:creationId xmlns:a16="http://schemas.microsoft.com/office/drawing/2014/main" id="{03FCD746-2AE0-E7CD-A7E2-E5081549765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555763" y="1433512"/>
            <a:ext cx="749300" cy="561975"/>
          </a:xfrm>
          <a:prstGeom prst="rect">
            <a:avLst/>
          </a:prstGeom>
        </p:spPr>
      </p:pic>
      <p:pic>
        <p:nvPicPr>
          <p:cNvPr id="388" name="Picture 387">
            <a:extLst>
              <a:ext uri="{FF2B5EF4-FFF2-40B4-BE49-F238E27FC236}">
                <a16:creationId xmlns:a16="http://schemas.microsoft.com/office/drawing/2014/main" id="{1B0FA31C-B1F9-6686-220A-E85CEADEBFA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03282" y="1404937"/>
            <a:ext cx="711200" cy="619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9" name="Picture 388">
            <a:extLst>
              <a:ext uri="{FF2B5EF4-FFF2-40B4-BE49-F238E27FC236}">
                <a16:creationId xmlns:a16="http://schemas.microsoft.com/office/drawing/2014/main" id="{1F4E65A5-5976-BE70-33C0-CC56556793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46480" y="2344015"/>
            <a:ext cx="939800" cy="361950"/>
          </a:xfrm>
          <a:prstGeom prst="rect">
            <a:avLst/>
          </a:prstGeom>
        </p:spPr>
      </p:pic>
      <p:pic>
        <p:nvPicPr>
          <p:cNvPr id="390" name="Picture 389">
            <a:extLst>
              <a:ext uri="{FF2B5EF4-FFF2-40B4-BE49-F238E27FC236}">
                <a16:creationId xmlns:a16="http://schemas.microsoft.com/office/drawing/2014/main" id="{E7F2728F-1521-C114-E4C2-FEA43E3D547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101931" y="2283834"/>
            <a:ext cx="723900" cy="514350"/>
          </a:xfrm>
          <a:prstGeom prst="rect">
            <a:avLst/>
          </a:prstGeom>
        </p:spPr>
      </p:pic>
      <p:pic>
        <p:nvPicPr>
          <p:cNvPr id="391" name="Picture 390">
            <a:extLst>
              <a:ext uri="{FF2B5EF4-FFF2-40B4-BE49-F238E27FC236}">
                <a16:creationId xmlns:a16="http://schemas.microsoft.com/office/drawing/2014/main" id="{F0EE361F-2338-A2DD-7CC8-17B3A600A21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114121" y="2248765"/>
            <a:ext cx="825500" cy="561975"/>
          </a:xfrm>
          <a:prstGeom prst="rect">
            <a:avLst/>
          </a:prstGeom>
        </p:spPr>
      </p:pic>
      <p:pic>
        <p:nvPicPr>
          <p:cNvPr id="392" name="Picture 391">
            <a:extLst>
              <a:ext uri="{FF2B5EF4-FFF2-40B4-BE49-F238E27FC236}">
                <a16:creationId xmlns:a16="http://schemas.microsoft.com/office/drawing/2014/main" id="{DDBE23B9-2633-98DC-4AD0-3ADB86EB07E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286910" y="2258290"/>
            <a:ext cx="736600" cy="552450"/>
          </a:xfrm>
          <a:prstGeom prst="rect">
            <a:avLst/>
          </a:prstGeom>
        </p:spPr>
      </p:pic>
      <p:pic>
        <p:nvPicPr>
          <p:cNvPr id="393" name="Picture 392">
            <a:extLst>
              <a:ext uri="{FF2B5EF4-FFF2-40B4-BE49-F238E27FC236}">
                <a16:creationId xmlns:a16="http://schemas.microsoft.com/office/drawing/2014/main" id="{5C0937AA-7FC2-6787-F8FA-75FD6ECE085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454906" y="2227550"/>
            <a:ext cx="711200" cy="619125"/>
          </a:xfrm>
          <a:prstGeom prst="rect">
            <a:avLst/>
          </a:prstGeom>
        </p:spPr>
      </p:pic>
      <p:pic>
        <p:nvPicPr>
          <p:cNvPr id="394" name="Picture 393">
            <a:extLst>
              <a:ext uri="{FF2B5EF4-FFF2-40B4-BE49-F238E27FC236}">
                <a16:creationId xmlns:a16="http://schemas.microsoft.com/office/drawing/2014/main" id="{AC2AADA8-31C6-E7C7-E83E-5087E8EC1DB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6533250" y="2163040"/>
            <a:ext cx="762000" cy="733425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1C34AC2E-54EF-6AB0-B2EA-1AD6D139C12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520330" y="2196377"/>
            <a:ext cx="889000" cy="666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6" name="Picture 395">
            <a:extLst>
              <a:ext uri="{FF2B5EF4-FFF2-40B4-BE49-F238E27FC236}">
                <a16:creationId xmlns:a16="http://schemas.microsoft.com/office/drawing/2014/main" id="{21554B97-AC87-4043-D2AC-E2B0254CBB1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889142" y="3087830"/>
            <a:ext cx="889000" cy="638175"/>
          </a:xfrm>
          <a:prstGeom prst="rect">
            <a:avLst/>
          </a:prstGeom>
        </p:spPr>
      </p:pic>
      <p:pic>
        <p:nvPicPr>
          <p:cNvPr id="397" name="Picture 396">
            <a:extLst>
              <a:ext uri="{FF2B5EF4-FFF2-40B4-BE49-F238E27FC236}">
                <a16:creationId xmlns:a16="http://schemas.microsoft.com/office/drawing/2014/main" id="{54CA32ED-EF9B-2F99-700A-BFCBAAC154E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988268" y="3110777"/>
            <a:ext cx="939800" cy="600075"/>
          </a:xfrm>
          <a:prstGeom prst="rect">
            <a:avLst/>
          </a:prstGeom>
        </p:spPr>
      </p:pic>
      <p:pic>
        <p:nvPicPr>
          <p:cNvPr id="398" name="Picture 397">
            <a:extLst>
              <a:ext uri="{FF2B5EF4-FFF2-40B4-BE49-F238E27FC236}">
                <a16:creationId xmlns:a16="http://schemas.microsoft.com/office/drawing/2014/main" id="{F078A473-7D74-A7ED-B081-940380CCDED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121627" y="3091727"/>
            <a:ext cx="825500" cy="619125"/>
          </a:xfrm>
          <a:prstGeom prst="rect">
            <a:avLst/>
          </a:prstGeom>
        </p:spPr>
      </p:pic>
      <p:pic>
        <p:nvPicPr>
          <p:cNvPr id="399" name="Picture 398">
            <a:extLst>
              <a:ext uri="{FF2B5EF4-FFF2-40B4-BE49-F238E27FC236}">
                <a16:creationId xmlns:a16="http://schemas.microsoft.com/office/drawing/2014/main" id="{3E8808EA-A804-DA96-4369-0E120D383A1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257409" y="3173555"/>
            <a:ext cx="825500" cy="466725"/>
          </a:xfrm>
          <a:prstGeom prst="rect">
            <a:avLst/>
          </a:prstGeom>
        </p:spPr>
      </p:pic>
      <p:pic>
        <p:nvPicPr>
          <p:cNvPr id="400" name="Picture 399">
            <a:extLst>
              <a:ext uri="{FF2B5EF4-FFF2-40B4-BE49-F238E27FC236}">
                <a16:creationId xmlns:a16="http://schemas.microsoft.com/office/drawing/2014/main" id="{710E43FF-CAE6-EAB6-467B-A8D1E5746651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5410222" y="3091727"/>
            <a:ext cx="825500" cy="619125"/>
          </a:xfrm>
          <a:prstGeom prst="rect">
            <a:avLst/>
          </a:prstGeom>
        </p:spPr>
      </p:pic>
      <p:pic>
        <p:nvPicPr>
          <p:cNvPr id="401" name="Picture 400">
            <a:extLst>
              <a:ext uri="{FF2B5EF4-FFF2-40B4-BE49-F238E27FC236}">
                <a16:creationId xmlns:a16="http://schemas.microsoft.com/office/drawing/2014/main" id="{A2F4B473-2C99-7B66-557A-373FBD18E1D2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6555764" y="3044102"/>
            <a:ext cx="698500" cy="714375"/>
          </a:xfrm>
          <a:prstGeom prst="rect">
            <a:avLst/>
          </a:prstGeom>
        </p:spPr>
      </p:pic>
      <p:pic>
        <p:nvPicPr>
          <p:cNvPr id="402" name="Picture 401">
            <a:extLst>
              <a:ext uri="{FF2B5EF4-FFF2-40B4-BE49-F238E27FC236}">
                <a16:creationId xmlns:a16="http://schemas.microsoft.com/office/drawing/2014/main" id="{86C345F0-CF86-6591-96A1-A8404D6C1BAC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7641382" y="3091727"/>
            <a:ext cx="673100" cy="619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3" name="Picture 402">
            <a:extLst>
              <a:ext uri="{FF2B5EF4-FFF2-40B4-BE49-F238E27FC236}">
                <a16:creationId xmlns:a16="http://schemas.microsoft.com/office/drawing/2014/main" id="{F607766D-E104-FE44-F6E1-7F39750EED9E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910960" y="3974522"/>
            <a:ext cx="825500" cy="619125"/>
          </a:xfrm>
          <a:prstGeom prst="rect">
            <a:avLst/>
          </a:prstGeom>
        </p:spPr>
      </p:pic>
      <p:pic>
        <p:nvPicPr>
          <p:cNvPr id="404" name="Picture 403">
            <a:extLst>
              <a:ext uri="{FF2B5EF4-FFF2-40B4-BE49-F238E27FC236}">
                <a16:creationId xmlns:a16="http://schemas.microsoft.com/office/drawing/2014/main" id="{B1B821F7-CFC4-97EB-B998-960D8AFFA2B5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2099854" y="3968893"/>
            <a:ext cx="787400" cy="619125"/>
          </a:xfrm>
          <a:prstGeom prst="rect">
            <a:avLst/>
          </a:prstGeom>
        </p:spPr>
      </p:pic>
      <p:pic>
        <p:nvPicPr>
          <p:cNvPr id="405" name="Picture 404">
            <a:extLst>
              <a:ext uri="{FF2B5EF4-FFF2-40B4-BE49-F238E27FC236}">
                <a16:creationId xmlns:a16="http://schemas.microsoft.com/office/drawing/2014/main" id="{A49C3AB6-F265-C7E9-123E-2FE173DE1531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3267676" y="3979284"/>
            <a:ext cx="533400" cy="619125"/>
          </a:xfrm>
          <a:prstGeom prst="rect">
            <a:avLst/>
          </a:prstGeom>
        </p:spPr>
      </p:pic>
      <p:pic>
        <p:nvPicPr>
          <p:cNvPr id="406" name="Picture 405">
            <a:extLst>
              <a:ext uri="{FF2B5EF4-FFF2-40B4-BE49-F238E27FC236}">
                <a16:creationId xmlns:a16="http://schemas.microsoft.com/office/drawing/2014/main" id="{7772D298-8EB7-3983-2269-197A7E33651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4246441" y="4088822"/>
            <a:ext cx="825500" cy="400050"/>
          </a:xfrm>
          <a:prstGeom prst="rect">
            <a:avLst/>
          </a:prstGeom>
        </p:spPr>
      </p:pic>
      <p:pic>
        <p:nvPicPr>
          <p:cNvPr id="407" name="Picture 406">
            <a:extLst>
              <a:ext uri="{FF2B5EF4-FFF2-40B4-BE49-F238E27FC236}">
                <a16:creationId xmlns:a16="http://schemas.microsoft.com/office/drawing/2014/main" id="{340D5EA7-5BD7-50A3-A6BD-19A6029433B2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5434470" y="3949843"/>
            <a:ext cx="698500" cy="600075"/>
          </a:xfrm>
          <a:prstGeom prst="rect">
            <a:avLst/>
          </a:prstGeom>
        </p:spPr>
      </p:pic>
      <p:pic>
        <p:nvPicPr>
          <p:cNvPr id="408" name="Picture 407">
            <a:extLst>
              <a:ext uri="{FF2B5EF4-FFF2-40B4-BE49-F238E27FC236}">
                <a16:creationId xmlns:a16="http://schemas.microsoft.com/office/drawing/2014/main" id="{CA88933D-5FCC-54C3-1B67-17F71B9A2B4E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6720864" y="3974522"/>
            <a:ext cx="368300" cy="600075"/>
          </a:xfrm>
          <a:prstGeom prst="rect">
            <a:avLst/>
          </a:prstGeom>
        </p:spPr>
      </p:pic>
      <p:pic>
        <p:nvPicPr>
          <p:cNvPr id="409" name="Picture 408">
            <a:extLst>
              <a:ext uri="{FF2B5EF4-FFF2-40B4-BE49-F238E27FC236}">
                <a16:creationId xmlns:a16="http://schemas.microsoft.com/office/drawing/2014/main" id="{EC531A3F-30AF-175C-EF66-512AA16FACF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7577883" y="3968893"/>
            <a:ext cx="736600" cy="5619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" name="Picture 409">
            <a:extLst>
              <a:ext uri="{FF2B5EF4-FFF2-40B4-BE49-F238E27FC236}">
                <a16:creationId xmlns:a16="http://schemas.microsoft.com/office/drawing/2014/main" id="{CAD3B499-D3D4-2399-31DD-F4EA4693B5A6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5429505" y="562407"/>
            <a:ext cx="762000" cy="561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3F778E-BE22-7046-1A73-2175A61D72E3}"/>
              </a:ext>
            </a:extLst>
          </p:cNvPr>
          <p:cNvSpPr txBox="1"/>
          <p:nvPr userDrawn="1"/>
        </p:nvSpPr>
        <p:spPr>
          <a:xfrm>
            <a:off x="2388450" y="175855"/>
            <a:ext cx="44700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Copy and paste icons to use in your slides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C71341-0418-154F-B990-F0740724FF96}"/>
              </a:ext>
            </a:extLst>
          </p:cNvPr>
          <p:cNvSpPr/>
          <p:nvPr userDrawn="1"/>
        </p:nvSpPr>
        <p:spPr>
          <a:xfrm>
            <a:off x="0" y="5003358"/>
            <a:ext cx="9144000" cy="140142"/>
          </a:xfrm>
          <a:prstGeom prst="rect">
            <a:avLst/>
          </a:prstGeom>
          <a:solidFill>
            <a:srgbClr val="4425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90590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C7DEF-4391-80F4-DB8A-63D85F165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877179" y="596611"/>
            <a:ext cx="774700" cy="619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D0072-99AB-44EF-325B-FB782544D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974460" y="662143"/>
            <a:ext cx="825500" cy="485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BEC8F2-318F-3545-0868-CDE98EC4EB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3132439" y="657226"/>
            <a:ext cx="673100" cy="5048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8BAD8D-D85F-3337-F6CF-D9C19F6F333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4219009" y="644236"/>
            <a:ext cx="749300" cy="5238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45BEBD-E7E5-6199-62E9-DCB2BE12E0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6431928" y="644236"/>
            <a:ext cx="825500" cy="5238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D3D19-7A6B-6E4F-222E-EEE65DE7A2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7577755" y="596611"/>
            <a:ext cx="635000" cy="619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6635E7-651F-CCAE-E115-D8E5D040F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841387" y="1444337"/>
            <a:ext cx="825500" cy="619125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DBCD74D0-6F01-4730-729C-D6BDF3E3B47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1992181" y="1463387"/>
            <a:ext cx="825500" cy="581025"/>
          </a:xfrm>
          <a:prstGeom prst="rect">
            <a:avLst/>
          </a:prstGeom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A57EE55A-B68A-68D9-5C83-4F129B2E88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</a:blip>
          <a:stretch>
            <a:fillRect/>
          </a:stretch>
        </p:blipFill>
        <p:spPr>
          <a:xfrm>
            <a:off x="3356854" y="1425287"/>
            <a:ext cx="215900" cy="657225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9B84D8F6-8DCC-9C2C-EE8A-63509F6F263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4164168" y="1453862"/>
            <a:ext cx="850900" cy="600075"/>
          </a:xfrm>
          <a:prstGeom prst="rect">
            <a:avLst/>
          </a:prstGeom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id="{0420F263-0252-D375-3282-D60DE451C66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5264449" y="1502352"/>
            <a:ext cx="977900" cy="533400"/>
          </a:xfrm>
          <a:prstGeom prst="rect">
            <a:avLst/>
          </a:prstGeom>
        </p:spPr>
      </p:pic>
      <p:pic>
        <p:nvPicPr>
          <p:cNvPr id="384" name="Picture 383">
            <a:extLst>
              <a:ext uri="{FF2B5EF4-FFF2-40B4-BE49-F238E27FC236}">
                <a16:creationId xmlns:a16="http://schemas.microsoft.com/office/drawing/2014/main" id="{8286BE11-3E52-5FEE-C78F-13A2F2F596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</a:blip>
          <a:stretch>
            <a:fillRect/>
          </a:stretch>
        </p:blipFill>
        <p:spPr>
          <a:xfrm>
            <a:off x="6486190" y="1488065"/>
            <a:ext cx="749300" cy="561975"/>
          </a:xfrm>
          <a:prstGeom prst="rect">
            <a:avLst/>
          </a:prstGeom>
        </p:spPr>
      </p:pic>
      <p:pic>
        <p:nvPicPr>
          <p:cNvPr id="385" name="Picture 384">
            <a:extLst>
              <a:ext uri="{FF2B5EF4-FFF2-40B4-BE49-F238E27FC236}">
                <a16:creationId xmlns:a16="http://schemas.microsoft.com/office/drawing/2014/main" id="{F5A3E164-8208-C7F8-595E-ABC1C3E403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7533709" y="1459490"/>
            <a:ext cx="711200" cy="619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6" name="Picture 385">
            <a:extLst>
              <a:ext uri="{FF2B5EF4-FFF2-40B4-BE49-F238E27FC236}">
                <a16:creationId xmlns:a16="http://schemas.microsoft.com/office/drawing/2014/main" id="{CC76B5F7-5EB0-FB94-FA47-47C16D589BA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</a:blip>
          <a:stretch>
            <a:fillRect/>
          </a:stretch>
        </p:blipFill>
        <p:spPr>
          <a:xfrm>
            <a:off x="776907" y="2398568"/>
            <a:ext cx="939800" cy="361950"/>
          </a:xfrm>
          <a:prstGeom prst="rect">
            <a:avLst/>
          </a:prstGeom>
        </p:spPr>
      </p:pic>
      <p:pic>
        <p:nvPicPr>
          <p:cNvPr id="387" name="Picture 386">
            <a:extLst>
              <a:ext uri="{FF2B5EF4-FFF2-40B4-BE49-F238E27FC236}">
                <a16:creationId xmlns:a16="http://schemas.microsoft.com/office/drawing/2014/main" id="{0B949B89-78C1-216A-9FA9-C0F7B00A6E8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</a:blip>
          <a:stretch>
            <a:fillRect/>
          </a:stretch>
        </p:blipFill>
        <p:spPr>
          <a:xfrm>
            <a:off x="2032358" y="2338387"/>
            <a:ext cx="723900" cy="514350"/>
          </a:xfrm>
          <a:prstGeom prst="rect">
            <a:avLst/>
          </a:prstGeom>
        </p:spPr>
      </p:pic>
      <p:pic>
        <p:nvPicPr>
          <p:cNvPr id="388" name="Picture 387">
            <a:extLst>
              <a:ext uri="{FF2B5EF4-FFF2-40B4-BE49-F238E27FC236}">
                <a16:creationId xmlns:a16="http://schemas.microsoft.com/office/drawing/2014/main" id="{99676480-924C-A73C-8346-F3104D9EB74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</a:blip>
          <a:stretch>
            <a:fillRect/>
          </a:stretch>
        </p:blipFill>
        <p:spPr>
          <a:xfrm>
            <a:off x="3044548" y="2303318"/>
            <a:ext cx="825500" cy="561975"/>
          </a:xfrm>
          <a:prstGeom prst="rect">
            <a:avLst/>
          </a:prstGeom>
        </p:spPr>
      </p:pic>
      <p:pic>
        <p:nvPicPr>
          <p:cNvPr id="389" name="Picture 388">
            <a:extLst>
              <a:ext uri="{FF2B5EF4-FFF2-40B4-BE49-F238E27FC236}">
                <a16:creationId xmlns:a16="http://schemas.microsoft.com/office/drawing/2014/main" id="{A30907FF-6E1F-AC73-B0EA-B5BB4469133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4217337" y="2312843"/>
            <a:ext cx="736600" cy="552450"/>
          </a:xfrm>
          <a:prstGeom prst="rect">
            <a:avLst/>
          </a:prstGeom>
        </p:spPr>
      </p:pic>
      <p:pic>
        <p:nvPicPr>
          <p:cNvPr id="390" name="Picture 389">
            <a:extLst>
              <a:ext uri="{FF2B5EF4-FFF2-40B4-BE49-F238E27FC236}">
                <a16:creationId xmlns:a16="http://schemas.microsoft.com/office/drawing/2014/main" id="{05AC2046-E488-29A8-C805-3F24981E947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</a:blip>
          <a:stretch>
            <a:fillRect/>
          </a:stretch>
        </p:blipFill>
        <p:spPr>
          <a:xfrm>
            <a:off x="5385333" y="2282103"/>
            <a:ext cx="711200" cy="619125"/>
          </a:xfrm>
          <a:prstGeom prst="rect">
            <a:avLst/>
          </a:prstGeom>
        </p:spPr>
      </p:pic>
      <p:pic>
        <p:nvPicPr>
          <p:cNvPr id="391" name="Picture 390">
            <a:extLst>
              <a:ext uri="{FF2B5EF4-FFF2-40B4-BE49-F238E27FC236}">
                <a16:creationId xmlns:a16="http://schemas.microsoft.com/office/drawing/2014/main" id="{AB833E19-0028-EAA9-F7F9-9C53C8C7BE7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463677" y="2217593"/>
            <a:ext cx="762000" cy="733425"/>
          </a:xfrm>
          <a:prstGeom prst="rect">
            <a:avLst/>
          </a:prstGeom>
        </p:spPr>
      </p:pic>
      <p:pic>
        <p:nvPicPr>
          <p:cNvPr id="392" name="Picture 391">
            <a:extLst>
              <a:ext uri="{FF2B5EF4-FFF2-40B4-BE49-F238E27FC236}">
                <a16:creationId xmlns:a16="http://schemas.microsoft.com/office/drawing/2014/main" id="{2889FD06-E09E-5EF4-08CC-9C81000308C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</a:blip>
          <a:stretch>
            <a:fillRect/>
          </a:stretch>
        </p:blipFill>
        <p:spPr>
          <a:xfrm>
            <a:off x="7450757" y="2250930"/>
            <a:ext cx="889000" cy="666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3" name="Picture 392">
            <a:extLst>
              <a:ext uri="{FF2B5EF4-FFF2-40B4-BE49-F238E27FC236}">
                <a16:creationId xmlns:a16="http://schemas.microsoft.com/office/drawing/2014/main" id="{D8390BC5-EFFB-13C0-8D2C-4B36FB5972E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819569" y="3142383"/>
            <a:ext cx="889000" cy="638175"/>
          </a:xfrm>
          <a:prstGeom prst="rect">
            <a:avLst/>
          </a:prstGeom>
        </p:spPr>
      </p:pic>
      <p:pic>
        <p:nvPicPr>
          <p:cNvPr id="394" name="Picture 393">
            <a:extLst>
              <a:ext uri="{FF2B5EF4-FFF2-40B4-BE49-F238E27FC236}">
                <a16:creationId xmlns:a16="http://schemas.microsoft.com/office/drawing/2014/main" id="{7B2D38FD-5561-6E32-D06A-C8AE39F0D2F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1918695" y="3165330"/>
            <a:ext cx="939800" cy="600075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FE01850C-FB35-382C-92A0-C0AC9C29ADCC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biLevel thresh="25000"/>
          </a:blip>
          <a:stretch>
            <a:fillRect/>
          </a:stretch>
        </p:blipFill>
        <p:spPr>
          <a:xfrm>
            <a:off x="3052054" y="3146280"/>
            <a:ext cx="825500" cy="619125"/>
          </a:xfrm>
          <a:prstGeom prst="rect">
            <a:avLst/>
          </a:prstGeom>
        </p:spPr>
      </p:pic>
      <p:pic>
        <p:nvPicPr>
          <p:cNvPr id="396" name="Picture 395">
            <a:extLst>
              <a:ext uri="{FF2B5EF4-FFF2-40B4-BE49-F238E27FC236}">
                <a16:creationId xmlns:a16="http://schemas.microsoft.com/office/drawing/2014/main" id="{011E8733-1236-53F6-2053-F66E20412DA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biLevel thresh="25000"/>
          </a:blip>
          <a:stretch>
            <a:fillRect/>
          </a:stretch>
        </p:blipFill>
        <p:spPr>
          <a:xfrm>
            <a:off x="4187836" y="3228108"/>
            <a:ext cx="825500" cy="466725"/>
          </a:xfrm>
          <a:prstGeom prst="rect">
            <a:avLst/>
          </a:prstGeom>
        </p:spPr>
      </p:pic>
      <p:pic>
        <p:nvPicPr>
          <p:cNvPr id="397" name="Picture 396">
            <a:extLst>
              <a:ext uri="{FF2B5EF4-FFF2-40B4-BE49-F238E27FC236}">
                <a16:creationId xmlns:a16="http://schemas.microsoft.com/office/drawing/2014/main" id="{58430154-9D89-8281-ED96-7E8F104F3D2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biLevel thresh="25000"/>
          </a:blip>
          <a:stretch>
            <a:fillRect/>
          </a:stretch>
        </p:blipFill>
        <p:spPr>
          <a:xfrm>
            <a:off x="5340649" y="3146280"/>
            <a:ext cx="825500" cy="619125"/>
          </a:xfrm>
          <a:prstGeom prst="rect">
            <a:avLst/>
          </a:prstGeom>
        </p:spPr>
      </p:pic>
      <p:pic>
        <p:nvPicPr>
          <p:cNvPr id="398" name="Picture 397">
            <a:extLst>
              <a:ext uri="{FF2B5EF4-FFF2-40B4-BE49-F238E27FC236}">
                <a16:creationId xmlns:a16="http://schemas.microsoft.com/office/drawing/2014/main" id="{FA682A78-3670-16D9-DED5-B9309C59F9E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biLevel thresh="25000"/>
          </a:blip>
          <a:stretch>
            <a:fillRect/>
          </a:stretch>
        </p:blipFill>
        <p:spPr>
          <a:xfrm>
            <a:off x="6486191" y="3098655"/>
            <a:ext cx="698500" cy="714375"/>
          </a:xfrm>
          <a:prstGeom prst="rect">
            <a:avLst/>
          </a:prstGeom>
        </p:spPr>
      </p:pic>
      <p:pic>
        <p:nvPicPr>
          <p:cNvPr id="399" name="Picture 398">
            <a:extLst>
              <a:ext uri="{FF2B5EF4-FFF2-40B4-BE49-F238E27FC236}">
                <a16:creationId xmlns:a16="http://schemas.microsoft.com/office/drawing/2014/main" id="{7C06A833-5804-414A-7418-E6DCC01F2E98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biLevel thresh="25000"/>
          </a:blip>
          <a:stretch>
            <a:fillRect/>
          </a:stretch>
        </p:blipFill>
        <p:spPr>
          <a:xfrm>
            <a:off x="7571809" y="3146280"/>
            <a:ext cx="673100" cy="619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0" name="Picture 399">
            <a:extLst>
              <a:ext uri="{FF2B5EF4-FFF2-40B4-BE49-F238E27FC236}">
                <a16:creationId xmlns:a16="http://schemas.microsoft.com/office/drawing/2014/main" id="{89A79800-BBED-6E63-2C9F-BC26E3AC3EC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biLevel thresh="25000"/>
          </a:blip>
          <a:stretch>
            <a:fillRect/>
          </a:stretch>
        </p:blipFill>
        <p:spPr>
          <a:xfrm>
            <a:off x="841387" y="4029074"/>
            <a:ext cx="825500" cy="619125"/>
          </a:xfrm>
          <a:prstGeom prst="rect">
            <a:avLst/>
          </a:prstGeom>
        </p:spPr>
      </p:pic>
      <p:pic>
        <p:nvPicPr>
          <p:cNvPr id="401" name="Picture 400">
            <a:extLst>
              <a:ext uri="{FF2B5EF4-FFF2-40B4-BE49-F238E27FC236}">
                <a16:creationId xmlns:a16="http://schemas.microsoft.com/office/drawing/2014/main" id="{0D7263AC-64DB-9ADD-3B1D-722EBB121507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2030281" y="4023446"/>
            <a:ext cx="787400" cy="619125"/>
          </a:xfrm>
          <a:prstGeom prst="rect">
            <a:avLst/>
          </a:prstGeom>
        </p:spPr>
      </p:pic>
      <p:pic>
        <p:nvPicPr>
          <p:cNvPr id="402" name="Picture 401">
            <a:extLst>
              <a:ext uri="{FF2B5EF4-FFF2-40B4-BE49-F238E27FC236}">
                <a16:creationId xmlns:a16="http://schemas.microsoft.com/office/drawing/2014/main" id="{EE3DD6A9-243A-A84F-B2D9-41312A0E5D8F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biLevel thresh="25000"/>
          </a:blip>
          <a:stretch>
            <a:fillRect/>
          </a:stretch>
        </p:blipFill>
        <p:spPr>
          <a:xfrm>
            <a:off x="3198103" y="4033837"/>
            <a:ext cx="533400" cy="619125"/>
          </a:xfrm>
          <a:prstGeom prst="rect">
            <a:avLst/>
          </a:prstGeom>
        </p:spPr>
      </p:pic>
      <p:pic>
        <p:nvPicPr>
          <p:cNvPr id="403" name="Picture 402">
            <a:extLst>
              <a:ext uri="{FF2B5EF4-FFF2-40B4-BE49-F238E27FC236}">
                <a16:creationId xmlns:a16="http://schemas.microsoft.com/office/drawing/2014/main" id="{8323235E-6DAE-03A7-BBC6-D8A7CDE2E250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4176868" y="4143374"/>
            <a:ext cx="825500" cy="400050"/>
          </a:xfrm>
          <a:prstGeom prst="rect">
            <a:avLst/>
          </a:prstGeom>
        </p:spPr>
      </p:pic>
      <p:pic>
        <p:nvPicPr>
          <p:cNvPr id="404" name="Picture 403">
            <a:extLst>
              <a:ext uri="{FF2B5EF4-FFF2-40B4-BE49-F238E27FC236}">
                <a16:creationId xmlns:a16="http://schemas.microsoft.com/office/drawing/2014/main" id="{B276BD52-2C14-52F7-8336-28E7AA025ED0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biLevel thresh="25000"/>
          </a:blip>
          <a:stretch>
            <a:fillRect/>
          </a:stretch>
        </p:blipFill>
        <p:spPr>
          <a:xfrm>
            <a:off x="5364897" y="4004396"/>
            <a:ext cx="698500" cy="600075"/>
          </a:xfrm>
          <a:prstGeom prst="rect">
            <a:avLst/>
          </a:prstGeom>
        </p:spPr>
      </p:pic>
      <p:pic>
        <p:nvPicPr>
          <p:cNvPr id="405" name="Picture 404">
            <a:extLst>
              <a:ext uri="{FF2B5EF4-FFF2-40B4-BE49-F238E27FC236}">
                <a16:creationId xmlns:a16="http://schemas.microsoft.com/office/drawing/2014/main" id="{F1B6B62A-74FD-A9FF-07DE-5FC4BB71B50F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biLevel thresh="25000"/>
          </a:blip>
          <a:stretch>
            <a:fillRect/>
          </a:stretch>
        </p:blipFill>
        <p:spPr>
          <a:xfrm>
            <a:off x="6651291" y="4029074"/>
            <a:ext cx="368300" cy="600075"/>
          </a:xfrm>
          <a:prstGeom prst="rect">
            <a:avLst/>
          </a:prstGeom>
        </p:spPr>
      </p:pic>
      <p:pic>
        <p:nvPicPr>
          <p:cNvPr id="406" name="Picture 405">
            <a:extLst>
              <a:ext uri="{FF2B5EF4-FFF2-40B4-BE49-F238E27FC236}">
                <a16:creationId xmlns:a16="http://schemas.microsoft.com/office/drawing/2014/main" id="{3678BAC5-8F75-6100-907C-02A81534B247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biLevel thresh="25000"/>
          </a:blip>
          <a:stretch>
            <a:fillRect/>
          </a:stretch>
        </p:blipFill>
        <p:spPr>
          <a:xfrm>
            <a:off x="7508310" y="4023446"/>
            <a:ext cx="736600" cy="5619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7" name="Picture 406">
            <a:extLst>
              <a:ext uri="{FF2B5EF4-FFF2-40B4-BE49-F238E27FC236}">
                <a16:creationId xmlns:a16="http://schemas.microsoft.com/office/drawing/2014/main" id="{EF05C2FB-35C9-5AF8-FEA5-D8E207B9FF61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biLevel thresh="25000"/>
          </a:blip>
          <a:stretch>
            <a:fillRect/>
          </a:stretch>
        </p:blipFill>
        <p:spPr>
          <a:xfrm>
            <a:off x="5359932" y="616960"/>
            <a:ext cx="762000" cy="561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59FF1-4227-2831-5839-DE092A3FFE5E}"/>
              </a:ext>
            </a:extLst>
          </p:cNvPr>
          <p:cNvSpPr txBox="1"/>
          <p:nvPr userDrawn="1"/>
        </p:nvSpPr>
        <p:spPr>
          <a:xfrm>
            <a:off x="2388450" y="175855"/>
            <a:ext cx="44700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Copy and paste icons to use in your slides</a:t>
            </a:r>
          </a:p>
        </p:txBody>
      </p:sp>
    </p:spTree>
    <p:extLst>
      <p:ext uri="{BB962C8B-B14F-4D97-AF65-F5344CB8AC3E}">
        <p14:creationId xmlns:p14="http://schemas.microsoft.com/office/powerpoint/2010/main" val="3719782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, subhead,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C4A9B1-8C9A-5B25-6E7A-B9589ECCAD85}"/>
              </a:ext>
            </a:extLst>
          </p:cNvPr>
          <p:cNvSpPr/>
          <p:nvPr userDrawn="1"/>
        </p:nvSpPr>
        <p:spPr>
          <a:xfrm>
            <a:off x="0" y="1"/>
            <a:ext cx="9154977" cy="5154461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2052000"/>
            <a:ext cx="8316000" cy="2592000"/>
          </a:xfrm>
          <a:prstGeom prst="rect">
            <a:avLst/>
          </a:prstGeom>
        </p:spPr>
        <p:txBody>
          <a:bodyPr lIns="0" tIns="0" rIns="0" bIns="0" numCol="3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None/>
              <a:defRPr sz="165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165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165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65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6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1566000"/>
            <a:ext cx="8288025" cy="346513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1800" b="1">
                <a:solidFill>
                  <a:schemeClr val="accent6"/>
                </a:solidFill>
              </a:defRPr>
            </a:lvl1pPr>
            <a:lvl2pPr marL="267891" indent="0">
              <a:buClr>
                <a:schemeClr val="tx1"/>
              </a:buClr>
              <a:buNone/>
              <a:defRPr sz="1350">
                <a:solidFill>
                  <a:schemeClr val="tx1"/>
                </a:solidFill>
              </a:defRPr>
            </a:lvl2pPr>
            <a:lvl3pPr marL="535781" indent="0">
              <a:buClr>
                <a:schemeClr val="tx1"/>
              </a:buClr>
              <a:buNone/>
              <a:defRPr sz="1350">
                <a:solidFill>
                  <a:schemeClr val="tx1"/>
                </a:solidFill>
              </a:defRPr>
            </a:lvl3pPr>
            <a:lvl4pPr marL="810815" indent="0">
              <a:buClr>
                <a:schemeClr val="tx1"/>
              </a:buClr>
              <a:buNone/>
              <a:defRPr sz="1350">
                <a:solidFill>
                  <a:schemeClr val="tx1"/>
                </a:solidFill>
              </a:defRPr>
            </a:lvl4pPr>
            <a:lvl5pPr marL="1078706" indent="0">
              <a:buClr>
                <a:schemeClr val="tx1"/>
              </a:buClr>
              <a:buNone/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3525716" y="317402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9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8536917" y="4803733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900" smtClean="0">
                <a:solidFill>
                  <a:schemeClr val="accent6"/>
                </a:solidFill>
              </a:rPr>
              <a:pPr algn="r"/>
              <a:t>‹#›</a:t>
            </a:fld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53116" cy="6488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9D545D-FD2F-4843-8588-07EBE7DDAA13}"/>
              </a:ext>
            </a:extLst>
          </p:cNvPr>
          <p:cNvCxnSpPr>
            <a:cxnSpLocks/>
          </p:cNvCxnSpPr>
          <p:nvPr userDrawn="1"/>
        </p:nvCxnSpPr>
        <p:spPr>
          <a:xfrm>
            <a:off x="324000" y="4761525"/>
            <a:ext cx="8532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F89CB-5AF7-9C7B-6503-F287E127E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915278" y="183030"/>
            <a:ext cx="2298504" cy="14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7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674" y="708290"/>
            <a:ext cx="8674619" cy="37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098" y="1200151"/>
            <a:ext cx="8674619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EB7D5-1E81-A348-80E2-DA9697828BC1}" type="datetimeFigureOut">
              <a:rPr lang="en-US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AFE59-3830-674D-8C76-C2A107404CE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708" r:id="rId11"/>
    <p:sldLayoutId id="2147483709" r:id="rId12"/>
    <p:sldLayoutId id="2147483710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900" kern="1200" spc="-1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457200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27038" indent="-209550" algn="l" defTabSz="457200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35000" indent="-190500" algn="l" defTabSz="457200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06463" indent="-217488" algn="l" defTabSz="457200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475" indent="-217488" algn="l" defTabSz="457200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0B0E84-F64B-DBC3-8D12-F27FD5756830}"/>
              </a:ext>
            </a:extLst>
          </p:cNvPr>
          <p:cNvSpPr/>
          <p:nvPr userDrawn="1"/>
        </p:nvSpPr>
        <p:spPr>
          <a:xfrm>
            <a:off x="7172326" y="394205"/>
            <a:ext cx="1665329" cy="9941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531" y="394205"/>
            <a:ext cx="65481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922" y="1649773"/>
            <a:ext cx="815870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90443" y="1258268"/>
            <a:ext cx="1921886" cy="0"/>
          </a:xfrm>
          <a:prstGeom prst="line">
            <a:avLst/>
          </a:prstGeom>
          <a:ln w="95250" cap="rnd">
            <a:solidFill>
              <a:srgbClr val="289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8BF92E1C-49E6-9A4E-D7E5-4351713B3C3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138558" y="474253"/>
            <a:ext cx="1825158" cy="9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8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DA9487AC-6110-400F-A7E9-0B7F54D05B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732" y="166255"/>
            <a:ext cx="6750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095" y="960118"/>
            <a:ext cx="8640000" cy="37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71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750CC-7764-E646-B900-14A2BF147FCC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12E51-8DE9-9A41-8E1E-4A11E1CF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50" r:id="rId11"/>
    <p:sldLayoutId id="2147483670" r:id="rId12"/>
    <p:sldLayoutId id="2147483671" r:id="rId13"/>
    <p:sldLayoutId id="2147483669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110BC4-A277-12DD-5BDA-F7DC639EC81F}"/>
              </a:ext>
            </a:extLst>
          </p:cNvPr>
          <p:cNvSpPr/>
          <p:nvPr userDrawn="1"/>
        </p:nvSpPr>
        <p:spPr>
          <a:xfrm>
            <a:off x="0" y="5006192"/>
            <a:ext cx="9144000" cy="137309"/>
          </a:xfrm>
          <a:prstGeom prst="rect">
            <a:avLst/>
          </a:prstGeom>
          <a:solidFill>
            <a:srgbClr val="007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3929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72BB"/>
          </a:solidFill>
          <a:latin typeface="Gilroy ExtraBold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rovider.collaboration@nhsproviders.or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ccessory, umbrella&#10;&#10;Description automatically generated">
            <a:extLst>
              <a:ext uri="{FF2B5EF4-FFF2-40B4-BE49-F238E27FC236}">
                <a16:creationId xmlns:a16="http://schemas.microsoft.com/office/drawing/2014/main" id="{4D1F0F3E-1D8C-154E-9FCA-3D83AD600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3C86110-BB91-B455-344B-63E8AEB3D86C}"/>
              </a:ext>
            </a:extLst>
          </p:cNvPr>
          <p:cNvSpPr txBox="1">
            <a:spLocks/>
          </p:cNvSpPr>
          <p:nvPr/>
        </p:nvSpPr>
        <p:spPr>
          <a:xfrm>
            <a:off x="1799190" y="1655615"/>
            <a:ext cx="6812968" cy="183226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7038" indent="-20955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1905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6463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475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Font typeface="Arial"/>
              <a:buNone/>
            </a:pPr>
            <a:r>
              <a:rPr lang="en-GB" sz="3600" b="1" spc="-100">
                <a:solidFill>
                  <a:srgbClr val="DEFEDF"/>
                </a:solidFill>
              </a:rPr>
              <a:t>Overcoming workforce challenges through provider collaboration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87923-CFAE-C1FA-337E-2C7A82A4C75E}"/>
              </a:ext>
            </a:extLst>
          </p:cNvPr>
          <p:cNvSpPr txBox="1"/>
          <p:nvPr/>
        </p:nvSpPr>
        <p:spPr>
          <a:xfrm>
            <a:off x="2853260" y="678769"/>
            <a:ext cx="748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DEFEDF"/>
                </a:solidFill>
              </a:rPr>
              <a:t>Welcome to today’s event:</a:t>
            </a:r>
          </a:p>
        </p:txBody>
      </p:sp>
    </p:spTree>
    <p:extLst>
      <p:ext uri="{BB962C8B-B14F-4D97-AF65-F5344CB8AC3E}">
        <p14:creationId xmlns:p14="http://schemas.microsoft.com/office/powerpoint/2010/main" val="3642302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C119-080E-8DB1-337A-3833E8816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Scaling Up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02E09-4BCF-2C44-8CDB-A851AF06D9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/>
              <a:t>Leadership Development &amp; Succession Planning</a:t>
            </a:r>
          </a:p>
          <a:p>
            <a:r>
              <a:rPr lang="en-GB"/>
              <a:t>Job Evaluation</a:t>
            </a:r>
          </a:p>
          <a:p>
            <a:r>
              <a:rPr lang="en-GB"/>
              <a:t>Collaborative Bank</a:t>
            </a:r>
          </a:p>
          <a:p>
            <a:r>
              <a:rPr lang="en-GB"/>
              <a:t>Occupational Health and wellbeing</a:t>
            </a:r>
          </a:p>
          <a:p>
            <a:r>
              <a:rPr lang="en-GB"/>
              <a:t>Workforce Planning</a:t>
            </a:r>
          </a:p>
          <a:p>
            <a:r>
              <a:rPr lang="en-GB"/>
              <a:t>Recruitment</a:t>
            </a:r>
          </a:p>
          <a:p>
            <a:r>
              <a:rPr lang="en-GB"/>
              <a:t>Payroll</a:t>
            </a:r>
          </a:p>
          <a:p>
            <a:r>
              <a:rPr lang="en-GB"/>
              <a:t>Employee Relations/Policies</a:t>
            </a:r>
          </a:p>
          <a:p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24595D-9568-AAD2-BE0B-420ADA48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647" y="387356"/>
            <a:ext cx="687405" cy="6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2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645986-6161-CC57-FFD5-29D7138622AD}"/>
              </a:ext>
            </a:extLst>
          </p:cNvPr>
          <p:cNvSpPr/>
          <p:nvPr/>
        </p:nvSpPr>
        <p:spPr>
          <a:xfrm>
            <a:off x="5336927" y="1765577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Workforce Board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FF60AA-EB56-6BF2-B155-9CC2546B594F}"/>
              </a:ext>
            </a:extLst>
          </p:cNvPr>
          <p:cNvSpPr/>
          <p:nvPr/>
        </p:nvSpPr>
        <p:spPr>
          <a:xfrm>
            <a:off x="5330805" y="711517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Provider Leadership Board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3B440F-B525-4FB6-3A2C-B62728F6E880}"/>
              </a:ext>
            </a:extLst>
          </p:cNvPr>
          <p:cNvSpPr/>
          <p:nvPr/>
        </p:nvSpPr>
        <p:spPr>
          <a:xfrm>
            <a:off x="6973118" y="2815757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Scaling Up Board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29422B-369F-3886-CD64-638E5F2D7ECF}"/>
              </a:ext>
            </a:extLst>
          </p:cNvPr>
          <p:cNvSpPr/>
          <p:nvPr/>
        </p:nvSpPr>
        <p:spPr>
          <a:xfrm>
            <a:off x="5336928" y="2815757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Pay Rates Group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3CF27C-D5FB-F2F0-0938-9D6D9233DAFF}"/>
              </a:ext>
            </a:extLst>
          </p:cNvPr>
          <p:cNvSpPr/>
          <p:nvPr/>
        </p:nvSpPr>
        <p:spPr>
          <a:xfrm>
            <a:off x="3700735" y="2815757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WTE Oversight Group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7BC9C-0F1B-0560-7903-FE150DED92B6}"/>
              </a:ext>
            </a:extLst>
          </p:cNvPr>
          <p:cNvSpPr/>
          <p:nvPr/>
        </p:nvSpPr>
        <p:spPr>
          <a:xfrm>
            <a:off x="6973118" y="3889702"/>
            <a:ext cx="1542156" cy="826414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8 Workstreams </a:t>
            </a:r>
            <a:r>
              <a:rPr lang="en-GB" sz="1200" err="1">
                <a:solidFill>
                  <a:srgbClr val="FFFFFF"/>
                </a:solidFill>
                <a:latin typeface="Arial" panose="020B0604020202020204"/>
              </a:rPr>
              <a:t>eg</a:t>
            </a:r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 OH, recruitment, collaborative bank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FF04D0-EA9A-BFB7-3E36-5AC7DB6E2B3F}"/>
              </a:ext>
            </a:extLst>
          </p:cNvPr>
          <p:cNvSpPr/>
          <p:nvPr/>
        </p:nvSpPr>
        <p:spPr>
          <a:xfrm>
            <a:off x="3700735" y="3889701"/>
            <a:ext cx="1542156" cy="826415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Specific action allocated to professional leadership groups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0B49BD-AC22-B334-4E2F-092CEBE6C972}"/>
              </a:ext>
            </a:extLst>
          </p:cNvPr>
          <p:cNvSpPr/>
          <p:nvPr/>
        </p:nvSpPr>
        <p:spPr>
          <a:xfrm>
            <a:off x="5336927" y="3889702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Medical pay rates and productivity </a:t>
            </a:r>
            <a:r>
              <a:rPr lang="en-GB" sz="1200" err="1">
                <a:solidFill>
                  <a:srgbClr val="FFFFFF"/>
                </a:solidFill>
                <a:latin typeface="Arial" panose="020B0604020202020204"/>
              </a:rPr>
              <a:t>eg</a:t>
            </a:r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 DCC adherence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756985-F71E-1B0B-E271-25997058A47D}"/>
              </a:ext>
            </a:extLst>
          </p:cNvPr>
          <p:cNvSpPr/>
          <p:nvPr/>
        </p:nvSpPr>
        <p:spPr>
          <a:xfrm>
            <a:off x="2064542" y="704713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NENC ICS MTFP Oversight Mechanism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6CC3913-E708-BF0A-8A28-81FBB105F442}"/>
              </a:ext>
            </a:extLst>
          </p:cNvPr>
          <p:cNvSpPr/>
          <p:nvPr/>
        </p:nvSpPr>
        <p:spPr>
          <a:xfrm>
            <a:off x="2064543" y="1760236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Relevant Board </a:t>
            </a:r>
            <a:r>
              <a:rPr lang="en-GB" sz="1200" err="1">
                <a:solidFill>
                  <a:srgbClr val="FFFFFF"/>
                </a:solidFill>
                <a:latin typeface="Arial" panose="020B0604020202020204"/>
              </a:rPr>
              <a:t>eg</a:t>
            </a:r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 SECB, Clinical Strategy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A41804-2B26-C5A2-D090-ECFC3C276850}"/>
              </a:ext>
            </a:extLst>
          </p:cNvPr>
          <p:cNvCxnSpPr>
            <a:stCxn id="4" idx="0"/>
            <a:endCxn id="5" idx="2"/>
          </p:cNvCxnSpPr>
          <p:nvPr/>
        </p:nvCxnSpPr>
        <p:spPr>
          <a:xfrm flipH="1" flipV="1">
            <a:off x="6052392" y="1486257"/>
            <a:ext cx="6122" cy="279320"/>
          </a:xfrm>
          <a:prstGeom prst="straightConnector1">
            <a:avLst/>
          </a:prstGeom>
          <a:ln w="38100">
            <a:solidFill>
              <a:srgbClr val="44257D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8466E0-13D4-3295-CD17-5DD86F31C3A9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H="1" flipV="1">
            <a:off x="4422322" y="3590497"/>
            <a:ext cx="49491" cy="299204"/>
          </a:xfrm>
          <a:prstGeom prst="straightConnector1">
            <a:avLst/>
          </a:prstGeom>
          <a:ln w="38100">
            <a:solidFill>
              <a:srgbClr val="44257D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940D60A-4362-33A4-6FA8-8C87CCB7C9A5}"/>
              </a:ext>
            </a:extLst>
          </p:cNvPr>
          <p:cNvCxnSpPr>
            <a:cxnSpLocks/>
            <a:stCxn id="6" idx="0"/>
            <a:endCxn id="4" idx="2"/>
          </p:cNvCxnSpPr>
          <p:nvPr/>
        </p:nvCxnSpPr>
        <p:spPr>
          <a:xfrm rot="16200000" flipV="1">
            <a:off x="6738890" y="1859942"/>
            <a:ext cx="275440" cy="1636191"/>
          </a:xfrm>
          <a:prstGeom prst="bentConnector3">
            <a:avLst>
              <a:gd name="adj1" fmla="val 50000"/>
            </a:avLst>
          </a:prstGeom>
          <a:ln w="38100">
            <a:solidFill>
              <a:srgbClr val="44257D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4">
            <a:extLst>
              <a:ext uri="{FF2B5EF4-FFF2-40B4-BE49-F238E27FC236}">
                <a16:creationId xmlns:a16="http://schemas.microsoft.com/office/drawing/2014/main" id="{7BCBFA56-67BE-ADB7-094F-3173218524A6}"/>
              </a:ext>
            </a:extLst>
          </p:cNvPr>
          <p:cNvCxnSpPr>
            <a:cxnSpLocks/>
            <a:stCxn id="7" idx="0"/>
            <a:endCxn id="4" idx="2"/>
          </p:cNvCxnSpPr>
          <p:nvPr/>
        </p:nvCxnSpPr>
        <p:spPr>
          <a:xfrm rot="16200000" flipV="1">
            <a:off x="5920795" y="2678037"/>
            <a:ext cx="275440" cy="1"/>
          </a:xfrm>
          <a:prstGeom prst="bentConnector3">
            <a:avLst>
              <a:gd name="adj1" fmla="val 50000"/>
            </a:avLst>
          </a:prstGeom>
          <a:ln w="38100">
            <a:solidFill>
              <a:srgbClr val="44257D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BB5361-F133-5548-1EC4-1184C232EF18}"/>
              </a:ext>
            </a:extLst>
          </p:cNvPr>
          <p:cNvCxnSpPr>
            <a:cxnSpLocks/>
            <a:stCxn id="9" idx="0"/>
            <a:endCxn id="6" idx="2"/>
          </p:cNvCxnSpPr>
          <p:nvPr/>
        </p:nvCxnSpPr>
        <p:spPr>
          <a:xfrm flipH="1" flipV="1">
            <a:off x="7694705" y="3590497"/>
            <a:ext cx="49491" cy="299205"/>
          </a:xfrm>
          <a:prstGeom prst="straightConnector1">
            <a:avLst/>
          </a:prstGeom>
          <a:ln w="38100">
            <a:solidFill>
              <a:srgbClr val="44257D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B0C8C15-0F4F-0B41-5C65-BADB00696D88}"/>
              </a:ext>
            </a:extLst>
          </p:cNvPr>
          <p:cNvCxnSpPr>
            <a:cxnSpLocks/>
            <a:stCxn id="11" idx="0"/>
            <a:endCxn id="7" idx="2"/>
          </p:cNvCxnSpPr>
          <p:nvPr/>
        </p:nvCxnSpPr>
        <p:spPr>
          <a:xfrm flipV="1">
            <a:off x="6058514" y="3590497"/>
            <a:ext cx="1" cy="299205"/>
          </a:xfrm>
          <a:prstGeom prst="straightConnector1">
            <a:avLst/>
          </a:prstGeom>
          <a:ln w="38100">
            <a:solidFill>
              <a:srgbClr val="44257D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24">
            <a:extLst>
              <a:ext uri="{FF2B5EF4-FFF2-40B4-BE49-F238E27FC236}">
                <a16:creationId xmlns:a16="http://schemas.microsoft.com/office/drawing/2014/main" id="{191D3257-861B-5222-0F35-B5F0D21ABE2D}"/>
              </a:ext>
            </a:extLst>
          </p:cNvPr>
          <p:cNvCxnSpPr>
            <a:cxnSpLocks/>
            <a:stCxn id="13" idx="0"/>
            <a:endCxn id="5" idx="2"/>
          </p:cNvCxnSpPr>
          <p:nvPr/>
        </p:nvCxnSpPr>
        <p:spPr>
          <a:xfrm rot="5400000" flipH="1" flipV="1">
            <a:off x="4282271" y="-9885"/>
            <a:ext cx="273978" cy="3266262"/>
          </a:xfrm>
          <a:prstGeom prst="bentConnector3">
            <a:avLst>
              <a:gd name="adj1" fmla="val 50000"/>
            </a:avLst>
          </a:prstGeom>
          <a:ln w="38100">
            <a:solidFill>
              <a:srgbClr val="44257D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CE55EB7-FAC3-56CA-DE97-50946CC9FD60}"/>
              </a:ext>
            </a:extLst>
          </p:cNvPr>
          <p:cNvSpPr/>
          <p:nvPr/>
        </p:nvSpPr>
        <p:spPr>
          <a:xfrm>
            <a:off x="2064544" y="3889702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Strategic Service Reviews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379FB0F-A37F-C136-A8AC-A28CF79B595A}"/>
              </a:ext>
            </a:extLst>
          </p:cNvPr>
          <p:cNvCxnSpPr>
            <a:cxnSpLocks/>
            <a:stCxn id="52" idx="0"/>
            <a:endCxn id="13" idx="2"/>
          </p:cNvCxnSpPr>
          <p:nvPr/>
        </p:nvCxnSpPr>
        <p:spPr>
          <a:xfrm flipH="1" flipV="1">
            <a:off x="2786130" y="2534975"/>
            <a:ext cx="1" cy="1354727"/>
          </a:xfrm>
          <a:prstGeom prst="straightConnector1">
            <a:avLst/>
          </a:prstGeom>
          <a:ln w="38100">
            <a:solidFill>
              <a:srgbClr val="44257D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6993C4E-3E42-023E-A80E-12A361D6FE9C}"/>
              </a:ext>
            </a:extLst>
          </p:cNvPr>
          <p:cNvCxnSpPr>
            <a:cxnSpLocks/>
            <a:stCxn id="5" idx="1"/>
            <a:endCxn id="12" idx="3"/>
          </p:cNvCxnSpPr>
          <p:nvPr/>
        </p:nvCxnSpPr>
        <p:spPr>
          <a:xfrm flipH="1" flipV="1">
            <a:off x="3507715" y="1092083"/>
            <a:ext cx="1823090" cy="6805"/>
          </a:xfrm>
          <a:prstGeom prst="straightConnector1">
            <a:avLst/>
          </a:prstGeom>
          <a:ln w="38100">
            <a:solidFill>
              <a:srgbClr val="44257D"/>
            </a:solidFill>
            <a:prstDash val="sysDot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24">
            <a:extLst>
              <a:ext uri="{FF2B5EF4-FFF2-40B4-BE49-F238E27FC236}">
                <a16:creationId xmlns:a16="http://schemas.microsoft.com/office/drawing/2014/main" id="{83D5C796-46A7-D232-4C88-76ACA69B3E9E}"/>
              </a:ext>
            </a:extLst>
          </p:cNvPr>
          <p:cNvCxnSpPr>
            <a:cxnSpLocks/>
            <a:stCxn id="8" idx="0"/>
            <a:endCxn id="4" idx="2"/>
          </p:cNvCxnSpPr>
          <p:nvPr/>
        </p:nvCxnSpPr>
        <p:spPr>
          <a:xfrm rot="5400000" flipH="1" flipV="1">
            <a:off x="5102698" y="1859942"/>
            <a:ext cx="275440" cy="1636192"/>
          </a:xfrm>
          <a:prstGeom prst="bentConnector3">
            <a:avLst>
              <a:gd name="adj1" fmla="val 50000"/>
            </a:avLst>
          </a:prstGeom>
          <a:ln w="38100">
            <a:solidFill>
              <a:srgbClr val="44257D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5369AAF-45C9-F2D2-B9A1-7D7A3A3BCC92}"/>
              </a:ext>
            </a:extLst>
          </p:cNvPr>
          <p:cNvCxnSpPr>
            <a:cxnSpLocks/>
            <a:stCxn id="13" idx="3"/>
            <a:endCxn id="4" idx="1"/>
          </p:cNvCxnSpPr>
          <p:nvPr/>
        </p:nvCxnSpPr>
        <p:spPr>
          <a:xfrm>
            <a:off x="3507715" y="2147605"/>
            <a:ext cx="1829211" cy="5342"/>
          </a:xfrm>
          <a:prstGeom prst="straightConnector1">
            <a:avLst/>
          </a:prstGeom>
          <a:ln w="38100">
            <a:solidFill>
              <a:srgbClr val="44257D"/>
            </a:solidFill>
            <a:prstDash val="sysDot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D065CE5-428D-4624-4A7D-0624F7C3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546" y="441500"/>
            <a:ext cx="543608" cy="657387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2C1D4AA-9DC4-1326-B3D3-3F1EFA313B58}"/>
              </a:ext>
            </a:extLst>
          </p:cNvPr>
          <p:cNvSpPr/>
          <p:nvPr/>
        </p:nvSpPr>
        <p:spPr>
          <a:xfrm>
            <a:off x="5330805" y="1742085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Workforce Board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DF85C4-5472-4F30-32CA-D45D5C1B8100}"/>
              </a:ext>
            </a:extLst>
          </p:cNvPr>
          <p:cNvSpPr/>
          <p:nvPr/>
        </p:nvSpPr>
        <p:spPr>
          <a:xfrm>
            <a:off x="5330805" y="2792265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Pay Rates Group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89E2900-B92D-E999-F5B2-FD0DD8ED4279}"/>
              </a:ext>
            </a:extLst>
          </p:cNvPr>
          <p:cNvSpPr/>
          <p:nvPr/>
        </p:nvSpPr>
        <p:spPr>
          <a:xfrm>
            <a:off x="5330805" y="3889702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Medical pay rates and productivity </a:t>
            </a:r>
            <a:r>
              <a:rPr lang="en-GB" sz="1200" err="1">
                <a:solidFill>
                  <a:srgbClr val="FFFFFF"/>
                </a:solidFill>
                <a:latin typeface="Arial" panose="020B0604020202020204"/>
              </a:rPr>
              <a:t>eg</a:t>
            </a:r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 DCC adherence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F0D2C42-EE31-C26E-1D78-43220BEDEBB9}"/>
              </a:ext>
            </a:extLst>
          </p:cNvPr>
          <p:cNvSpPr/>
          <p:nvPr/>
        </p:nvSpPr>
        <p:spPr>
          <a:xfrm>
            <a:off x="434474" y="3889702"/>
            <a:ext cx="1443173" cy="774740"/>
          </a:xfrm>
          <a:prstGeom prst="roundRect">
            <a:avLst/>
          </a:prstGeom>
          <a:solidFill>
            <a:srgbClr val="4425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>
                <a:solidFill>
                  <a:srgbClr val="FFFFFF"/>
                </a:solidFill>
                <a:latin typeface="Arial" panose="020B0604020202020204"/>
              </a:rPr>
              <a:t>Review Effectiveness of Investment</a:t>
            </a:r>
          </a:p>
        </p:txBody>
      </p:sp>
      <p:cxnSp>
        <p:nvCxnSpPr>
          <p:cNvPr id="30" name="Straight Arrow Connector 24">
            <a:extLst>
              <a:ext uri="{FF2B5EF4-FFF2-40B4-BE49-F238E27FC236}">
                <a16:creationId xmlns:a16="http://schemas.microsoft.com/office/drawing/2014/main" id="{79A97022-AD41-A805-A334-F4A2ED5082BC}"/>
              </a:ext>
            </a:extLst>
          </p:cNvPr>
          <p:cNvCxnSpPr>
            <a:cxnSpLocks/>
            <a:stCxn id="29" idx="0"/>
            <a:endCxn id="13" idx="2"/>
          </p:cNvCxnSpPr>
          <p:nvPr/>
        </p:nvCxnSpPr>
        <p:spPr>
          <a:xfrm rot="5400000" flipH="1" flipV="1">
            <a:off x="1293731" y="2397305"/>
            <a:ext cx="1354727" cy="1630069"/>
          </a:xfrm>
          <a:prstGeom prst="bentConnector3">
            <a:avLst>
              <a:gd name="adj1" fmla="val 50000"/>
            </a:avLst>
          </a:prstGeom>
          <a:ln w="38100">
            <a:solidFill>
              <a:srgbClr val="44257D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1E310EC-A00E-ACDE-E688-D44A0D142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3" y="-109729"/>
            <a:ext cx="7886700" cy="994172"/>
          </a:xfrm>
        </p:spPr>
        <p:txBody>
          <a:bodyPr/>
          <a:lstStyle/>
          <a:p>
            <a:r>
              <a:rPr lang="en-US"/>
              <a:t>Workforce Governance</a:t>
            </a:r>
          </a:p>
        </p:txBody>
      </p:sp>
    </p:spTree>
    <p:extLst>
      <p:ext uri="{BB962C8B-B14F-4D97-AF65-F5344CB8AC3E}">
        <p14:creationId xmlns:p14="http://schemas.microsoft.com/office/powerpoint/2010/main" val="467082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D6A10-9A8F-ED34-8726-C2456D139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B2A7B-0CF8-D079-79C6-965D59529C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02406" lvl="1" indent="-202406"/>
            <a:r>
              <a:rPr lang="en-GB" sz="2100"/>
              <a:t>Clinically-led, managerially-supported</a:t>
            </a:r>
          </a:p>
          <a:p>
            <a:pPr marL="202406" lvl="1" indent="-202406"/>
            <a:r>
              <a:rPr lang="en-GB" sz="2100"/>
              <a:t>Collaboration at the right level for each project </a:t>
            </a:r>
            <a:r>
              <a:rPr lang="en-GB" sz="2100" err="1"/>
              <a:t>eg</a:t>
            </a:r>
            <a:r>
              <a:rPr lang="en-GB" sz="2100"/>
              <a:t> nested collaboratives</a:t>
            </a:r>
          </a:p>
          <a:p>
            <a:pPr marL="202406" lvl="1" indent="-202406"/>
            <a:r>
              <a:rPr lang="en-GB" sz="2100"/>
              <a:t>Transparency of information sharing</a:t>
            </a:r>
          </a:p>
          <a:p>
            <a:pPr marL="202406" lvl="1" indent="-202406"/>
            <a:r>
              <a:rPr lang="en-GB" sz="2100"/>
              <a:t>FTs may move at different pace but in the same agreed direction</a:t>
            </a:r>
          </a:p>
          <a:p>
            <a:pPr marL="202406" lvl="1" indent="-202406"/>
            <a:r>
              <a:rPr lang="en-GB" sz="2100"/>
              <a:t>Standardising unwarranted variation and data </a:t>
            </a:r>
            <a:r>
              <a:rPr lang="en-GB" sz="2100" err="1"/>
              <a:t>eg</a:t>
            </a:r>
            <a:r>
              <a:rPr lang="en-GB" sz="2100"/>
              <a:t> pay rates</a:t>
            </a:r>
          </a:p>
          <a:p>
            <a:r>
              <a:rPr lang="en-GB"/>
              <a:t>New narrative around workforce</a:t>
            </a:r>
          </a:p>
          <a:p>
            <a:pPr lvl="1"/>
            <a:endParaRPr lang="en-GB" sz="2100"/>
          </a:p>
          <a:p>
            <a:pPr lvl="1"/>
            <a:endParaRPr lang="en-GB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C2A61-A704-29E9-002D-3F82EE2B8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262" y="473843"/>
            <a:ext cx="594176" cy="5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5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A7BD5-B86E-F0EF-01C4-2E295896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Paediatrics – Cost/WAU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05280-3C76-1BE3-CDEE-B8E4F2AC3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09" y="1099625"/>
            <a:ext cx="7554983" cy="3889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9FFAC-7A19-EB2F-2FF5-C9CC2173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336" y="442238"/>
            <a:ext cx="670029" cy="6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0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4BEE5-D643-5E5A-6AF8-9864A66F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Strategic Approach to Clinical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BC4FF-8B95-F738-E7C0-7533673A665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Specific services with challenges </a:t>
            </a:r>
            <a:r>
              <a:rPr lang="en-GB" err="1"/>
              <a:t>eg</a:t>
            </a:r>
            <a:endParaRPr lang="en-GB"/>
          </a:p>
          <a:p>
            <a:pPr lvl="1"/>
            <a:r>
              <a:rPr lang="en-GB"/>
              <a:t>OMFS</a:t>
            </a:r>
          </a:p>
          <a:p>
            <a:pPr lvl="1"/>
            <a:r>
              <a:rPr lang="en-GB"/>
              <a:t>Pain</a:t>
            </a:r>
          </a:p>
          <a:p>
            <a:pPr lvl="1"/>
            <a:r>
              <a:rPr lang="en-GB"/>
              <a:t>Neurology</a:t>
            </a:r>
          </a:p>
          <a:p>
            <a:pPr lvl="1"/>
            <a:r>
              <a:rPr lang="en-GB"/>
              <a:t>Radiology</a:t>
            </a:r>
          </a:p>
          <a:p>
            <a:r>
              <a:rPr lang="en-GB"/>
              <a:t>Principles to apply as services become challenged</a:t>
            </a:r>
          </a:p>
          <a:p>
            <a:r>
              <a:rPr lang="en-GB"/>
              <a:t>Mutual aid and support</a:t>
            </a:r>
          </a:p>
          <a:p>
            <a:pPr lvl="1"/>
            <a:r>
              <a:rPr lang="en-GB"/>
              <a:t>Mutual support coordination group</a:t>
            </a:r>
          </a:p>
          <a:p>
            <a:pPr lvl="1"/>
            <a:r>
              <a:rPr lang="en-GB"/>
              <a:t>Starting with long wait patients, now widening to capacity (physical and workforce) and front-end of pathways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8A3DD24-402F-F8A1-7D08-DF632B2C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31" y="503041"/>
            <a:ext cx="528638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60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4E408-5F11-7927-D742-8D30382E9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5DD24-2987-A5D5-1696-A9881D0E1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NHS Find Your Place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87834-CAE0-6AEE-4531-898DD467376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Traditionally the North East and North Cumbria had struggled to recruit enough medical trainees</a:t>
            </a:r>
          </a:p>
          <a:p>
            <a:r>
              <a:rPr lang="en-GB"/>
              <a:t>Find Your Place campaign created to promote NENC as a place to live, train, work and thrive</a:t>
            </a:r>
          </a:p>
          <a:p>
            <a:r>
              <a:rPr lang="en-GB"/>
              <a:t>One key goal - to attract more medical trainees (with a focus on specialty training)</a:t>
            </a:r>
          </a:p>
          <a:p>
            <a:r>
              <a:rPr lang="en-GB"/>
              <a:t>Campaign used a research-led approach to understand what drives trainee decision making, and how we can influence them to step outside their comfort zones and head north</a:t>
            </a:r>
          </a:p>
          <a:p>
            <a:r>
              <a:rPr lang="en-GB"/>
              <a:t>Collaborative approach with 11 FTs and HEENE allows work at scale </a:t>
            </a:r>
            <a:r>
              <a:rPr lang="en-GB" err="1"/>
              <a:t>eg</a:t>
            </a:r>
            <a:r>
              <a:rPr lang="en-GB"/>
              <a:t> as media &amp; marketing are expensive individually</a:t>
            </a:r>
          </a:p>
          <a:p>
            <a:r>
              <a:rPr lang="en-GB"/>
              <a:t>Fill rates up from 76% to 94% since NHSFYP launched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23E4-A69E-F080-EE63-C0F0264DD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476" y="121864"/>
            <a:ext cx="1693490" cy="12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9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6AA71-12C1-E432-0CF4-4A586C1EA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BD39-1E8E-1A45-1F06-6FE20B0D6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NHS Find Your Place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85656-87A3-83D7-F372-3688DB797B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The campaign plays on our two strongest cards</a:t>
            </a:r>
          </a:p>
          <a:p>
            <a:pPr marL="0" indent="0">
              <a:buNone/>
            </a:pPr>
            <a:endParaRPr lang="en-GB"/>
          </a:p>
          <a:p>
            <a:r>
              <a:rPr lang="en-GB"/>
              <a:t>Quality of training on offer (including how we support our trainees)</a:t>
            </a:r>
          </a:p>
          <a:p>
            <a:pPr lvl="1"/>
            <a:r>
              <a:rPr lang="en-GB"/>
              <a:t>We are consistently top of the class for quality of training in the national GMC trainee survey and have great places to work and experiences; rivalling those people may think they can only find in London.</a:t>
            </a:r>
          </a:p>
          <a:p>
            <a:endParaRPr lang="en-GB"/>
          </a:p>
          <a:p>
            <a:r>
              <a:rPr lang="en-GB"/>
              <a:t>Quality of lifestyle (work/life balance and cost of living becoming increasingly important)</a:t>
            </a:r>
          </a:p>
          <a:p>
            <a:pPr lvl="1"/>
            <a:r>
              <a:rPr lang="en-GB"/>
              <a:t>From breath-taking beaches, landscapes, a vibrant nightlife, arts and culture scene…to getting more bang for your buck, and a first step on the housing ladder….</a:t>
            </a:r>
          </a:p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49B06-E098-C21E-5D97-855056B15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476" y="121864"/>
            <a:ext cx="1693490" cy="12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19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2542-8322-E8F1-7843-08024775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NHS Find Your Place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4AA101-5662-06C9-BF13-C8E979E92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35" y="996802"/>
            <a:ext cx="5114716" cy="2759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59C6D-CEFA-FEE2-86ED-C0E9B88A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250" y="2101848"/>
            <a:ext cx="5114716" cy="2767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2A62B-D3BD-4BAC-B396-2E31B9958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476" y="121864"/>
            <a:ext cx="1693490" cy="12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20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B03EBF3-1539-A4AE-1C0D-3CA71737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5" y="273846"/>
            <a:ext cx="8350624" cy="994172"/>
          </a:xfrm>
        </p:spPr>
        <p:txBody>
          <a:bodyPr>
            <a:normAutofit fontScale="90000"/>
          </a:bodyPr>
          <a:lstStyle/>
          <a:p>
            <a:r>
              <a:rPr lang="en-US"/>
              <a:t>Aseptic Hub</a:t>
            </a:r>
            <a:br>
              <a:rPr lang="en-US"/>
            </a:br>
            <a:r>
              <a:rPr lang="en-US"/>
              <a:t>(Medicines Manufacturing Centre)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B91414-2F88-FBA1-75FF-505341525E2E}"/>
              </a:ext>
            </a:extLst>
          </p:cNvPr>
          <p:cNvGrpSpPr/>
          <p:nvPr/>
        </p:nvGrpSpPr>
        <p:grpSpPr>
          <a:xfrm>
            <a:off x="777240" y="1188720"/>
            <a:ext cx="7513320" cy="3825240"/>
            <a:chOff x="2152650" y="2190904"/>
            <a:chExt cx="7886700" cy="37264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1530CD-19C9-99E8-5A38-A5F775A8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2650" y="2190904"/>
              <a:ext cx="7886700" cy="3726464"/>
            </a:xfrm>
            <a:prstGeom prst="rect">
              <a:avLst/>
            </a:prstGeom>
            <a:noFill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98308B6-B095-4E67-3C19-80643F15B31A}"/>
                </a:ext>
              </a:extLst>
            </p:cNvPr>
            <p:cNvSpPr/>
            <p:nvPr/>
          </p:nvSpPr>
          <p:spPr>
            <a:xfrm>
              <a:off x="7203829" y="2927253"/>
              <a:ext cx="222739" cy="199292"/>
            </a:xfrm>
            <a:prstGeom prst="ellipse">
              <a:avLst/>
            </a:prstGeom>
            <a:solidFill>
              <a:srgbClr val="44257D"/>
            </a:solidFill>
            <a:ln>
              <a:solidFill>
                <a:srgbClr val="44257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84BF1D-3FE6-7A2A-8DDE-EF00DB072025}"/>
                </a:ext>
              </a:extLst>
            </p:cNvPr>
            <p:cNvSpPr txBox="1"/>
            <p:nvPr/>
          </p:nvSpPr>
          <p:spPr>
            <a:xfrm>
              <a:off x="3260479" y="2842233"/>
              <a:ext cx="3943350" cy="292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1350" b="1">
                  <a:solidFill>
                    <a:srgbClr val="44257D"/>
                  </a:solidFill>
                  <a:latin typeface="Arial" panose="020B0604020202020204"/>
                </a:rPr>
                <a:t>Medicines Manufacturing Centre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3FF50D74-5242-B14D-5F72-8989DD0E0572}"/>
                </a:ext>
              </a:extLst>
            </p:cNvPr>
            <p:cNvSpPr/>
            <p:nvPr/>
          </p:nvSpPr>
          <p:spPr>
            <a:xfrm>
              <a:off x="6189786" y="2927253"/>
              <a:ext cx="892053" cy="123092"/>
            </a:xfrm>
            <a:prstGeom prst="rightArrow">
              <a:avLst/>
            </a:prstGeom>
            <a:solidFill>
              <a:srgbClr val="44257D"/>
            </a:solidFill>
            <a:ln>
              <a:solidFill>
                <a:srgbClr val="44257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27662586-4869-7F8E-B55F-FFA664FD9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35" y="456606"/>
            <a:ext cx="671513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955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79191-0D56-99C0-4589-B1DD4E14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Personal Reflections on Our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4A20-2BA5-CED8-9308-33BF0846490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257175" indent="-257175">
              <a:buFont typeface="Symbol" panose="05050102010706020507" pitchFamily="18" charset="2"/>
              <a:buChar char=""/>
            </a:pPr>
            <a:r>
              <a:rPr lang="en-GB">
                <a:ea typeface="Times New Roman" panose="02020603050405020304" pitchFamily="18" charset="0"/>
              </a:rPr>
              <a:t>Clarity of shared purpose and intent far more important than governance – be clear about </a:t>
            </a:r>
            <a:r>
              <a:rPr lang="en-GB" b="1">
                <a:ea typeface="Times New Roman" panose="02020603050405020304" pitchFamily="18" charset="0"/>
              </a:rPr>
              <a:t>WHY</a:t>
            </a:r>
            <a:r>
              <a:rPr lang="en-GB">
                <a:ea typeface="Times New Roman" panose="02020603050405020304" pitchFamily="18" charset="0"/>
              </a:rPr>
              <a:t> we are doing this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GB">
                <a:ea typeface="Times New Roman" panose="02020603050405020304" pitchFamily="18" charset="0"/>
              </a:rPr>
              <a:t>BUT governance matters (and can be helpful neutral ground to start with)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GB">
                <a:ea typeface="Times New Roman" panose="02020603050405020304" pitchFamily="18" charset="0"/>
                <a:cs typeface="Calibri" panose="020F0502020204030204" pitchFamily="34" charset="0"/>
              </a:rPr>
              <a:t>Actively acknowledge how little we understand each other’s organisations and challenges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GB">
                <a:ea typeface="Times New Roman" panose="02020603050405020304" pitchFamily="18" charset="0"/>
                <a:cs typeface="Calibri" panose="020F0502020204030204" pitchFamily="34" charset="0"/>
              </a:rPr>
              <a:t>Find the ‘stones in your shoes’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GB">
                <a:ea typeface="Times New Roman" panose="02020603050405020304" pitchFamily="18" charset="0"/>
                <a:cs typeface="Calibri" panose="020F0502020204030204" pitchFamily="34" charset="0"/>
              </a:rPr>
              <a:t>Find the things that make sense for us to work together on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GB">
                <a:ea typeface="Times New Roman" panose="02020603050405020304" pitchFamily="18" charset="0"/>
                <a:cs typeface="Calibri" panose="020F0502020204030204" pitchFamily="34" charset="0"/>
              </a:rPr>
              <a:t>Go where the energy is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GB">
                <a:cs typeface="Calibri" panose="020F0502020204030204" pitchFamily="34" charset="0"/>
              </a:rPr>
              <a:t>Perceived small steps worth their weight in gold in helping to set solid foundations</a:t>
            </a:r>
            <a:endParaRPr lang="en-GB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GB">
                <a:ea typeface="Times New Roman" panose="02020603050405020304" pitchFamily="18" charset="0"/>
                <a:cs typeface="Calibri" panose="020F0502020204030204" pitchFamily="34" charset="0"/>
              </a:rPr>
              <a:t>Collaborative work is hard, staff have a day job, organisational identity &amp; the feeling of belonging are powerful</a:t>
            </a:r>
          </a:p>
          <a:p>
            <a:pPr marL="257175" indent="-257175">
              <a:buFont typeface="Symbol" panose="05050102010706020507" pitchFamily="18" charset="2"/>
              <a:buChar char=""/>
            </a:pPr>
            <a:r>
              <a:rPr lang="en-GB">
                <a:ea typeface="Times New Roman" panose="02020603050405020304" pitchFamily="18" charset="0"/>
              </a:rPr>
              <a:t>Mandate directors to lead across and give them really good people with dedicated time to drive the work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D0B5517-30FF-1B8F-D2F4-A6225C838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647" y="387356"/>
            <a:ext cx="687405" cy="6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827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72F04A99-91F1-254F-B1E3-96E59C46C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390BBA-1F1D-8E46-8813-98392D43027F}"/>
              </a:ext>
            </a:extLst>
          </p:cNvPr>
          <p:cNvSpPr txBox="1">
            <a:spLocks/>
          </p:cNvSpPr>
          <p:nvPr/>
        </p:nvSpPr>
        <p:spPr>
          <a:xfrm>
            <a:off x="1027873" y="685058"/>
            <a:ext cx="7802930" cy="392539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7038" indent="-20955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1905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6463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475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2D050"/>
              </a:buClr>
              <a:buSzPct val="120000"/>
              <a:buNone/>
            </a:pPr>
            <a:r>
              <a:rPr lang="en-US" sz="1400" b="1"/>
              <a:t>Welcome and introductions</a:t>
            </a:r>
            <a:endParaRPr lang="en-US" sz="1400" b="1">
              <a:cs typeface="Calibri"/>
            </a:endParaRPr>
          </a:p>
          <a:p>
            <a:pPr marL="0" indent="0">
              <a:buClr>
                <a:srgbClr val="92D050"/>
              </a:buClr>
              <a:buSzPct val="120000"/>
              <a:buNone/>
            </a:pPr>
            <a:r>
              <a:rPr lang="en-US" sz="1400"/>
              <a:t>Facilitated by chair, Amber Jabbal - </a:t>
            </a:r>
            <a:r>
              <a:rPr lang="en-GB" sz="1400"/>
              <a:t>Head of Policy and Strategic Projects, NHS Providers</a:t>
            </a:r>
            <a:endParaRPr lang="en-US" sz="1400">
              <a:cs typeface="Calibri"/>
            </a:endParaRPr>
          </a:p>
          <a:p>
            <a:pPr marL="0" indent="0">
              <a:buClr>
                <a:srgbClr val="92D050"/>
              </a:buClr>
              <a:buSzPct val="120000"/>
              <a:buNone/>
            </a:pPr>
            <a:endParaRPr lang="en-US" sz="1400" b="1">
              <a:cs typeface="Calibri"/>
            </a:endParaRPr>
          </a:p>
          <a:p>
            <a:pPr marL="0" indent="0">
              <a:buNone/>
            </a:pPr>
            <a:r>
              <a:rPr lang="en-US" sz="1400" b="1"/>
              <a:t>Part 1: </a:t>
            </a:r>
            <a:r>
              <a:rPr lang="en-US" sz="1400" b="1">
                <a:latin typeface="Calibri"/>
                <a:cs typeface="Times New Roman"/>
              </a:rPr>
              <a:t>North East North Cumbria Provider Collaborative (NENC)</a:t>
            </a:r>
            <a:endParaRPr lang="en-US" sz="1400" b="1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>
                <a:latin typeface="Calibri"/>
                <a:cs typeface="Times New Roman"/>
              </a:rPr>
              <a:t>Matt Brown, Managing Director, NENC</a:t>
            </a:r>
            <a:endParaRPr lang="en-US" sz="140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400" b="1">
              <a:cs typeface="Calibri"/>
            </a:endParaRPr>
          </a:p>
          <a:p>
            <a:pPr marL="0" indent="0">
              <a:buNone/>
            </a:pPr>
            <a:r>
              <a:rPr lang="en-GB" sz="1400" b="1"/>
              <a:t>Interactive</a:t>
            </a:r>
            <a:r>
              <a:rPr lang="en-GB" sz="1400" b="1" i="0" u="none" strike="noStrike" baseline="0"/>
              <a:t> Q&amp;A</a:t>
            </a:r>
            <a:endParaRPr lang="en-GB" sz="1400" b="1" i="0" u="none" strike="noStrike" baseline="0">
              <a:cs typeface="Calibri"/>
            </a:endParaRPr>
          </a:p>
          <a:p>
            <a:pPr marL="0" indent="0">
              <a:buNone/>
            </a:pPr>
            <a:r>
              <a:rPr lang="en-GB" sz="1400"/>
              <a:t>Facilitated by the chair</a:t>
            </a:r>
            <a:endParaRPr lang="en-GB" sz="1400" b="1" i="0" u="none" strike="noStrike" baseline="0">
              <a:cs typeface="Calibri"/>
            </a:endParaRPr>
          </a:p>
          <a:p>
            <a:pPr marL="0" indent="0" algn="l">
              <a:buNone/>
            </a:pPr>
            <a:endParaRPr lang="en-GB" sz="1400">
              <a:cs typeface="Calibri"/>
            </a:endParaRPr>
          </a:p>
          <a:p>
            <a:pPr marL="0" indent="0">
              <a:buNone/>
            </a:pPr>
            <a:r>
              <a:rPr lang="en-GB" sz="1400" b="1"/>
              <a:t>Part 2: </a:t>
            </a:r>
            <a:r>
              <a:rPr lang="en-GB" sz="1400" b="1">
                <a:latin typeface="Calibri"/>
                <a:cs typeface="Times New Roman"/>
              </a:rPr>
              <a:t>East Midlands Alliance for Mental Health, Learning Disabilities and Autism</a:t>
            </a:r>
          </a:p>
          <a:p>
            <a:pPr marL="0" indent="0">
              <a:buNone/>
            </a:pPr>
            <a:r>
              <a:rPr lang="en-GB" sz="1400">
                <a:latin typeface="Calibri"/>
                <a:cs typeface="Times New Roman"/>
              </a:rPr>
              <a:t>David Williams, Group Director of Strategy &amp; Partnerships Leicestershire Partnership NHS Trust &amp; Northamptonshire Healthcare NHS Foundation Trust</a:t>
            </a:r>
          </a:p>
          <a:p>
            <a:pPr marL="0" indent="0">
              <a:buNone/>
            </a:pPr>
            <a:r>
              <a:rPr lang="en-GB" sz="1400">
                <a:latin typeface="Calibri"/>
                <a:cs typeface="Times New Roman"/>
              </a:rPr>
              <a:t>Craig de Souza, Director of Workforce Supply Workforce, NHS England            </a:t>
            </a:r>
          </a:p>
          <a:p>
            <a:pPr marL="0" indent="0">
              <a:buNone/>
            </a:pPr>
            <a:endParaRPr lang="en-GB" sz="1400">
              <a:cs typeface="Calibri"/>
            </a:endParaRPr>
          </a:p>
          <a:p>
            <a:pPr marL="0" indent="0">
              <a:buNone/>
            </a:pPr>
            <a:r>
              <a:rPr lang="en-GB" sz="1400" b="1"/>
              <a:t>Interactive Q&amp;A</a:t>
            </a:r>
            <a:endParaRPr lang="en-GB" sz="1400">
              <a:cs typeface="Calibri"/>
            </a:endParaRPr>
          </a:p>
          <a:p>
            <a:pPr marL="0" indent="0">
              <a:buNone/>
            </a:pPr>
            <a:r>
              <a:rPr lang="en-GB" sz="1400"/>
              <a:t>Facilitated by the chair, </a:t>
            </a:r>
            <a:r>
              <a:rPr lang="en-US" sz="1400"/>
              <a:t>Amber </a:t>
            </a:r>
            <a:r>
              <a:rPr lang="en-US" sz="1400" err="1"/>
              <a:t>Jabbal</a:t>
            </a:r>
            <a:r>
              <a:rPr lang="en-US" sz="1400"/>
              <a:t> - </a:t>
            </a:r>
            <a:r>
              <a:rPr lang="en-GB" sz="1400"/>
              <a:t>Head of Policy and Strategic Projects, NHS Providers</a:t>
            </a:r>
            <a:endParaRPr lang="en-GB" sz="1400">
              <a:cs typeface="Calibri"/>
            </a:endParaRPr>
          </a:p>
          <a:p>
            <a:pPr marL="0" indent="0">
              <a:buNone/>
            </a:pPr>
            <a:endParaRPr lang="en-GB" sz="1400">
              <a:cs typeface="Calibri"/>
            </a:endParaRPr>
          </a:p>
          <a:p>
            <a:pPr marL="0" indent="0">
              <a:buClr>
                <a:srgbClr val="F0532D"/>
              </a:buClr>
              <a:buNone/>
            </a:pPr>
            <a:endParaRPr lang="en-GB" sz="1800">
              <a:cs typeface="Calibri"/>
            </a:endParaRPr>
          </a:p>
          <a:p>
            <a:pPr marL="217170" lvl="1" indent="0">
              <a:buClr>
                <a:srgbClr val="F0532D"/>
              </a:buClr>
              <a:buNone/>
            </a:pPr>
            <a:endParaRPr lang="en-US" sz="1800" b="1">
              <a:cs typeface="Calibri"/>
            </a:endParaRPr>
          </a:p>
          <a:p>
            <a:pPr marL="217170" lvl="1" indent="0">
              <a:buClr>
                <a:srgbClr val="92D050"/>
              </a:buClr>
              <a:buSzPct val="120000"/>
              <a:buNone/>
            </a:pPr>
            <a:endParaRPr lang="en-US" sz="1600">
              <a:cs typeface="Calibri"/>
            </a:endParaRPr>
          </a:p>
          <a:p>
            <a:pPr marL="426720" lvl="1">
              <a:buClr>
                <a:srgbClr val="92D050"/>
              </a:buClr>
              <a:buSzPct val="120000"/>
            </a:pPr>
            <a:endParaRPr lang="en-US" sz="160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985B3A-CAF6-4F1D-FD14-3AF2E48E3EF3}"/>
              </a:ext>
            </a:extLst>
          </p:cNvPr>
          <p:cNvSpPr txBox="1"/>
          <p:nvPr/>
        </p:nvSpPr>
        <p:spPr>
          <a:xfrm>
            <a:off x="1203048" y="0"/>
            <a:ext cx="57071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accent6"/>
                </a:solidFill>
              </a:rPr>
              <a:t>Agenda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ccessory, umbrella&#10;&#10;Description automatically generated">
            <a:extLst>
              <a:ext uri="{FF2B5EF4-FFF2-40B4-BE49-F238E27FC236}">
                <a16:creationId xmlns:a16="http://schemas.microsoft.com/office/drawing/2014/main" id="{4D1F0F3E-1D8C-154E-9FCA-3D83AD600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3C86110-BB91-B455-344B-63E8AEB3D86C}"/>
              </a:ext>
            </a:extLst>
          </p:cNvPr>
          <p:cNvSpPr txBox="1">
            <a:spLocks/>
          </p:cNvSpPr>
          <p:nvPr/>
        </p:nvSpPr>
        <p:spPr>
          <a:xfrm>
            <a:off x="1799190" y="1655615"/>
            <a:ext cx="6812968" cy="183226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7038" indent="-20955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1905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6463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475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0532D"/>
              </a:buClr>
              <a:buSzTx/>
              <a:buFont typeface="Arial"/>
              <a:buNone/>
              <a:tabLst/>
              <a:defRPr/>
            </a:pPr>
            <a:endParaRPr kumimoji="0" lang="en-GB" sz="3600" b="1" i="0" u="none" strike="noStrike" kern="1200" cap="none" spc="-100" normalizeH="0" baseline="0" noProof="0">
              <a:ln>
                <a:noFill/>
              </a:ln>
              <a:solidFill>
                <a:srgbClr val="DEFED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87923-CFAE-C1FA-337E-2C7A82A4C75E}"/>
              </a:ext>
            </a:extLst>
          </p:cNvPr>
          <p:cNvSpPr txBox="1"/>
          <p:nvPr/>
        </p:nvSpPr>
        <p:spPr>
          <a:xfrm>
            <a:off x="2853260" y="678769"/>
            <a:ext cx="748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DEFED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734471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>
                <a:solidFill>
                  <a:schemeClr val="bg1"/>
                </a:solidFill>
              </a:rPr>
              <a:t>Workforce </a:t>
            </a:r>
            <a:br>
              <a:rPr lang="en-US" sz="5400">
                <a:solidFill>
                  <a:schemeClr val="bg1"/>
                </a:solidFill>
              </a:rPr>
            </a:br>
            <a:r>
              <a:rPr lang="en-US" sz="5400">
                <a:solidFill>
                  <a:schemeClr val="bg1"/>
                </a:solidFill>
              </a:rPr>
              <a:t>Flexibility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947591-8923-F51D-6E95-C7A08B436762}"/>
              </a:ext>
            </a:extLst>
          </p:cNvPr>
          <p:cNvSpPr txBox="1"/>
          <p:nvPr/>
        </p:nvSpPr>
        <p:spPr>
          <a:xfrm>
            <a:off x="208053" y="4638581"/>
            <a:ext cx="39629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solidFill>
                  <a:schemeClr val="bg1"/>
                </a:solidFill>
              </a:rPr>
              <a:t>April 2024  NHS Providers Discussion</a:t>
            </a:r>
          </a:p>
        </p:txBody>
      </p:sp>
    </p:spTree>
    <p:extLst>
      <p:ext uri="{BB962C8B-B14F-4D97-AF65-F5344CB8AC3E}">
        <p14:creationId xmlns:p14="http://schemas.microsoft.com/office/powerpoint/2010/main" val="135256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Provider Collaborative Innovator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Leicestershire Partnership NHS Trust and Northamptonshire Healthcare NHS Foundation Trust, were successful as 1 of 9 national provider collaborative innovators</a:t>
            </a:r>
          </a:p>
          <a:p>
            <a:r>
              <a:rPr lang="en-US" sz="2400"/>
              <a:t>3 key areas of work:</a:t>
            </a:r>
            <a:endParaRPr lang="en-US" sz="2400">
              <a:ea typeface="Calibri"/>
              <a:cs typeface="Calibri"/>
            </a:endParaRPr>
          </a:p>
          <a:p>
            <a:pPr lvl="1"/>
            <a:r>
              <a:rPr lang="en-US" sz="2400"/>
              <a:t>Moving delegation and collaboratives forward in Leicester, Leicestershire &amp; Rutland</a:t>
            </a:r>
            <a:endParaRPr lang="en-US" sz="2400">
              <a:ea typeface="Calibri"/>
              <a:cs typeface="Calibri"/>
            </a:endParaRPr>
          </a:p>
          <a:p>
            <a:pPr lvl="1"/>
            <a:r>
              <a:rPr lang="en-US" sz="2400"/>
              <a:t>Moving delegation and collaboratives forward in Northamptonshire</a:t>
            </a:r>
            <a:endParaRPr lang="en-US" sz="2400">
              <a:ea typeface="Calibri"/>
              <a:cs typeface="Calibri"/>
            </a:endParaRPr>
          </a:p>
          <a:p>
            <a:pPr lvl="1"/>
            <a:r>
              <a:rPr lang="en-US" sz="2400"/>
              <a:t>Developing a new workforce model in the East Midlands Alliance (an alliance of  NHS Mental Health Trusts and St Andrews Healthcare in the East Midlands)</a:t>
            </a:r>
            <a:endParaRPr lang="en-US" sz="2400"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B00CB-6586-3BD7-F81B-1A57EBD3DDBF}"/>
              </a:ext>
            </a:extLst>
          </p:cNvPr>
          <p:cNvSpPr/>
          <p:nvPr/>
        </p:nvSpPr>
        <p:spPr>
          <a:xfrm>
            <a:off x="394853" y="419528"/>
            <a:ext cx="3236360" cy="628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1A30D-9445-AE24-8EE0-47C52048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48" y="459059"/>
            <a:ext cx="2610338" cy="56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9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907" y="1644792"/>
            <a:ext cx="8473367" cy="1537760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>
                <a:solidFill>
                  <a:schemeClr val="bg1"/>
                </a:solidFill>
              </a:rPr>
              <a:t>To find easy, simple solutions to retain sufficient and specifically skilled CAMHS clinicians across organisations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2C6CE9-F203-6EA3-7AE5-E89CA227EA8F}"/>
              </a:ext>
            </a:extLst>
          </p:cNvPr>
          <p:cNvSpPr txBox="1">
            <a:spLocks/>
          </p:cNvSpPr>
          <p:nvPr/>
        </p:nvSpPr>
        <p:spPr>
          <a:xfrm>
            <a:off x="2740918" y="95080"/>
            <a:ext cx="6548114" cy="99417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Our agreed challenge statement</a:t>
            </a: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3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A9766B-4B3E-A25B-1E83-FB369E700161}"/>
              </a:ext>
            </a:extLst>
          </p:cNvPr>
          <p:cNvSpPr txBox="1">
            <a:spLocks/>
          </p:cNvSpPr>
          <p:nvPr/>
        </p:nvSpPr>
        <p:spPr>
          <a:xfrm>
            <a:off x="258732" y="574652"/>
            <a:ext cx="6750000" cy="486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This is important because…..</a:t>
            </a:r>
            <a:endParaRPr kumimoji="0" lang="en-GB" sz="28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EDDC7A-E105-F056-9DFA-419D07112289}"/>
              </a:ext>
            </a:extLst>
          </p:cNvPr>
          <p:cNvSpPr txBox="1">
            <a:spLocks/>
          </p:cNvSpPr>
          <p:nvPr/>
        </p:nvSpPr>
        <p:spPr>
          <a:xfrm>
            <a:off x="252000" y="1615633"/>
            <a:ext cx="8640000" cy="308479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current employment model is limiting our ability to develop sufficient CAMHS specialist skills to deliver the needs of children and young people.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Specialised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Services are supporting people with rare or complex needs.  Within providers and systems the number of CYP needing support is small. There is the opportunity to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maximise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skills and knowledge when clinicians can provide CAMHS specialist care across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organisations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CYP MH pathways or systems. 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current employment model lacks flexibility and rewarding career paths; and involves significant administrative burden.</a:t>
            </a:r>
          </a:p>
        </p:txBody>
      </p:sp>
    </p:spTree>
    <p:extLst>
      <p:ext uri="{BB962C8B-B14F-4D97-AF65-F5344CB8AC3E}">
        <p14:creationId xmlns:p14="http://schemas.microsoft.com/office/powerpoint/2010/main" val="167107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8F0E-38CD-CF6D-BD8A-67AA98CF1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1B468F-EFB0-523A-946A-F3C5AD493072}"/>
              </a:ext>
            </a:extLst>
          </p:cNvPr>
          <p:cNvSpPr txBox="1">
            <a:spLocks/>
          </p:cNvSpPr>
          <p:nvPr/>
        </p:nvSpPr>
        <p:spPr>
          <a:xfrm>
            <a:off x="258732" y="574652"/>
            <a:ext cx="6750000" cy="486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50" b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kumimoji="0" lang="en-GB" sz="28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journey of our workforce MOU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D20132-2C29-1A7D-4806-28DEDB61C6B4}"/>
              </a:ext>
            </a:extLst>
          </p:cNvPr>
          <p:cNvSpPr/>
          <p:nvPr/>
        </p:nvSpPr>
        <p:spPr>
          <a:xfrm>
            <a:off x="271462" y="1755165"/>
            <a:ext cx="1335881" cy="692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 Collaborative Innovator start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67C1E-8E79-F53F-E9C0-50DB72A1FF79}"/>
              </a:ext>
            </a:extLst>
          </p:cNvPr>
          <p:cNvSpPr txBox="1"/>
          <p:nvPr/>
        </p:nvSpPr>
        <p:spPr>
          <a:xfrm>
            <a:off x="635184" y="1285832"/>
            <a:ext cx="6084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23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FFF1A0-5A42-F7D6-DFF1-77AD798BA3D5}"/>
              </a:ext>
            </a:extLst>
          </p:cNvPr>
          <p:cNvSpPr/>
          <p:nvPr/>
        </p:nvSpPr>
        <p:spPr>
          <a:xfrm>
            <a:off x="2107406" y="1700212"/>
            <a:ext cx="1335881" cy="692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NHS E &amp; Group confirm scope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91D7D7-FE0D-581E-4C66-CB71EDFE32FF}"/>
              </a:ext>
            </a:extLst>
          </p:cNvPr>
          <p:cNvSpPr/>
          <p:nvPr/>
        </p:nvSpPr>
        <p:spPr>
          <a:xfrm>
            <a:off x="3904059" y="1700213"/>
            <a:ext cx="1468041" cy="12001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 Dirs. of HR meeting to confirm problem statement and goals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675317-4AE6-D63F-88E7-74F43D37DAC8}"/>
              </a:ext>
            </a:extLst>
          </p:cNvPr>
          <p:cNvSpPr/>
          <p:nvPr/>
        </p:nvSpPr>
        <p:spPr>
          <a:xfrm>
            <a:off x="5740003" y="1700211"/>
            <a:ext cx="1335881" cy="692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and finish group commence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0C53A9-B116-297C-CE15-96985A3FF22E}"/>
              </a:ext>
            </a:extLst>
          </p:cNvPr>
          <p:cNvSpPr txBox="1"/>
          <p:nvPr/>
        </p:nvSpPr>
        <p:spPr>
          <a:xfrm>
            <a:off x="4310833" y="1195835"/>
            <a:ext cx="659460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23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27F24F-CD88-6486-E258-8FE4AF27C416}"/>
              </a:ext>
            </a:extLst>
          </p:cNvPr>
          <p:cNvSpPr txBox="1"/>
          <p:nvPr/>
        </p:nvSpPr>
        <p:spPr>
          <a:xfrm>
            <a:off x="5963982" y="1192414"/>
            <a:ext cx="103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- Oct 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9E0C3-6C9F-1006-7CA0-FC876F15CBD6}"/>
              </a:ext>
            </a:extLst>
          </p:cNvPr>
          <p:cNvSpPr txBox="1"/>
          <p:nvPr/>
        </p:nvSpPr>
        <p:spPr>
          <a:xfrm>
            <a:off x="2456980" y="1285832"/>
            <a:ext cx="644648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23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2057E-DBD3-521B-DBB9-E6A7EAC92B03}"/>
              </a:ext>
            </a:extLst>
          </p:cNvPr>
          <p:cNvSpPr txBox="1"/>
          <p:nvPr/>
        </p:nvSpPr>
        <p:spPr>
          <a:xfrm>
            <a:off x="5799507" y="2393156"/>
            <a:ext cx="153232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Inc. change in manager of project &amp; industrial action</a:t>
            </a:r>
          </a:p>
        </p:txBody>
      </p:sp>
      <p:pic>
        <p:nvPicPr>
          <p:cNvPr id="13" name="Picture 2" descr="25,465 Refresh Icons - Free in SVG, PNG, ICO - IconScout">
            <a:extLst>
              <a:ext uri="{FF2B5EF4-FFF2-40B4-BE49-F238E27FC236}">
                <a16:creationId xmlns:a16="http://schemas.microsoft.com/office/drawing/2014/main" id="{443EE79D-EDA0-592D-8B7D-9178B07B8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59" y="1405454"/>
            <a:ext cx="585786" cy="58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7D72F6-309C-5797-3076-CC02B9B29221}"/>
              </a:ext>
            </a:extLst>
          </p:cNvPr>
          <p:cNvSpPr/>
          <p:nvPr/>
        </p:nvSpPr>
        <p:spPr>
          <a:xfrm>
            <a:off x="7526014" y="2994181"/>
            <a:ext cx="1335881" cy="692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of final version to EMA Dirs. of HR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2F8517-FE77-2277-1FFB-9A2E188E867A}"/>
              </a:ext>
            </a:extLst>
          </p:cNvPr>
          <p:cNvSpPr/>
          <p:nvPr/>
        </p:nvSpPr>
        <p:spPr>
          <a:xfrm>
            <a:off x="5762726" y="3689031"/>
            <a:ext cx="1335881" cy="692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VAT and charity implications to resolve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30EC4F8-711D-7EEF-2EEC-57547238CC89}"/>
              </a:ext>
            </a:extLst>
          </p:cNvPr>
          <p:cNvSpPr/>
          <p:nvPr/>
        </p:nvSpPr>
        <p:spPr>
          <a:xfrm>
            <a:off x="3970139" y="3157457"/>
            <a:ext cx="1335881" cy="692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to CEOs for approval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F152D2-CA05-624B-F242-04AA40FAD9BF}"/>
              </a:ext>
            </a:extLst>
          </p:cNvPr>
          <p:cNvSpPr/>
          <p:nvPr/>
        </p:nvSpPr>
        <p:spPr>
          <a:xfrm>
            <a:off x="2202889" y="3489554"/>
            <a:ext cx="1335881" cy="692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 resolved and signed by CEOs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F96F73C-BCE7-C11F-3B37-BD6C459F6D9D}"/>
              </a:ext>
            </a:extLst>
          </p:cNvPr>
          <p:cNvSpPr/>
          <p:nvPr/>
        </p:nvSpPr>
        <p:spPr>
          <a:xfrm>
            <a:off x="320438" y="3070231"/>
            <a:ext cx="1335881" cy="8386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case for Responsible Officer support identified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B3FBA4-AB90-8A20-2E8D-79D54C15BBC0}"/>
              </a:ext>
            </a:extLst>
          </p:cNvPr>
          <p:cNvSpPr/>
          <p:nvPr/>
        </p:nvSpPr>
        <p:spPr>
          <a:xfrm>
            <a:off x="320438" y="4182498"/>
            <a:ext cx="1335881" cy="692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 with ICB and others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5EFF92-BB43-19B2-8037-4BCEB3548BA1}"/>
              </a:ext>
            </a:extLst>
          </p:cNvPr>
          <p:cNvCxnSpPr>
            <a:stCxn id="2" idx="3"/>
            <a:endCxn id="6" idx="1"/>
          </p:cNvCxnSpPr>
          <p:nvPr/>
        </p:nvCxnSpPr>
        <p:spPr>
          <a:xfrm flipV="1">
            <a:off x="1607343" y="2046684"/>
            <a:ext cx="500063" cy="54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2EDC53-9F33-DE7C-6479-84887D213842}"/>
              </a:ext>
            </a:extLst>
          </p:cNvPr>
          <p:cNvCxnSpPr>
            <a:stCxn id="6" idx="3"/>
          </p:cNvCxnSpPr>
          <p:nvPr/>
        </p:nvCxnSpPr>
        <p:spPr>
          <a:xfrm>
            <a:off x="3443287" y="2046684"/>
            <a:ext cx="46077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907B60-BAF8-EB93-1C6B-15A957B22ED1}"/>
              </a:ext>
            </a:extLst>
          </p:cNvPr>
          <p:cNvCxnSpPr>
            <a:endCxn id="8" idx="1"/>
          </p:cNvCxnSpPr>
          <p:nvPr/>
        </p:nvCxnSpPr>
        <p:spPr>
          <a:xfrm>
            <a:off x="5372100" y="2046683"/>
            <a:ext cx="36790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41E75FE-8C47-C08B-2718-BADBC1401B3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109766" y="2046683"/>
            <a:ext cx="1084188" cy="947498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0A51C2-F180-210B-3537-7800E0D519A2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5306020" y="3340653"/>
            <a:ext cx="221999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B7FCE2-BC3D-2566-4B12-7E619503BB85}"/>
              </a:ext>
            </a:extLst>
          </p:cNvPr>
          <p:cNvCxnSpPr>
            <a:endCxn id="15" idx="0"/>
          </p:cNvCxnSpPr>
          <p:nvPr/>
        </p:nvCxnSpPr>
        <p:spPr>
          <a:xfrm>
            <a:off x="6430666" y="3340653"/>
            <a:ext cx="1" cy="3483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2C25F1-68FA-795B-AE8C-859F22DB9922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3538770" y="4035503"/>
            <a:ext cx="222395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4398BF-0C05-255F-204C-0F6A7E137BC3}"/>
              </a:ext>
            </a:extLst>
          </p:cNvPr>
          <p:cNvCxnSpPr/>
          <p:nvPr/>
        </p:nvCxnSpPr>
        <p:spPr>
          <a:xfrm flipH="1">
            <a:off x="3538770" y="3687125"/>
            <a:ext cx="43136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B076E53-C306-B6CA-8FEA-257CE9885295}"/>
              </a:ext>
            </a:extLst>
          </p:cNvPr>
          <p:cNvCxnSpPr/>
          <p:nvPr/>
        </p:nvCxnSpPr>
        <p:spPr>
          <a:xfrm flipH="1">
            <a:off x="1656319" y="3586734"/>
            <a:ext cx="5465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F301503-948A-E8A3-C5CC-8919348A8FBB}"/>
              </a:ext>
            </a:extLst>
          </p:cNvPr>
          <p:cNvCxnSpPr>
            <a:endCxn id="19" idx="3"/>
          </p:cNvCxnSpPr>
          <p:nvPr/>
        </p:nvCxnSpPr>
        <p:spPr>
          <a:xfrm flipH="1">
            <a:off x="1656319" y="4182498"/>
            <a:ext cx="546570" cy="3464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75504FD-ACD7-403D-325F-75A0AFD2346E}"/>
              </a:ext>
            </a:extLst>
          </p:cNvPr>
          <p:cNvSpPr txBox="1"/>
          <p:nvPr/>
        </p:nvSpPr>
        <p:spPr>
          <a:xfrm>
            <a:off x="7871629" y="3687125"/>
            <a:ext cx="6446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 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DF59DB-D8DA-3CF4-15DA-8330D45C8DAB}"/>
              </a:ext>
            </a:extLst>
          </p:cNvPr>
          <p:cNvSpPr txBox="1"/>
          <p:nvPr/>
        </p:nvSpPr>
        <p:spPr>
          <a:xfrm>
            <a:off x="4268842" y="3827313"/>
            <a:ext cx="10437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48DC78-63EF-C3B1-F833-C6455695C996}"/>
              </a:ext>
            </a:extLst>
          </p:cNvPr>
          <p:cNvSpPr txBox="1"/>
          <p:nvPr/>
        </p:nvSpPr>
        <p:spPr>
          <a:xfrm>
            <a:off x="2548506" y="4206244"/>
            <a:ext cx="9789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DC12E4-2F6F-03C7-B964-275F7527A925}"/>
              </a:ext>
            </a:extLst>
          </p:cNvPr>
          <p:cNvSpPr txBox="1"/>
          <p:nvPr/>
        </p:nvSpPr>
        <p:spPr>
          <a:xfrm>
            <a:off x="644074" y="3905498"/>
            <a:ext cx="9832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23</a:t>
            </a:r>
          </a:p>
        </p:txBody>
      </p:sp>
    </p:spTree>
    <p:extLst>
      <p:ext uri="{BB962C8B-B14F-4D97-AF65-F5344CB8AC3E}">
        <p14:creationId xmlns:p14="http://schemas.microsoft.com/office/powerpoint/2010/main" val="384457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049E4-E3B4-4EB6-92C8-9754B4486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Top tips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6BE4F-C053-30E4-5A79-C48F447F7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27" y="1649773"/>
            <a:ext cx="8653272" cy="3099523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GB" sz="2000"/>
              <a:t>Without a shared vision that everyone supports success is limited</a:t>
            </a:r>
            <a:endParaRPr lang="en-GB" sz="2000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/>
              <a:t>Building trust and understanding takes time, investing in that time is important</a:t>
            </a:r>
            <a:endParaRPr lang="en-GB" sz="2000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/>
              <a:t>Individuals across organisations really welcome integrated working, with the right space and permission they can flourish</a:t>
            </a:r>
            <a:endParaRPr lang="en-GB" sz="2000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/>
              <a:t>The conversations and meetings to produce an MOU/Contract etc are at least as important as the finished product</a:t>
            </a:r>
            <a:endParaRPr lang="en-GB" sz="2000"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/>
              <a:t>A collaborative creates the space to do something different, you have to be </a:t>
            </a:r>
            <a:r>
              <a:rPr lang="en-GB" sz="2000" u="sng"/>
              <a:t>active</a:t>
            </a:r>
            <a:r>
              <a:rPr lang="en-GB" sz="2000"/>
              <a:t> in the space to “do different”</a:t>
            </a:r>
            <a:endParaRPr lang="en-GB" sz="2000">
              <a:ea typeface="Calibri"/>
              <a:cs typeface="Calibri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13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ccessory, umbrella&#10;&#10;Description automatically generated">
            <a:extLst>
              <a:ext uri="{FF2B5EF4-FFF2-40B4-BE49-F238E27FC236}">
                <a16:creationId xmlns:a16="http://schemas.microsoft.com/office/drawing/2014/main" id="{4D1F0F3E-1D8C-154E-9FCA-3D83AD600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87923-CFAE-C1FA-337E-2C7A82A4C75E}"/>
              </a:ext>
            </a:extLst>
          </p:cNvPr>
          <p:cNvSpPr txBox="1"/>
          <p:nvPr/>
        </p:nvSpPr>
        <p:spPr>
          <a:xfrm>
            <a:off x="2853260" y="678769"/>
            <a:ext cx="748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DEFED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26401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405E-17FF-A241-5FC4-015E57AFA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55864-EF75-CF13-B4D2-61D7BE6DA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text, accessory, umbrella">
            <a:extLst>
              <a:ext uri="{FF2B5EF4-FFF2-40B4-BE49-F238E27FC236}">
                <a16:creationId xmlns:a16="http://schemas.microsoft.com/office/drawing/2014/main" id="{447E54D4-F64D-90E2-0023-3D0BC88B0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01AA44-DCA8-B5A3-687F-3401429DAD94}"/>
              </a:ext>
            </a:extLst>
          </p:cNvPr>
          <p:cNvSpPr txBox="1">
            <a:spLocks/>
          </p:cNvSpPr>
          <p:nvPr/>
        </p:nvSpPr>
        <p:spPr>
          <a:xfrm>
            <a:off x="2037805" y="172174"/>
            <a:ext cx="6581955" cy="442244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7038" indent="-20955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1905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6463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475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US" sz="3600" b="1" spc="-100">
                <a:solidFill>
                  <a:schemeClr val="bg1"/>
                </a:solidFill>
              </a:rPr>
              <a:t>Book now:</a:t>
            </a:r>
          </a:p>
          <a:p>
            <a:pPr marL="0" indent="0">
              <a:lnSpc>
                <a:spcPct val="80000"/>
              </a:lnSpc>
              <a:buFont typeface="Arial"/>
              <a:buNone/>
            </a:pPr>
            <a:endParaRPr lang="en-US" sz="3600" b="1" spc="-1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Clr>
                <a:schemeClr val="bg1"/>
              </a:buClr>
            </a:pPr>
            <a:r>
              <a:rPr lang="en-GB" sz="2000" b="1" spc="-100">
                <a:solidFill>
                  <a:schemeClr val="bg1"/>
                </a:solidFill>
              </a:rPr>
              <a:t>Webinar | Using data to drive improvement and reduce clinical variation through provider collaboration| </a:t>
            </a:r>
            <a:r>
              <a:rPr lang="en-GB" sz="2000" spc="-100">
                <a:solidFill>
                  <a:schemeClr val="bg1"/>
                </a:solidFill>
              </a:rPr>
              <a:t>Monday 17 June 2024 2.00pm - 3.30pm</a:t>
            </a:r>
          </a:p>
          <a:p>
            <a:pPr>
              <a:lnSpc>
                <a:spcPct val="80000"/>
              </a:lnSpc>
              <a:buClr>
                <a:schemeClr val="bg1"/>
              </a:buClr>
            </a:pPr>
            <a:endParaRPr lang="en-GB" sz="2000" spc="-1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Clr>
                <a:schemeClr val="bg1"/>
              </a:buClr>
            </a:pPr>
            <a:r>
              <a:rPr lang="en-GB" sz="2000" b="1" spc="-100">
                <a:solidFill>
                  <a:schemeClr val="bg1"/>
                </a:solidFill>
              </a:rPr>
              <a:t>Webinar | Tackling the productivity challenge through provider collaboration </a:t>
            </a:r>
            <a:r>
              <a:rPr lang="en-GB" sz="2000" spc="-100">
                <a:solidFill>
                  <a:schemeClr val="bg1"/>
                </a:solidFill>
              </a:rPr>
              <a:t>| Monday 23 September | 2.00pm – 3.30pm</a:t>
            </a:r>
          </a:p>
          <a:p>
            <a:pPr>
              <a:lnSpc>
                <a:spcPct val="80000"/>
              </a:lnSpc>
              <a:buClr>
                <a:schemeClr val="bg1"/>
              </a:buClr>
            </a:pPr>
            <a:endParaRPr lang="en-GB" sz="2000" spc="-1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Clr>
                <a:schemeClr val="bg1"/>
              </a:buClr>
            </a:pPr>
            <a:r>
              <a:rPr lang="en-GB" sz="2000" b="1" spc="-100">
                <a:solidFill>
                  <a:schemeClr val="bg1"/>
                </a:solidFill>
              </a:rPr>
              <a:t>Peer learning forum | All sectors </a:t>
            </a:r>
            <a:r>
              <a:rPr lang="en-GB" sz="2000" spc="-100">
                <a:solidFill>
                  <a:schemeClr val="bg1"/>
                </a:solidFill>
              </a:rPr>
              <a:t>| Wednesday 8 May 2024 1.00pm-2.30pm</a:t>
            </a:r>
          </a:p>
          <a:p>
            <a:pPr>
              <a:lnSpc>
                <a:spcPct val="80000"/>
              </a:lnSpc>
              <a:buClr>
                <a:schemeClr val="bg1"/>
              </a:buClr>
            </a:pPr>
            <a:endParaRPr lang="en-GB" sz="2000" spc="-1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Clr>
                <a:schemeClr val="bg1"/>
              </a:buClr>
            </a:pPr>
            <a:endParaRPr lang="en-GB" sz="2000" spc="-1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Clr>
                <a:schemeClr val="bg1"/>
              </a:buClr>
            </a:pPr>
            <a:endParaRPr lang="en-GB" sz="2000" spc="-10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Clr>
                <a:schemeClr val="bg1"/>
              </a:buClr>
              <a:buNone/>
            </a:pPr>
            <a:endParaRPr lang="en-US" sz="1800" b="1" spc="-1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Clr>
                <a:schemeClr val="bg1"/>
              </a:buClr>
            </a:pPr>
            <a:endParaRPr lang="en-US" sz="1800" b="1" spc="-10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1800" b="1" spc="-10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Font typeface="Arial"/>
              <a:buNone/>
            </a:pPr>
            <a:endParaRPr lang="en-US" sz="3600" b="1" spc="-10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Font typeface="Arial"/>
              <a:buNone/>
            </a:pPr>
            <a:endParaRPr lang="en-US" sz="3600" b="1" spc="-1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EFE8F-5786-91E7-38BD-8D46B4EA6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262" y="3424030"/>
            <a:ext cx="1442158" cy="14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60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E88F-C69E-95AD-8E7B-9552C853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1A198E6-0750-F783-5C9A-6615380B4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218" y="1200151"/>
            <a:ext cx="3542379" cy="3394472"/>
          </a:xfrm>
        </p:spPr>
      </p:pic>
      <p:pic>
        <p:nvPicPr>
          <p:cNvPr id="4" name="Picture 3" descr="A picture containing text, accessory, umbrella">
            <a:extLst>
              <a:ext uri="{FF2B5EF4-FFF2-40B4-BE49-F238E27FC236}">
                <a16:creationId xmlns:a16="http://schemas.microsoft.com/office/drawing/2014/main" id="{FAEFFEF0-72C2-B33C-6456-EA0020112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CE1D63-F9CE-1D31-7F31-9C20D4B8E5C9}"/>
              </a:ext>
            </a:extLst>
          </p:cNvPr>
          <p:cNvSpPr txBox="1">
            <a:spLocks/>
          </p:cNvSpPr>
          <p:nvPr/>
        </p:nvSpPr>
        <p:spPr>
          <a:xfrm>
            <a:off x="1290970" y="651274"/>
            <a:ext cx="6812968" cy="183226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7038" indent="-20955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1905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6463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475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GB" sz="3600" b="1" spc="-100">
                <a:solidFill>
                  <a:schemeClr val="bg1"/>
                </a:solidFill>
              </a:rPr>
              <a:t>Tell us what you think</a:t>
            </a:r>
            <a:endParaRPr lang="en-US" sz="3600" b="1" spc="-1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006C2-D479-9DFA-0669-F0593296E3FC}"/>
              </a:ext>
            </a:extLst>
          </p:cNvPr>
          <p:cNvSpPr txBox="1"/>
          <p:nvPr/>
        </p:nvSpPr>
        <p:spPr>
          <a:xfrm>
            <a:off x="2903649" y="3977612"/>
            <a:ext cx="3390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Scan here to access our evaluation or use the link in the chat</a:t>
            </a:r>
          </a:p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742818-6405-7EDA-B324-D40668C5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6192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23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CB355-64C8-CA9D-69E6-9CB08A0A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2E300-0B9A-A330-1D14-BAF53BAF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surface chart">
            <a:extLst>
              <a:ext uri="{FF2B5EF4-FFF2-40B4-BE49-F238E27FC236}">
                <a16:creationId xmlns:a16="http://schemas.microsoft.com/office/drawing/2014/main" id="{C6ADA57B-2CC9-9C21-C3D2-294E30D0D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E6ADC2-3FA7-06D4-09B7-23ABF954F673}"/>
              </a:ext>
            </a:extLst>
          </p:cNvPr>
          <p:cNvSpPr txBox="1"/>
          <p:nvPr/>
        </p:nvSpPr>
        <p:spPr>
          <a:xfrm>
            <a:off x="1017917" y="603850"/>
            <a:ext cx="77292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A4C39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/>
              <a:t>Please note, this event is being recorded</a:t>
            </a:r>
          </a:p>
          <a:p>
            <a:pPr marL="285750" indent="-285750">
              <a:buClr>
                <a:srgbClr val="1A4C39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/>
              <a:t>Please keep your camera on wherever possible</a:t>
            </a:r>
          </a:p>
          <a:p>
            <a:pPr marL="285750" indent="-285750">
              <a:buClr>
                <a:srgbClr val="1A4C39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/>
              <a:t>If you lose connection, please re-join using the link in your joining instructions or email </a:t>
            </a:r>
            <a:r>
              <a:rPr lang="en-GB" sz="180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provider.collaboration@nhsproviders.org</a:t>
            </a:r>
            <a:r>
              <a:rPr lang="en-GB" sz="180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Clr>
                <a:srgbClr val="1A4C39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/>
              <a:t>Please ensure your microphone is muted during presentations to minimise background noise</a:t>
            </a:r>
          </a:p>
          <a:p>
            <a:pPr marL="285750" indent="-285750">
              <a:buClr>
                <a:srgbClr val="1A4C39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/>
              <a:t>We will come to questions  after each speaker</a:t>
            </a:r>
          </a:p>
          <a:p>
            <a:pPr marL="285750" indent="-285750">
              <a:buClr>
                <a:srgbClr val="1A4C39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effectLst/>
                <a:ea typeface="Myriad Pro Light"/>
                <a:cs typeface="Times New Roman" panose="02020603050405020304" pitchFamily="18" charset="0"/>
              </a:rPr>
              <a:t>Please feel free to use the chat box for questions and sharing examples of what has delivered sustained progress in your organisation</a:t>
            </a:r>
          </a:p>
          <a:p>
            <a:pPr marL="285750" indent="-285750">
              <a:buClr>
                <a:srgbClr val="1A4C39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ea typeface="Myriad Pro Light"/>
                <a:cs typeface="Times New Roman" panose="02020603050405020304" pitchFamily="18" charset="0"/>
              </a:rPr>
              <a:t>If you would like to ask a question audibly, please use the raise hand function during the Q&amp;A section and we will bring you in</a:t>
            </a:r>
          </a:p>
          <a:p>
            <a:pPr marL="285750" indent="-285750">
              <a:buClr>
                <a:srgbClr val="1A4C39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>
                <a:effectLst/>
                <a:ea typeface="Myriad Pro Light"/>
                <a:cs typeface="Times New Roman" panose="02020603050405020304" pitchFamily="18" charset="0"/>
              </a:rPr>
              <a:t>Any </a:t>
            </a:r>
            <a:r>
              <a:rPr lang="en-GB" sz="1800">
                <a:ea typeface="Myriad Pro Light"/>
                <a:cs typeface="Times New Roman" panose="02020603050405020304" pitchFamily="18" charset="0"/>
              </a:rPr>
              <a:t>unanswered questions will be taken away and answered after the event</a:t>
            </a:r>
            <a:endParaRPr lang="en-GB" sz="1800">
              <a:effectLst/>
              <a:ea typeface="Myriad Pro Light"/>
              <a:cs typeface="Times New Roman" panose="02020603050405020304" pitchFamily="18" charset="0"/>
            </a:endParaRPr>
          </a:p>
          <a:p>
            <a:pPr marL="285750" indent="-285750" fontAlgn="base">
              <a:buClr>
                <a:srgbClr val="1A4C39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800"/>
              <a:t>You will receive a link to an evaluation form after today’s event.  Please take the time to complete it, we really do appreciate your feedback. 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1C54BC-4F63-9C99-9187-279C61A31325}"/>
              </a:ext>
            </a:extLst>
          </p:cNvPr>
          <p:cNvSpPr txBox="1"/>
          <p:nvPr/>
        </p:nvSpPr>
        <p:spPr>
          <a:xfrm>
            <a:off x="1272060" y="0"/>
            <a:ext cx="57071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accent6"/>
                </a:solidFill>
              </a:rPr>
              <a:t>Housekeeping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264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5CA5-5B00-9869-81D4-56F3E3C5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850A3-68B8-FD68-CEB1-F8B16520F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text, accessory, umbrella">
            <a:extLst>
              <a:ext uri="{FF2B5EF4-FFF2-40B4-BE49-F238E27FC236}">
                <a16:creationId xmlns:a16="http://schemas.microsoft.com/office/drawing/2014/main" id="{8ABAE522-AAB7-A25C-E666-3668F026B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0F3A00-9B70-F314-148C-E32B190DE10A}"/>
              </a:ext>
            </a:extLst>
          </p:cNvPr>
          <p:cNvSpPr txBox="1">
            <a:spLocks/>
          </p:cNvSpPr>
          <p:nvPr/>
        </p:nvSpPr>
        <p:spPr>
          <a:xfrm>
            <a:off x="290283" y="1200151"/>
            <a:ext cx="6812968" cy="183226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7038" indent="-20955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-1905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6463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475" indent="-217488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Font typeface="Arial"/>
              <a:buNone/>
            </a:pPr>
            <a:r>
              <a:rPr lang="en-US" sz="4000" b="1" spc="-100">
                <a:solidFill>
                  <a:srgbClr val="DEFEDF"/>
                </a:solidFill>
              </a:rPr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312005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0611" y="2205748"/>
            <a:ext cx="7422776" cy="536674"/>
          </a:xfrm>
        </p:spPr>
        <p:txBody>
          <a:bodyPr/>
          <a:lstStyle/>
          <a:p>
            <a:r>
              <a:rPr lang="en-US">
                <a:solidFill>
                  <a:srgbClr val="44257D"/>
                </a:solidFill>
              </a:rPr>
              <a:t>Workforce Challenges </a:t>
            </a:r>
            <a:br>
              <a:rPr lang="en-US">
                <a:solidFill>
                  <a:srgbClr val="44257D"/>
                </a:solidFill>
              </a:rPr>
            </a:br>
            <a:r>
              <a:rPr lang="en-US">
                <a:solidFill>
                  <a:srgbClr val="44257D"/>
                </a:solidFill>
              </a:rPr>
              <a:t>and Collaboration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334041"/>
            <a:ext cx="6858000" cy="1022422"/>
          </a:xfrm>
        </p:spPr>
        <p:txBody>
          <a:bodyPr>
            <a:normAutofit lnSpcReduction="10000"/>
          </a:bodyPr>
          <a:lstStyle/>
          <a:p>
            <a:r>
              <a:rPr lang="en-US"/>
              <a:t>Matt Brown</a:t>
            </a:r>
          </a:p>
          <a:p>
            <a:r>
              <a:rPr lang="en-US"/>
              <a:t>Managing Director, NENC Provider Collaborative</a:t>
            </a:r>
          </a:p>
          <a:p>
            <a:r>
              <a:rPr lang="en-US"/>
              <a:t>15</a:t>
            </a:r>
            <a:r>
              <a:rPr lang="en-US" baseline="30000"/>
              <a:t>th</a:t>
            </a:r>
            <a:r>
              <a:rPr lang="en-US"/>
              <a:t> April 2024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03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A5E17-C64A-6097-D5E2-57C8B962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About our Provider Collaborative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EC6083-CAF2-8096-9D27-A2766C14F7CB}"/>
              </a:ext>
            </a:extLst>
          </p:cNvPr>
          <p:cNvGrpSpPr/>
          <p:nvPr/>
        </p:nvGrpSpPr>
        <p:grpSpPr>
          <a:xfrm>
            <a:off x="1975251" y="1103120"/>
            <a:ext cx="5497112" cy="3608274"/>
            <a:chOff x="1385159" y="1572314"/>
            <a:chExt cx="7329482" cy="4811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966846-7EF6-0D7F-28D4-232385DF2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1046" y="1572314"/>
              <a:ext cx="5033595" cy="47095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8904AA-1540-06EF-86E2-E3F55D6EE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0637" y="5439135"/>
              <a:ext cx="4487206" cy="9442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61530F-81C6-C0A0-B14E-6808ED7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159" y="3028965"/>
              <a:ext cx="2569081" cy="2410170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84A36EA-89C6-42AF-1A08-785D4BB283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1638" y="1267909"/>
            <a:ext cx="2174997" cy="7081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50" b="1">
                <a:solidFill>
                  <a:srgbClr val="4425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formal partnership of all 11 NHS FTs in the region…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74972-7956-0A65-E9D8-BE354B515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471" y="530546"/>
            <a:ext cx="609758" cy="4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45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40D2-2E40-0A61-09E9-4A24F8B2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NENC Provider Collaborative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77101-78E3-038F-4A29-F14CDC6B3D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GB"/>
              <a:t>Provider Collaborative = </a:t>
            </a:r>
            <a:r>
              <a:rPr lang="en-GB" b="1">
                <a:solidFill>
                  <a:srgbClr val="44257D"/>
                </a:solidFill>
              </a:rPr>
              <a:t>c</a:t>
            </a:r>
            <a:r>
              <a:rPr lang="en-GB"/>
              <a:t>ollaboration of </a:t>
            </a:r>
            <a:r>
              <a:rPr lang="en-GB" b="1">
                <a:solidFill>
                  <a:srgbClr val="44257D"/>
                </a:solidFill>
              </a:rPr>
              <a:t>p</a:t>
            </a:r>
            <a:r>
              <a:rPr lang="en-GB"/>
              <a:t>roviders</a:t>
            </a:r>
          </a:p>
          <a:p>
            <a:r>
              <a:rPr lang="en-GB"/>
              <a:t>Focussing on things that it makes sense to work together on</a:t>
            </a:r>
          </a:p>
          <a:p>
            <a:r>
              <a:rPr lang="en-GB"/>
              <a:t>Not “doing things to FTs”</a:t>
            </a:r>
          </a:p>
          <a:p>
            <a:r>
              <a:rPr lang="en-GB"/>
              <a:t>Not a separate entity, but defined by what the eleven member FTs do together and the decisions they make together</a:t>
            </a:r>
          </a:p>
          <a:p>
            <a:r>
              <a:rPr lang="en-GB"/>
              <a:t>Developing culture of collaboration, moving beyond collective individualism</a:t>
            </a:r>
          </a:p>
          <a:p>
            <a:r>
              <a:rPr lang="en-GB"/>
              <a:t>Tackling strategic priorities and addressing unwarranted variation</a:t>
            </a:r>
          </a:p>
          <a:p>
            <a:r>
              <a:rPr lang="en-GB"/>
              <a:t>Wicked issues all come back to workforce in some way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27E6A-BA24-8067-AA3B-7D67D635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471" y="530546"/>
            <a:ext cx="609758" cy="4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DE0F00-FB23-FB33-EAEF-8D12CE0EFBA6}"/>
              </a:ext>
            </a:extLst>
          </p:cNvPr>
          <p:cNvGrpSpPr/>
          <p:nvPr/>
        </p:nvGrpSpPr>
        <p:grpSpPr>
          <a:xfrm>
            <a:off x="1762918" y="1098524"/>
            <a:ext cx="2527967" cy="1752699"/>
            <a:chOff x="184772" y="28110"/>
            <a:chExt cx="4494164" cy="3115909"/>
          </a:xfrm>
        </p:grpSpPr>
        <p:pic>
          <p:nvPicPr>
            <p:cNvPr id="5" name="Picture 2" descr="Consultants operating the daVinci robot ">
              <a:extLst>
                <a:ext uri="{FF2B5EF4-FFF2-40B4-BE49-F238E27FC236}">
                  <a16:creationId xmlns:a16="http://schemas.microsoft.com/office/drawing/2014/main" id="{8F141A16-BB59-CFFF-837D-163BAAD38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75" y="238462"/>
              <a:ext cx="4361061" cy="290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85BC7E-75FF-F956-F349-6B65F126FA7A}"/>
                </a:ext>
              </a:extLst>
            </p:cNvPr>
            <p:cNvSpPr/>
            <p:nvPr/>
          </p:nvSpPr>
          <p:spPr>
            <a:xfrm>
              <a:off x="184772" y="28110"/>
              <a:ext cx="2937164" cy="480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125" b="1">
                  <a:solidFill>
                    <a:srgbClr val="442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CLINICAL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6B4C8F-B9FC-F588-A72D-FA206E497133}"/>
              </a:ext>
            </a:extLst>
          </p:cNvPr>
          <p:cNvGrpSpPr/>
          <p:nvPr/>
        </p:nvGrpSpPr>
        <p:grpSpPr>
          <a:xfrm>
            <a:off x="1762918" y="2876443"/>
            <a:ext cx="2527967" cy="1402133"/>
            <a:chOff x="184772" y="3188854"/>
            <a:chExt cx="4494164" cy="2492680"/>
          </a:xfrm>
        </p:grpSpPr>
        <p:pic>
          <p:nvPicPr>
            <p:cNvPr id="8" name="Picture 7" descr="2 Inside Lab Shot - wide">
              <a:extLst>
                <a:ext uri="{FF2B5EF4-FFF2-40B4-BE49-F238E27FC236}">
                  <a16:creationId xmlns:a16="http://schemas.microsoft.com/office/drawing/2014/main" id="{717A1A53-F2BF-EEC3-BB7B-E7A37EE521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62"/>
            <a:stretch/>
          </p:blipFill>
          <p:spPr bwMode="auto">
            <a:xfrm>
              <a:off x="317875" y="3354371"/>
              <a:ext cx="4361061" cy="23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57EDCC-5253-4D1E-9B68-DAB622D42501}"/>
                </a:ext>
              </a:extLst>
            </p:cNvPr>
            <p:cNvSpPr/>
            <p:nvPr/>
          </p:nvSpPr>
          <p:spPr>
            <a:xfrm>
              <a:off x="184772" y="3188854"/>
              <a:ext cx="2937164" cy="480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125" b="1">
                  <a:solidFill>
                    <a:srgbClr val="442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CLINICAL SUPPORT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EFFDE1-D82F-29B7-34C7-3A3B6CB9BD1F}"/>
              </a:ext>
            </a:extLst>
          </p:cNvPr>
          <p:cNvGrpSpPr/>
          <p:nvPr/>
        </p:nvGrpSpPr>
        <p:grpSpPr>
          <a:xfrm>
            <a:off x="4572001" y="1538299"/>
            <a:ext cx="2421509" cy="1345433"/>
            <a:chOff x="5074363" y="1557001"/>
            <a:chExt cx="4304905" cy="23918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752990-0589-6054-A27F-5384C3231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7875" y="1619348"/>
              <a:ext cx="4141393" cy="232953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FD211A-72AA-74EF-9A1A-B076BF3ED9F1}"/>
                </a:ext>
              </a:extLst>
            </p:cNvPr>
            <p:cNvSpPr/>
            <p:nvPr/>
          </p:nvSpPr>
          <p:spPr>
            <a:xfrm>
              <a:off x="5074363" y="1557001"/>
              <a:ext cx="2937164" cy="480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125" b="1">
                  <a:solidFill>
                    <a:srgbClr val="442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CORPORATE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9599CF-B51D-DC30-48E7-658BF2848FFF}"/>
              </a:ext>
            </a:extLst>
          </p:cNvPr>
          <p:cNvGrpSpPr/>
          <p:nvPr/>
        </p:nvGrpSpPr>
        <p:grpSpPr>
          <a:xfrm>
            <a:off x="4572000" y="2918801"/>
            <a:ext cx="2421509" cy="1359774"/>
            <a:chOff x="5074363" y="1557001"/>
            <a:chExt cx="4304904" cy="2417376"/>
          </a:xfrm>
        </p:grpSpPr>
        <p:pic>
          <p:nvPicPr>
            <p:cNvPr id="14" name="Picture 2" descr="Dramatic images show the construction of the Tyne Bridge | Daily Mail Online">
              <a:extLst>
                <a:ext uri="{FF2B5EF4-FFF2-40B4-BE49-F238E27FC236}">
                  <a16:creationId xmlns:a16="http://schemas.microsoft.com/office/drawing/2014/main" id="{7952CBAD-98F0-AE7F-A98F-126053CF2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74" y="1619348"/>
              <a:ext cx="4141393" cy="2355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3CF281-207A-B18B-4EC3-FC33E565667C}"/>
                </a:ext>
              </a:extLst>
            </p:cNvPr>
            <p:cNvSpPr/>
            <p:nvPr/>
          </p:nvSpPr>
          <p:spPr>
            <a:xfrm>
              <a:off x="5074363" y="1557001"/>
              <a:ext cx="2937164" cy="480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125" b="1">
                  <a:solidFill>
                    <a:srgbClr val="442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DEVELOPMENT</a:t>
              </a:r>
            </a:p>
          </p:txBody>
        </p:sp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A7D62FB0-8465-E773-4A7E-D21A0AE2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Work Programme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62F51-F1C7-C2AD-C025-C27D386BC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904" y="385349"/>
            <a:ext cx="568892" cy="77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47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7436A-529F-7299-6A8D-3871AD7ED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Responsibility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2A1C6-7B95-0862-1012-AD797E3671B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1800"/>
              <a:t>Specific work programmes agreed between the ICB and the Collaborative :</a:t>
            </a:r>
          </a:p>
          <a:p>
            <a:r>
              <a:rPr lang="en-GB" sz="1800"/>
              <a:t>Delivery of a comprehensive </a:t>
            </a:r>
            <a:r>
              <a:rPr lang="en-GB" b="1">
                <a:solidFill>
                  <a:srgbClr val="44257D"/>
                </a:solidFill>
              </a:rPr>
              <a:t>elective recovery </a:t>
            </a:r>
            <a:r>
              <a:rPr lang="en-GB" sz="1800"/>
              <a:t>plan and programme, including leading the work of the ICS with the Getting It Right First Time Programme</a:t>
            </a:r>
          </a:p>
          <a:p>
            <a:r>
              <a:rPr lang="en-GB" sz="1800"/>
              <a:t>Support the development of the overarching ICB clinical strategy, as part of which, taking a lead on the </a:t>
            </a:r>
            <a:r>
              <a:rPr lang="en-GB" b="1">
                <a:solidFill>
                  <a:srgbClr val="44257D"/>
                </a:solidFill>
              </a:rPr>
              <a:t>strategic approach to secondary and tertiary clinical services </a:t>
            </a:r>
            <a:r>
              <a:rPr lang="en-GB" sz="1800"/>
              <a:t>to address quality and sustainability issues across the sector.  This will include ad hoc clinical service improvement work and the oversight of relevant clinical networks.</a:t>
            </a:r>
          </a:p>
          <a:p>
            <a:r>
              <a:rPr lang="en-GB" sz="1800"/>
              <a:t>Delivery of a</a:t>
            </a:r>
            <a:r>
              <a:rPr lang="en-GB" sz="1800" b="1"/>
              <a:t> </a:t>
            </a:r>
            <a:r>
              <a:rPr lang="en-GB" b="1">
                <a:solidFill>
                  <a:srgbClr val="44257D"/>
                </a:solidFill>
              </a:rPr>
              <a:t>diagnostics</a:t>
            </a:r>
            <a:r>
              <a:rPr lang="en-GB" sz="1800" b="1">
                <a:solidFill>
                  <a:srgbClr val="44257D"/>
                </a:solidFill>
              </a:rPr>
              <a:t> </a:t>
            </a:r>
            <a:r>
              <a:rPr lang="en-GB" sz="1800"/>
              <a:t>plan and programme</a:t>
            </a:r>
          </a:p>
          <a:p>
            <a:r>
              <a:rPr lang="en-GB" sz="1800"/>
              <a:t>Continued implementation of the </a:t>
            </a:r>
            <a:r>
              <a:rPr lang="en-GB" b="1">
                <a:solidFill>
                  <a:srgbClr val="44257D"/>
                </a:solidFill>
              </a:rPr>
              <a:t>aseptic</a:t>
            </a:r>
            <a:r>
              <a:rPr lang="en-GB">
                <a:solidFill>
                  <a:srgbClr val="44257D"/>
                </a:solidFill>
              </a:rPr>
              <a:t> </a:t>
            </a:r>
            <a:r>
              <a:rPr lang="en-GB" sz="1800"/>
              <a:t>manufacturing hub</a:t>
            </a:r>
          </a:p>
          <a:p>
            <a:r>
              <a:rPr lang="en-GB" sz="1800"/>
              <a:t>Leadership of the </a:t>
            </a:r>
            <a:r>
              <a:rPr lang="en-GB" b="1">
                <a:solidFill>
                  <a:srgbClr val="44257D"/>
                </a:solidFill>
              </a:rPr>
              <a:t>FT capital </a:t>
            </a:r>
            <a:r>
              <a:rPr lang="en-GB" sz="1800"/>
              <a:t>programme, supported by agreed capital priorities and goals for estates, equipment and digital</a:t>
            </a:r>
          </a:p>
          <a:p>
            <a:r>
              <a:rPr lang="en-GB" sz="1800"/>
              <a:t>Delivery of a </a:t>
            </a:r>
            <a:r>
              <a:rPr lang="en-GB" b="1">
                <a:solidFill>
                  <a:srgbClr val="44257D"/>
                </a:solidFill>
              </a:rPr>
              <a:t>strategic workforce </a:t>
            </a:r>
            <a:r>
              <a:rPr lang="en-GB" sz="1800"/>
              <a:t>programme on behalf of the FT providers, linking to the ICB programme and to include action on agency spend and bank arrangements</a:t>
            </a:r>
          </a:p>
          <a:p>
            <a:pPr marL="0" indent="0">
              <a:buNone/>
            </a:pPr>
            <a:endParaRPr lang="en-GB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1813E-BF19-71E6-732B-DA6ED8531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904" y="385349"/>
            <a:ext cx="568892" cy="77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9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924DC-341B-026B-9C46-6B099C7E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Early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31A8-984F-ADB7-E119-8091AEE9BE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1800"/>
              <a:t>Implementation of Portability Agreement</a:t>
            </a:r>
          </a:p>
          <a:p>
            <a:pPr lvl="1"/>
            <a:r>
              <a:rPr lang="en-GB" sz="1500"/>
              <a:t>Borrowed and adapted from WYAAT (with thanks!)</a:t>
            </a:r>
          </a:p>
          <a:p>
            <a:pPr lvl="1"/>
            <a:r>
              <a:rPr lang="en-GB" sz="1500"/>
              <a:t>Simple premise but complex work in background to build confidence</a:t>
            </a:r>
          </a:p>
          <a:p>
            <a:pPr lvl="1"/>
            <a:r>
              <a:rPr lang="en-GB" sz="1500"/>
              <a:t>Slow rollout, now well embedded and positive feedback</a:t>
            </a:r>
          </a:p>
          <a:p>
            <a:pPr lvl="1"/>
            <a:r>
              <a:rPr lang="en-GB" sz="1500"/>
              <a:t>In some instances, reduced turnaround from 3 months to 3 days</a:t>
            </a:r>
          </a:p>
          <a:p>
            <a:pPr lvl="1"/>
            <a:r>
              <a:rPr lang="en-GB" sz="1500"/>
              <a:t>First layer of the onion…</a:t>
            </a:r>
          </a:p>
          <a:p>
            <a:r>
              <a:rPr lang="en-GB" sz="1800"/>
              <a:t>Corporate Programme Chairs informal monthly meeting</a:t>
            </a:r>
          </a:p>
          <a:p>
            <a:pPr lvl="1"/>
            <a:r>
              <a:rPr lang="en-GB" sz="1500"/>
              <a:t>Chairs of directors’ professional groups</a:t>
            </a:r>
          </a:p>
          <a:p>
            <a:pPr lvl="1"/>
            <a:r>
              <a:rPr lang="en-GB" sz="1500"/>
              <a:t>Connectivity across HR, Finance, Digital, Estates, People Digital</a:t>
            </a:r>
          </a:p>
          <a:p>
            <a:r>
              <a:rPr lang="en-GB" sz="1800"/>
              <a:t>Seven small early priorities </a:t>
            </a:r>
            <a:r>
              <a:rPr lang="en-GB" sz="1800" err="1"/>
              <a:t>eg</a:t>
            </a:r>
            <a:r>
              <a:rPr lang="en-GB" sz="1800"/>
              <a:t> car parking, mileage, cost of living, pay rates</a:t>
            </a:r>
          </a:p>
          <a:p>
            <a:pPr lvl="1"/>
            <a:r>
              <a:rPr lang="en-GB" sz="1500"/>
              <a:t>Small wins (and fast failures!)</a:t>
            </a:r>
          </a:p>
          <a:p>
            <a:pPr lvl="1"/>
            <a:r>
              <a:rPr lang="en-GB" sz="1500"/>
              <a:t>Benefits </a:t>
            </a:r>
            <a:r>
              <a:rPr lang="en-GB" sz="1500" err="1"/>
              <a:t>inc</a:t>
            </a:r>
            <a:r>
              <a:rPr lang="en-GB" sz="1500"/>
              <a:t> compromise, data sharing, relationships, awareness of local nuances</a:t>
            </a:r>
          </a:p>
          <a:p>
            <a:pPr lvl="1"/>
            <a:r>
              <a:rPr lang="en-GB" sz="1500"/>
              <a:t>Set the scene for what was yet to come…</a:t>
            </a:r>
          </a:p>
          <a:p>
            <a:pPr lvl="1"/>
            <a:endParaRPr lang="en-GB" sz="15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7A87923-32CF-D038-8EE7-F056F30D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90" y="432852"/>
            <a:ext cx="264319" cy="57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08609"/>
      </p:ext>
    </p:extLst>
  </p:cSld>
  <p:clrMapOvr>
    <a:masterClrMapping/>
  </p:clrMapOvr>
</p:sld>
</file>

<file path=ppt/theme/theme1.xml><?xml version="1.0" encoding="utf-8"?>
<a:theme xmlns:a="http://schemas.openxmlformats.org/drawingml/2006/main" name="NHSP theme 1a">
  <a:themeElements>
    <a:clrScheme name="Custom 8">
      <a:dk1>
        <a:srgbClr val="000000"/>
      </a:dk1>
      <a:lt1>
        <a:srgbClr val="FFFFFF"/>
      </a:lt1>
      <a:dk2>
        <a:srgbClr val="3E505A"/>
      </a:dk2>
      <a:lt2>
        <a:srgbClr val="CED8DD"/>
      </a:lt2>
      <a:accent1>
        <a:srgbClr val="F0532D"/>
      </a:accent1>
      <a:accent2>
        <a:srgbClr val="29398F"/>
      </a:accent2>
      <a:accent3>
        <a:srgbClr val="C00848"/>
      </a:accent3>
      <a:accent4>
        <a:srgbClr val="F79131"/>
      </a:accent4>
      <a:accent5>
        <a:srgbClr val="00A89C"/>
      </a:accent5>
      <a:accent6>
        <a:srgbClr val="00633F"/>
      </a:accent6>
      <a:hlink>
        <a:srgbClr val="F79131"/>
      </a:hlink>
      <a:folHlink>
        <a:srgbClr val="9DA6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28.06-LAPTOP-KB36UL88" id="{6AA52408-A8EF-4A3F-B401-57634BAC3BF9}" vid="{1EFE11F1-6C8D-49C4-86B2-851BDC068822}"/>
    </a:ext>
  </a:extLst>
</a:theme>
</file>

<file path=ppt/theme/theme2.xml><?xml version="1.0" encoding="utf-8"?>
<a:theme xmlns:a="http://schemas.openxmlformats.org/drawingml/2006/main" name="2_Office Theme">
  <a:themeElements>
    <a:clrScheme name="East Midlands Alliance">
      <a:dk1>
        <a:srgbClr val="000000"/>
      </a:dk1>
      <a:lt1>
        <a:srgbClr val="FFFFFF"/>
      </a:lt1>
      <a:dk2>
        <a:srgbClr val="349DCC"/>
      </a:dk2>
      <a:lt2>
        <a:srgbClr val="FFFFFF"/>
      </a:lt2>
      <a:accent1>
        <a:srgbClr val="2834C4"/>
      </a:accent1>
      <a:accent2>
        <a:srgbClr val="9D186C"/>
      </a:accent2>
      <a:accent3>
        <a:srgbClr val="6F6F6F"/>
      </a:accent3>
      <a:accent4>
        <a:srgbClr val="E73458"/>
      </a:accent4>
      <a:accent5>
        <a:srgbClr val="349DCC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NICB">
      <a:dk1>
        <a:srgbClr val="000000"/>
      </a:dk1>
      <a:lt1>
        <a:srgbClr val="FFFFFF"/>
      </a:lt1>
      <a:dk2>
        <a:srgbClr val="0DA5BF"/>
      </a:dk2>
      <a:lt2>
        <a:srgbClr val="FFFFFF"/>
      </a:lt2>
      <a:accent1>
        <a:srgbClr val="0DA5BF"/>
      </a:accent1>
      <a:accent2>
        <a:srgbClr val="005EB8"/>
      </a:accent2>
      <a:accent3>
        <a:srgbClr val="8FB5C8"/>
      </a:accent3>
      <a:accent4>
        <a:srgbClr val="6F6F6F"/>
      </a:accent4>
      <a:accent5>
        <a:srgbClr val="9D9D9D"/>
      </a:accent5>
      <a:accent6>
        <a:srgbClr val="DADAD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764C99"/>
      </a:dk2>
      <a:lt2>
        <a:srgbClr val="CFE8E3"/>
      </a:lt2>
      <a:accent1>
        <a:srgbClr val="009B79"/>
      </a:accent1>
      <a:accent2>
        <a:srgbClr val="ED6D96"/>
      </a:accent2>
      <a:accent3>
        <a:srgbClr val="F0BC00"/>
      </a:accent3>
      <a:accent4>
        <a:srgbClr val="E62A2F"/>
      </a:accent4>
      <a:accent5>
        <a:srgbClr val="764C99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ICB palette 1">
      <a:dk1>
        <a:srgbClr val="0071BB"/>
      </a:dk1>
      <a:lt1>
        <a:srgbClr val="FFFFFF"/>
      </a:lt1>
      <a:dk2>
        <a:srgbClr val="000000"/>
      </a:dk2>
      <a:lt2>
        <a:srgbClr val="FFFFFF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0071BB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NC ICB presentation GILROY" id="{E4B6E7F2-A900-5746-A1C9-5C471C31AF35}" vid="{86B24890-8286-834F-BF10-97889E6D3DA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dd78af-cfc5-4e7a-8799-591ad7ced2cf">
      <Terms xmlns="http://schemas.microsoft.com/office/infopath/2007/PartnerControls"/>
    </lcf76f155ced4ddcb4097134ff3c332f>
    <TaxCatchAll xmlns="91879da0-9969-4788-bbb1-7f1899c198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361F09B21A804F824D0804817B9451" ma:contentTypeVersion="18" ma:contentTypeDescription="Create a new document." ma:contentTypeScope="" ma:versionID="fd8830306ad0f1481539402cfddbd242">
  <xsd:schema xmlns:xsd="http://www.w3.org/2001/XMLSchema" xmlns:xs="http://www.w3.org/2001/XMLSchema" xmlns:p="http://schemas.microsoft.com/office/2006/metadata/properties" xmlns:ns2="47dd78af-cfc5-4e7a-8799-591ad7ced2cf" xmlns:ns3="91879da0-9969-4788-bbb1-7f1899c198fe" targetNamespace="http://schemas.microsoft.com/office/2006/metadata/properties" ma:root="true" ma:fieldsID="bfd267734a8d1beb0a53be9797ae4022" ns2:_="" ns3:_="">
    <xsd:import namespace="47dd78af-cfc5-4e7a-8799-591ad7ced2cf"/>
    <xsd:import namespace="91879da0-9969-4788-bbb1-7f1899c198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d78af-cfc5-4e7a-8799-591ad7ced2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eb73b0-c5d4-4c05-b12e-b4108c0f0e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79da0-9969-4788-bbb1-7f1899c198f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e16324-b103-49ce-bb9c-8eb177c64a7c}" ma:internalName="TaxCatchAll" ma:showField="CatchAllData" ma:web="91879da0-9969-4788-bbb1-7f1899c198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5E35FE-0626-4CCA-919A-43FE3B97EE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D50C7E-108F-4F5E-B364-525F8D27A1DA}">
  <ds:schemaRefs>
    <ds:schemaRef ds:uri="47dd78af-cfc5-4e7a-8799-591ad7ced2cf"/>
    <ds:schemaRef ds:uri="91879da0-9969-4788-bbb1-7f1899c198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03503C5-77DA-46E8-AB91-4F6023CD07D5}">
  <ds:schemaRefs>
    <ds:schemaRef ds:uri="47dd78af-cfc5-4e7a-8799-591ad7ced2cf"/>
    <ds:schemaRef ds:uri="91879da0-9969-4788-bbb1-7f1899c198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28.06 Final</Template>
  <Application>Microsoft Office PowerPoint</Application>
  <PresentationFormat>On-screen Show (16:9)</PresentationFormat>
  <Slides>30</Slides>
  <Notes>6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NHSP theme 1a</vt:lpstr>
      <vt:lpstr>2_Office Theme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Workforce Challenges  and Collaboration</vt:lpstr>
      <vt:lpstr>About our Provider Collaborative</vt:lpstr>
      <vt:lpstr>NENC Provider Collaborative</vt:lpstr>
      <vt:lpstr>Work Programme</vt:lpstr>
      <vt:lpstr>Responsibility Agreement</vt:lpstr>
      <vt:lpstr>Early Work</vt:lpstr>
      <vt:lpstr>Scaling Up Board</vt:lpstr>
      <vt:lpstr>Workforce Governance</vt:lpstr>
      <vt:lpstr>Principles</vt:lpstr>
      <vt:lpstr>Paediatrics – Cost/WAU</vt:lpstr>
      <vt:lpstr>Strategic Approach to Clinical Services</vt:lpstr>
      <vt:lpstr>NHS Find Your Place</vt:lpstr>
      <vt:lpstr>NHS Find Your Place</vt:lpstr>
      <vt:lpstr>NHS Find Your Place</vt:lpstr>
      <vt:lpstr>Aseptic Hub (Medicines Manufacturing Centre)</vt:lpstr>
      <vt:lpstr>Personal Reflections on Our Journey</vt:lpstr>
      <vt:lpstr>PowerPoint Presentation</vt:lpstr>
      <vt:lpstr>Workforce  Flexibility</vt:lpstr>
      <vt:lpstr>Provider Collaborative Innovator</vt:lpstr>
      <vt:lpstr>To find easy, simple solutions to retain sufficient and specifically skilled CAMHS clinicians across organisations</vt:lpstr>
      <vt:lpstr>PowerPoint Presentation</vt:lpstr>
      <vt:lpstr>PowerPoint Presentation</vt:lpstr>
      <vt:lpstr>Top tips for success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Crooks</dc:creator>
  <cp:revision>1</cp:revision>
  <dcterms:created xsi:type="dcterms:W3CDTF">2023-09-20T13:48:40Z</dcterms:created>
  <dcterms:modified xsi:type="dcterms:W3CDTF">2024-04-15T13:33:53Z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0x01010036361F09B21A804F824D0804817B9451</vt:lpwstr>
  </property>
  <property fmtid="{D5CDD505-2E9C-101B-9397-08002B2CF9AE}" pid="3" name="MediaServiceImageTags">
    <vt:lpwstr/>
  </property>
</Properties>
</file>