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7FFE559C_3F5916F5.xml" ContentType="application/vnd.ms-powerpoint.comments+xml"/>
  <Override PartName="/ppt/notesSlides/notesSlide2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3"/>
    <p:sldMasterId id="2147483698" r:id="rId4"/>
    <p:sldMasterId id="2147483700" r:id="rId5"/>
    <p:sldMasterId id="2147483720" r:id="rId6"/>
    <p:sldMasterId id="2147483660" r:id="rId7"/>
    <p:sldMasterId id="2147483672" r:id="rId8"/>
    <p:sldMasterId id="2147483648" r:id="rId9"/>
  </p:sldMasterIdLst>
  <p:notesMasterIdLst>
    <p:notesMasterId r:id="rId94"/>
  </p:notesMasterIdLst>
  <p:sldIdLst>
    <p:sldId id="294" r:id="rId10"/>
    <p:sldId id="2147374496" r:id="rId11"/>
    <p:sldId id="2147374497" r:id="rId12"/>
    <p:sldId id="2147471530" r:id="rId13"/>
    <p:sldId id="2147471555" r:id="rId14"/>
    <p:sldId id="2147471556" r:id="rId15"/>
    <p:sldId id="2147471557" r:id="rId16"/>
    <p:sldId id="2147471558" r:id="rId17"/>
    <p:sldId id="2147471559" r:id="rId18"/>
    <p:sldId id="2147471560" r:id="rId19"/>
    <p:sldId id="2147471561" r:id="rId20"/>
    <p:sldId id="2147471562" r:id="rId21"/>
    <p:sldId id="2147471563" r:id="rId22"/>
    <p:sldId id="2147471564" r:id="rId23"/>
    <p:sldId id="2147471565" r:id="rId24"/>
    <p:sldId id="2147471566" r:id="rId25"/>
    <p:sldId id="2147471567" r:id="rId26"/>
    <p:sldId id="2147471568" r:id="rId27"/>
    <p:sldId id="2147471569" r:id="rId28"/>
    <p:sldId id="2147471570" r:id="rId29"/>
    <p:sldId id="2147471571" r:id="rId30"/>
    <p:sldId id="2147471572" r:id="rId31"/>
    <p:sldId id="2147471573" r:id="rId32"/>
    <p:sldId id="2147471574" r:id="rId33"/>
    <p:sldId id="2147471575" r:id="rId34"/>
    <p:sldId id="2147471576" r:id="rId35"/>
    <p:sldId id="2147471577" r:id="rId36"/>
    <p:sldId id="2147471578" r:id="rId37"/>
    <p:sldId id="2147471579" r:id="rId38"/>
    <p:sldId id="2147471580" r:id="rId39"/>
    <p:sldId id="2147471581" r:id="rId40"/>
    <p:sldId id="2147471533" r:id="rId41"/>
    <p:sldId id="2147471517" r:id="rId42"/>
    <p:sldId id="2147471524" r:id="rId43"/>
    <p:sldId id="2147471525" r:id="rId44"/>
    <p:sldId id="2147471526" r:id="rId45"/>
    <p:sldId id="2147471527" r:id="rId46"/>
    <p:sldId id="2147471528" r:id="rId47"/>
    <p:sldId id="2147471518" r:id="rId48"/>
    <p:sldId id="2147471519" r:id="rId49"/>
    <p:sldId id="2147471520" r:id="rId50"/>
    <p:sldId id="2147471521" r:id="rId51"/>
    <p:sldId id="2147471522" r:id="rId52"/>
    <p:sldId id="2147471523" r:id="rId53"/>
    <p:sldId id="2147471529" r:id="rId54"/>
    <p:sldId id="2147471516" r:id="rId55"/>
    <p:sldId id="2147471535" r:id="rId56"/>
    <p:sldId id="2147471537" r:id="rId57"/>
    <p:sldId id="2147471538" r:id="rId58"/>
    <p:sldId id="2147471539" r:id="rId59"/>
    <p:sldId id="2147471540" r:id="rId60"/>
    <p:sldId id="2147471541" r:id="rId61"/>
    <p:sldId id="2147471542" r:id="rId62"/>
    <p:sldId id="2147471543" r:id="rId63"/>
    <p:sldId id="2147471544" r:id="rId64"/>
    <p:sldId id="2147471545" r:id="rId65"/>
    <p:sldId id="2147471546" r:id="rId66"/>
    <p:sldId id="2147471547" r:id="rId67"/>
    <p:sldId id="2147471548" r:id="rId68"/>
    <p:sldId id="2147471553" r:id="rId69"/>
    <p:sldId id="2147471549" r:id="rId70"/>
    <p:sldId id="2147471582" r:id="rId71"/>
    <p:sldId id="2147471583" r:id="rId72"/>
    <p:sldId id="2147471584" r:id="rId73"/>
    <p:sldId id="2147471585" r:id="rId74"/>
    <p:sldId id="2147471586" r:id="rId75"/>
    <p:sldId id="2147471587" r:id="rId76"/>
    <p:sldId id="2147471551" r:id="rId77"/>
    <p:sldId id="2147471550" r:id="rId78"/>
    <p:sldId id="2147471552" r:id="rId79"/>
    <p:sldId id="2147471536" r:id="rId80"/>
    <p:sldId id="2147471514" r:id="rId81"/>
    <p:sldId id="2147471508" r:id="rId82"/>
    <p:sldId id="285" r:id="rId83"/>
    <p:sldId id="2147471510" r:id="rId84"/>
    <p:sldId id="2147471511" r:id="rId85"/>
    <p:sldId id="2147471505" r:id="rId86"/>
    <p:sldId id="2147471513" r:id="rId87"/>
    <p:sldId id="2147471515" r:id="rId88"/>
    <p:sldId id="2147374495" r:id="rId89"/>
    <p:sldId id="2147471554" r:id="rId90"/>
    <p:sldId id="2147374492" r:id="rId91"/>
    <p:sldId id="2147471534" r:id="rId92"/>
    <p:sldId id="2147471531"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8A6C57-DF30-CA89-6E82-4B83F0C49A07}" name="Katie Crooks" initials="KC" userId="S::Katie.Crooks@nhsproviders.org::a762a58f-9181-4a53-b70e-e4fc820320c9" providerId="AD"/>
  <p188:author id="{9D1A14BA-DE62-B1F2-7989-156A90D275D1}" name="Chloe May" initials="CM" userId="S::chloe.may@nhsproviders.org::e7ea258b-e311-4941-8cf8-51dcdae0ffba" providerId="AD"/>
  <p188:author id="{1B0797C1-60FE-0132-8C41-EB63AADB7719}" name="Alexina Weekes" initials="AW" userId="S::Alexina.Weekes@nhsproviders.org::0fb5aae1-0ecb-485d-845c-f4c705a779da" providerId="AD"/>
  <p188:author id="{70435BCB-A046-7C9F-65AB-27C3EED7D4F9}" name="Chloe May" initials="" userId="S::Chloe.May@nhsproviders.org::e7ea258b-e311-4941-8cf8-51dcdae0ffb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3.xml"/><Relationship Id="rId90" Type="http://schemas.openxmlformats.org/officeDocument/2006/relationships/slide" Target="slides/slide81.xml"/><Relationship Id="rId95" Type="http://schemas.openxmlformats.org/officeDocument/2006/relationships/presProps" Target="presProp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slideMaster" Target="slideMasters/slideMaster1.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notesMaster" Target="notesMasters/notesMaster1.xml"/><Relationship Id="rId99" Type="http://schemas.microsoft.com/office/2016/11/relationships/changesInfo" Target="changesInfos/changesInfo1.xml"/><Relationship Id="rId4" Type="http://schemas.openxmlformats.org/officeDocument/2006/relationships/slideMaster" Target="slideMasters/slideMaster2.xml"/><Relationship Id="rId9" Type="http://schemas.openxmlformats.org/officeDocument/2006/relationships/slideMaster" Target="slideMasters/slideMaster7.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theme" Target="theme/theme1.xml"/><Relationship Id="rId7" Type="http://schemas.openxmlformats.org/officeDocument/2006/relationships/slideMaster" Target="slideMasters/slideMaster5.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microsoft.com/office/2018/10/relationships/authors" Target="authors.xml"/><Relationship Id="rId8" Type="http://schemas.openxmlformats.org/officeDocument/2006/relationships/slideMaster" Target="slideMasters/slideMaster6.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loe May" userId="S::chloe.may@nhsproviders.org::e7ea258b-e311-4941-8cf8-51dcdae0ffba" providerId="AD" clId="Web-{9886449A-3541-3C6C-A340-9618DF4B52DF}"/>
    <pc:docChg chg="modSld">
      <pc:chgData name="Chloe May" userId="S::chloe.may@nhsproviders.org::e7ea258b-e311-4941-8cf8-51dcdae0ffba" providerId="AD" clId="Web-{9886449A-3541-3C6C-A340-9618DF4B52DF}" dt="2024-07-08T08:54:48.005" v="239" actId="1076"/>
      <pc:docMkLst>
        <pc:docMk/>
      </pc:docMkLst>
      <pc:sldChg chg="modSp">
        <pc:chgData name="Chloe May" userId="S::chloe.may@nhsproviders.org::e7ea258b-e311-4941-8cf8-51dcdae0ffba" providerId="AD" clId="Web-{9886449A-3541-3C6C-A340-9618DF4B52DF}" dt="2024-07-08T08:21:00.455" v="12" actId="1076"/>
        <pc:sldMkLst>
          <pc:docMk/>
          <pc:sldMk cId="0" sldId="268"/>
        </pc:sldMkLst>
        <pc:spChg chg="mod">
          <ac:chgData name="Chloe May" userId="S::chloe.may@nhsproviders.org::e7ea258b-e311-4941-8cf8-51dcdae0ffba" providerId="AD" clId="Web-{9886449A-3541-3C6C-A340-9618DF4B52DF}" dt="2024-07-08T08:21:00.455" v="12" actId="1076"/>
          <ac:spMkLst>
            <pc:docMk/>
            <pc:sldMk cId="0" sldId="268"/>
            <ac:spMk id="2" creationId="{00000000-0000-0000-0000-000000000000}"/>
          </ac:spMkLst>
        </pc:spChg>
        <pc:spChg chg="mod">
          <ac:chgData name="Chloe May" userId="S::chloe.may@nhsproviders.org::e7ea258b-e311-4941-8cf8-51dcdae0ffba" providerId="AD" clId="Web-{9886449A-3541-3C6C-A340-9618DF4B52DF}" dt="2024-07-08T08:20:57.908" v="11" actId="1076"/>
          <ac:spMkLst>
            <pc:docMk/>
            <pc:sldMk cId="0" sldId="268"/>
            <ac:spMk id="3" creationId="{00000000-0000-0000-0000-000000000000}"/>
          </ac:spMkLst>
        </pc:spChg>
      </pc:sldChg>
      <pc:sldChg chg="modSp">
        <pc:chgData name="Chloe May" userId="S::chloe.may@nhsproviders.org::e7ea258b-e311-4941-8cf8-51dcdae0ffba" providerId="AD" clId="Web-{9886449A-3541-3C6C-A340-9618DF4B52DF}" dt="2024-07-08T08:54:48.005" v="239" actId="1076"/>
        <pc:sldMkLst>
          <pc:docMk/>
          <pc:sldMk cId="0" sldId="284"/>
        </pc:sldMkLst>
        <pc:spChg chg="mod">
          <ac:chgData name="Chloe May" userId="S::chloe.may@nhsproviders.org::e7ea258b-e311-4941-8cf8-51dcdae0ffba" providerId="AD" clId="Web-{9886449A-3541-3C6C-A340-9618DF4B52DF}" dt="2024-07-08T08:54:42.129" v="238"/>
          <ac:spMkLst>
            <pc:docMk/>
            <pc:sldMk cId="0" sldId="284"/>
            <ac:spMk id="2" creationId="{00000000-0000-0000-0000-000000000000}"/>
          </ac:spMkLst>
        </pc:spChg>
        <pc:spChg chg="mod">
          <ac:chgData name="Chloe May" userId="S::chloe.may@nhsproviders.org::e7ea258b-e311-4941-8cf8-51dcdae0ffba" providerId="AD" clId="Web-{9886449A-3541-3C6C-A340-9618DF4B52DF}" dt="2024-07-08T08:54:48.005" v="239" actId="1076"/>
          <ac:spMkLst>
            <pc:docMk/>
            <pc:sldMk cId="0" sldId="284"/>
            <ac:spMk id="3" creationId="{00000000-0000-0000-0000-000000000000}"/>
          </ac:spMkLst>
        </pc:spChg>
      </pc:sldChg>
      <pc:sldChg chg="modSp">
        <pc:chgData name="Chloe May" userId="S::chloe.may@nhsproviders.org::e7ea258b-e311-4941-8cf8-51dcdae0ffba" providerId="AD" clId="Web-{9886449A-3541-3C6C-A340-9618DF4B52DF}" dt="2024-07-08T08:23:07.458" v="48" actId="20577"/>
        <pc:sldMkLst>
          <pc:docMk/>
          <pc:sldMk cId="0" sldId="292"/>
        </pc:sldMkLst>
        <pc:spChg chg="mod">
          <ac:chgData name="Chloe May" userId="S::chloe.may@nhsproviders.org::e7ea258b-e311-4941-8cf8-51dcdae0ffba" providerId="AD" clId="Web-{9886449A-3541-3C6C-A340-9618DF4B52DF}" dt="2024-07-08T08:23:07.458" v="48" actId="20577"/>
          <ac:spMkLst>
            <pc:docMk/>
            <pc:sldMk cId="0" sldId="292"/>
            <ac:spMk id="2" creationId="{00000000-0000-0000-0000-000000000000}"/>
          </ac:spMkLst>
        </pc:spChg>
        <pc:spChg chg="mod">
          <ac:chgData name="Chloe May" userId="S::chloe.may@nhsproviders.org::e7ea258b-e311-4941-8cf8-51dcdae0ffba" providerId="AD" clId="Web-{9886449A-3541-3C6C-A340-9618DF4B52DF}" dt="2024-07-08T08:22:44.114" v="39" actId="1076"/>
          <ac:spMkLst>
            <pc:docMk/>
            <pc:sldMk cId="0" sldId="292"/>
            <ac:spMk id="3" creationId="{00000000-0000-0000-0000-000000000000}"/>
          </ac:spMkLst>
        </pc:spChg>
      </pc:sldChg>
      <pc:sldChg chg="modSp">
        <pc:chgData name="Chloe May" userId="S::chloe.may@nhsproviders.org::e7ea258b-e311-4941-8cf8-51dcdae0ffba" providerId="AD" clId="Web-{9886449A-3541-3C6C-A340-9618DF4B52DF}" dt="2024-07-08T08:23:17.349" v="50" actId="1076"/>
        <pc:sldMkLst>
          <pc:docMk/>
          <pc:sldMk cId="0" sldId="293"/>
        </pc:sldMkLst>
        <pc:spChg chg="mod">
          <ac:chgData name="Chloe May" userId="S::chloe.may@nhsproviders.org::e7ea258b-e311-4941-8cf8-51dcdae0ffba" providerId="AD" clId="Web-{9886449A-3541-3C6C-A340-9618DF4B52DF}" dt="2024-07-08T08:23:17.349" v="50" actId="1076"/>
          <ac:spMkLst>
            <pc:docMk/>
            <pc:sldMk cId="0" sldId="293"/>
            <ac:spMk id="2" creationId="{00000000-0000-0000-0000-000000000000}"/>
          </ac:spMkLst>
        </pc:spChg>
      </pc:sldChg>
      <pc:sldChg chg="modSp">
        <pc:chgData name="Chloe May" userId="S::chloe.may@nhsproviders.org::e7ea258b-e311-4941-8cf8-51dcdae0ffba" providerId="AD" clId="Web-{9886449A-3541-3C6C-A340-9618DF4B52DF}" dt="2024-07-08T08:43:51.082" v="154" actId="20577"/>
        <pc:sldMkLst>
          <pc:docMk/>
          <pc:sldMk cId="0" sldId="298"/>
        </pc:sldMkLst>
        <pc:spChg chg="mod">
          <ac:chgData name="Chloe May" userId="S::chloe.may@nhsproviders.org::e7ea258b-e311-4941-8cf8-51dcdae0ffba" providerId="AD" clId="Web-{9886449A-3541-3C6C-A340-9618DF4B52DF}" dt="2024-07-08T08:43:51.082" v="154" actId="20577"/>
          <ac:spMkLst>
            <pc:docMk/>
            <pc:sldMk cId="0" sldId="298"/>
            <ac:spMk id="8" creationId="{00000000-0000-0000-0000-000000000000}"/>
          </ac:spMkLst>
        </pc:spChg>
      </pc:sldChg>
      <pc:sldChg chg="modSp">
        <pc:chgData name="Chloe May" userId="S::chloe.may@nhsproviders.org::e7ea258b-e311-4941-8cf8-51dcdae0ffba" providerId="AD" clId="Web-{9886449A-3541-3C6C-A340-9618DF4B52DF}" dt="2024-07-08T08:43:26.301" v="151" actId="20577"/>
        <pc:sldMkLst>
          <pc:docMk/>
          <pc:sldMk cId="0" sldId="299"/>
        </pc:sldMkLst>
        <pc:spChg chg="mod">
          <ac:chgData name="Chloe May" userId="S::chloe.may@nhsproviders.org::e7ea258b-e311-4941-8cf8-51dcdae0ffba" providerId="AD" clId="Web-{9886449A-3541-3C6C-A340-9618DF4B52DF}" dt="2024-07-08T08:43:26.301" v="151" actId="20577"/>
          <ac:spMkLst>
            <pc:docMk/>
            <pc:sldMk cId="0" sldId="299"/>
            <ac:spMk id="8" creationId="{00000000-0000-0000-0000-000000000000}"/>
          </ac:spMkLst>
        </pc:spChg>
      </pc:sldChg>
      <pc:sldChg chg="modSp">
        <pc:chgData name="Chloe May" userId="S::chloe.may@nhsproviders.org::e7ea258b-e311-4941-8cf8-51dcdae0ffba" providerId="AD" clId="Web-{9886449A-3541-3C6C-A340-9618DF4B52DF}" dt="2024-07-08T08:49:02.652" v="198" actId="20577"/>
        <pc:sldMkLst>
          <pc:docMk/>
          <pc:sldMk cId="0" sldId="301"/>
        </pc:sldMkLst>
        <pc:spChg chg="mod">
          <ac:chgData name="Chloe May" userId="S::chloe.may@nhsproviders.org::e7ea258b-e311-4941-8cf8-51dcdae0ffba" providerId="AD" clId="Web-{9886449A-3541-3C6C-A340-9618DF4B52DF}" dt="2024-07-08T08:49:02.652" v="198" actId="20577"/>
          <ac:spMkLst>
            <pc:docMk/>
            <pc:sldMk cId="0" sldId="301"/>
            <ac:spMk id="8" creationId="{00000000-0000-0000-0000-000000000000}"/>
          </ac:spMkLst>
        </pc:spChg>
      </pc:sldChg>
      <pc:sldChg chg="modSp">
        <pc:chgData name="Chloe May" userId="S::chloe.may@nhsproviders.org::e7ea258b-e311-4941-8cf8-51dcdae0ffba" providerId="AD" clId="Web-{9886449A-3541-3C6C-A340-9618DF4B52DF}" dt="2024-07-08T08:45:53.554" v="172" actId="20577"/>
        <pc:sldMkLst>
          <pc:docMk/>
          <pc:sldMk cId="0" sldId="303"/>
        </pc:sldMkLst>
        <pc:spChg chg="mod">
          <ac:chgData name="Chloe May" userId="S::chloe.may@nhsproviders.org::e7ea258b-e311-4941-8cf8-51dcdae0ffba" providerId="AD" clId="Web-{9886449A-3541-3C6C-A340-9618DF4B52DF}" dt="2024-07-08T08:45:53.554" v="172" actId="20577"/>
          <ac:spMkLst>
            <pc:docMk/>
            <pc:sldMk cId="0" sldId="303"/>
            <ac:spMk id="8" creationId="{00000000-0000-0000-0000-000000000000}"/>
          </ac:spMkLst>
        </pc:spChg>
      </pc:sldChg>
      <pc:sldChg chg="modSp">
        <pc:chgData name="Chloe May" userId="S::chloe.may@nhsproviders.org::e7ea258b-e311-4941-8cf8-51dcdae0ffba" providerId="AD" clId="Web-{9886449A-3541-3C6C-A340-9618DF4B52DF}" dt="2024-07-08T08:25:43.759" v="74" actId="1076"/>
        <pc:sldMkLst>
          <pc:docMk/>
          <pc:sldMk cId="0" sldId="305"/>
        </pc:sldMkLst>
        <pc:spChg chg="mod">
          <ac:chgData name="Chloe May" userId="S::chloe.may@nhsproviders.org::e7ea258b-e311-4941-8cf8-51dcdae0ffba" providerId="AD" clId="Web-{9886449A-3541-3C6C-A340-9618DF4B52DF}" dt="2024-07-08T08:25:40.509" v="73" actId="20577"/>
          <ac:spMkLst>
            <pc:docMk/>
            <pc:sldMk cId="0" sldId="305"/>
            <ac:spMk id="3" creationId="{00000000-0000-0000-0000-000000000000}"/>
          </ac:spMkLst>
        </pc:spChg>
        <pc:picChg chg="mod">
          <ac:chgData name="Chloe May" userId="S::chloe.may@nhsproviders.org::e7ea258b-e311-4941-8cf8-51dcdae0ffba" providerId="AD" clId="Web-{9886449A-3541-3C6C-A340-9618DF4B52DF}" dt="2024-07-08T08:25:43.759" v="74" actId="1076"/>
          <ac:picMkLst>
            <pc:docMk/>
            <pc:sldMk cId="0" sldId="305"/>
            <ac:picMk id="4" creationId="{00000000-0000-0000-0000-000000000000}"/>
          </ac:picMkLst>
        </pc:picChg>
      </pc:sldChg>
      <pc:sldChg chg="modSp">
        <pc:chgData name="Chloe May" userId="S::chloe.may@nhsproviders.org::e7ea258b-e311-4941-8cf8-51dcdae0ffba" providerId="AD" clId="Web-{9886449A-3541-3C6C-A340-9618DF4B52DF}" dt="2024-07-08T08:27:56.668" v="105" actId="20577"/>
        <pc:sldMkLst>
          <pc:docMk/>
          <pc:sldMk cId="328232644" sldId="306"/>
        </pc:sldMkLst>
        <pc:spChg chg="mod">
          <ac:chgData name="Chloe May" userId="S::chloe.may@nhsproviders.org::e7ea258b-e311-4941-8cf8-51dcdae0ffba" providerId="AD" clId="Web-{9886449A-3541-3C6C-A340-9618DF4B52DF}" dt="2024-07-08T08:27:56.668" v="105" actId="20577"/>
          <ac:spMkLst>
            <pc:docMk/>
            <pc:sldMk cId="328232644" sldId="306"/>
            <ac:spMk id="3" creationId="{00000000-0000-0000-0000-000000000000}"/>
          </ac:spMkLst>
        </pc:spChg>
      </pc:sldChg>
      <pc:sldChg chg="modSp">
        <pc:chgData name="Chloe May" userId="S::chloe.may@nhsproviders.org::e7ea258b-e311-4941-8cf8-51dcdae0ffba" providerId="AD" clId="Web-{9886449A-3541-3C6C-A340-9618DF4B52DF}" dt="2024-07-08T08:28:43.279" v="117" actId="20577"/>
        <pc:sldMkLst>
          <pc:docMk/>
          <pc:sldMk cId="1377352499" sldId="307"/>
        </pc:sldMkLst>
        <pc:spChg chg="mod">
          <ac:chgData name="Chloe May" userId="S::chloe.may@nhsproviders.org::e7ea258b-e311-4941-8cf8-51dcdae0ffba" providerId="AD" clId="Web-{9886449A-3541-3C6C-A340-9618DF4B52DF}" dt="2024-07-08T08:28:43.279" v="117" actId="20577"/>
          <ac:spMkLst>
            <pc:docMk/>
            <pc:sldMk cId="1377352499" sldId="307"/>
            <ac:spMk id="5" creationId="{00000000-0000-0000-0000-000000000000}"/>
          </ac:spMkLst>
        </pc:spChg>
      </pc:sldChg>
      <pc:sldChg chg="modSp">
        <pc:chgData name="Chloe May" userId="S::chloe.may@nhsproviders.org::e7ea258b-e311-4941-8cf8-51dcdae0ffba" providerId="AD" clId="Web-{9886449A-3541-3C6C-A340-9618DF4B52DF}" dt="2024-07-08T08:50:18.686" v="213" actId="20577"/>
        <pc:sldMkLst>
          <pc:docMk/>
          <pc:sldMk cId="4207255416" sldId="308"/>
        </pc:sldMkLst>
        <pc:spChg chg="mod">
          <ac:chgData name="Chloe May" userId="S::chloe.may@nhsproviders.org::e7ea258b-e311-4941-8cf8-51dcdae0ffba" providerId="AD" clId="Web-{9886449A-3541-3C6C-A340-9618DF4B52DF}" dt="2024-07-08T08:50:18.686" v="213" actId="20577"/>
          <ac:spMkLst>
            <pc:docMk/>
            <pc:sldMk cId="4207255416" sldId="308"/>
            <ac:spMk id="4" creationId="{00000000-0000-0000-0000-000000000000}"/>
          </ac:spMkLst>
        </pc:spChg>
      </pc:sldChg>
      <pc:sldChg chg="modSp">
        <pc:chgData name="Chloe May" userId="S::chloe.may@nhsproviders.org::e7ea258b-e311-4941-8cf8-51dcdae0ffba" providerId="AD" clId="Web-{9886449A-3541-3C6C-A340-9618DF4B52DF}" dt="2024-07-08T08:42:53.847" v="145" actId="20577"/>
        <pc:sldMkLst>
          <pc:docMk/>
          <pc:sldMk cId="4129170617" sldId="312"/>
        </pc:sldMkLst>
        <pc:spChg chg="mod">
          <ac:chgData name="Chloe May" userId="S::chloe.may@nhsproviders.org::e7ea258b-e311-4941-8cf8-51dcdae0ffba" providerId="AD" clId="Web-{9886449A-3541-3C6C-A340-9618DF4B52DF}" dt="2024-07-08T08:42:53.847" v="145" actId="20577"/>
          <ac:spMkLst>
            <pc:docMk/>
            <pc:sldMk cId="4129170617" sldId="312"/>
            <ac:spMk id="8" creationId="{00000000-0000-0000-0000-000000000000}"/>
          </ac:spMkLst>
        </pc:spChg>
        <pc:spChg chg="mod">
          <ac:chgData name="Chloe May" userId="S::chloe.may@nhsproviders.org::e7ea258b-e311-4941-8cf8-51dcdae0ffba" providerId="AD" clId="Web-{9886449A-3541-3C6C-A340-9618DF4B52DF}" dt="2024-07-08T08:42:50.081" v="144" actId="20577"/>
          <ac:spMkLst>
            <pc:docMk/>
            <pc:sldMk cId="4129170617" sldId="312"/>
            <ac:spMk id="9" creationId="{00000000-0000-0000-0000-000000000000}"/>
          </ac:spMkLst>
        </pc:spChg>
      </pc:sldChg>
      <pc:sldChg chg="modSp">
        <pc:chgData name="Chloe May" userId="S::chloe.may@nhsproviders.org::e7ea258b-e311-4941-8cf8-51dcdae0ffba" providerId="AD" clId="Web-{9886449A-3541-3C6C-A340-9618DF4B52DF}" dt="2024-07-08T08:43:04.081" v="146" actId="20577"/>
        <pc:sldMkLst>
          <pc:docMk/>
          <pc:sldMk cId="319071645" sldId="313"/>
        </pc:sldMkLst>
        <pc:spChg chg="mod">
          <ac:chgData name="Chloe May" userId="S::chloe.may@nhsproviders.org::e7ea258b-e311-4941-8cf8-51dcdae0ffba" providerId="AD" clId="Web-{9886449A-3541-3C6C-A340-9618DF4B52DF}" dt="2024-07-08T08:43:04.081" v="146" actId="20577"/>
          <ac:spMkLst>
            <pc:docMk/>
            <pc:sldMk cId="319071645" sldId="313"/>
            <ac:spMk id="8" creationId="{00000000-0000-0000-0000-000000000000}"/>
          </ac:spMkLst>
        </pc:spChg>
      </pc:sldChg>
      <pc:sldChg chg="modSp">
        <pc:chgData name="Chloe May" userId="S::chloe.may@nhsproviders.org::e7ea258b-e311-4941-8cf8-51dcdae0ffba" providerId="AD" clId="Web-{9886449A-3541-3C6C-A340-9618DF4B52DF}" dt="2024-07-08T08:43:09.316" v="147" actId="20577"/>
        <pc:sldMkLst>
          <pc:docMk/>
          <pc:sldMk cId="4177523688" sldId="314"/>
        </pc:sldMkLst>
        <pc:spChg chg="mod">
          <ac:chgData name="Chloe May" userId="S::chloe.may@nhsproviders.org::e7ea258b-e311-4941-8cf8-51dcdae0ffba" providerId="AD" clId="Web-{9886449A-3541-3C6C-A340-9618DF4B52DF}" dt="2024-07-08T08:43:09.316" v="147" actId="20577"/>
          <ac:spMkLst>
            <pc:docMk/>
            <pc:sldMk cId="4177523688" sldId="314"/>
            <ac:spMk id="8" creationId="{00000000-0000-0000-0000-000000000000}"/>
          </ac:spMkLst>
        </pc:spChg>
      </pc:sldChg>
      <pc:sldChg chg="modSp">
        <pc:chgData name="Chloe May" userId="S::chloe.may@nhsproviders.org::e7ea258b-e311-4941-8cf8-51dcdae0ffba" providerId="AD" clId="Web-{9886449A-3541-3C6C-A340-9618DF4B52DF}" dt="2024-07-08T08:48:48.933" v="195" actId="20577"/>
        <pc:sldMkLst>
          <pc:docMk/>
          <pc:sldMk cId="3017834931" sldId="315"/>
        </pc:sldMkLst>
        <pc:spChg chg="mod">
          <ac:chgData name="Chloe May" userId="S::chloe.may@nhsproviders.org::e7ea258b-e311-4941-8cf8-51dcdae0ffba" providerId="AD" clId="Web-{9886449A-3541-3C6C-A340-9618DF4B52DF}" dt="2024-07-08T08:48:48.933" v="195" actId="20577"/>
          <ac:spMkLst>
            <pc:docMk/>
            <pc:sldMk cId="3017834931" sldId="315"/>
            <ac:spMk id="8" creationId="{00000000-0000-0000-0000-000000000000}"/>
          </ac:spMkLst>
        </pc:spChg>
      </pc:sldChg>
      <pc:sldChg chg="modSp">
        <pc:chgData name="Chloe May" userId="S::chloe.may@nhsproviders.org::e7ea258b-e311-4941-8cf8-51dcdae0ffba" providerId="AD" clId="Web-{9886449A-3541-3C6C-A340-9618DF4B52DF}" dt="2024-07-08T08:46:02.039" v="173" actId="20577"/>
        <pc:sldMkLst>
          <pc:docMk/>
          <pc:sldMk cId="2960877845" sldId="316"/>
        </pc:sldMkLst>
        <pc:spChg chg="mod">
          <ac:chgData name="Chloe May" userId="S::chloe.may@nhsproviders.org::e7ea258b-e311-4941-8cf8-51dcdae0ffba" providerId="AD" clId="Web-{9886449A-3541-3C6C-A340-9618DF4B52DF}" dt="2024-07-08T08:46:02.039" v="173" actId="20577"/>
          <ac:spMkLst>
            <pc:docMk/>
            <pc:sldMk cId="2960877845" sldId="316"/>
            <ac:spMk id="8" creationId="{00000000-0000-0000-0000-000000000000}"/>
          </ac:spMkLst>
        </pc:spChg>
      </pc:sldChg>
      <pc:sldChg chg="modSp">
        <pc:chgData name="Chloe May" userId="S::chloe.may@nhsproviders.org::e7ea258b-e311-4941-8cf8-51dcdae0ffba" providerId="AD" clId="Web-{9886449A-3541-3C6C-A340-9618DF4B52DF}" dt="2024-07-08T08:49:41.778" v="207" actId="20577"/>
        <pc:sldMkLst>
          <pc:docMk/>
          <pc:sldMk cId="3221819491" sldId="317"/>
        </pc:sldMkLst>
        <pc:spChg chg="mod">
          <ac:chgData name="Chloe May" userId="S::chloe.may@nhsproviders.org::e7ea258b-e311-4941-8cf8-51dcdae0ffba" providerId="AD" clId="Web-{9886449A-3541-3C6C-A340-9618DF4B52DF}" dt="2024-07-08T08:49:41.778" v="207" actId="20577"/>
          <ac:spMkLst>
            <pc:docMk/>
            <pc:sldMk cId="3221819491" sldId="317"/>
            <ac:spMk id="3" creationId="{00000000-0000-0000-0000-000000000000}"/>
          </ac:spMkLst>
        </pc:spChg>
      </pc:sldChg>
      <pc:sldChg chg="modSp">
        <pc:chgData name="Chloe May" userId="S::chloe.may@nhsproviders.org::e7ea258b-e311-4941-8cf8-51dcdae0ffba" providerId="AD" clId="Web-{9886449A-3541-3C6C-A340-9618DF4B52DF}" dt="2024-07-08T08:50:08.263" v="210" actId="20577"/>
        <pc:sldMkLst>
          <pc:docMk/>
          <pc:sldMk cId="1659332532" sldId="318"/>
        </pc:sldMkLst>
        <pc:spChg chg="mod">
          <ac:chgData name="Chloe May" userId="S::chloe.may@nhsproviders.org::e7ea258b-e311-4941-8cf8-51dcdae0ffba" providerId="AD" clId="Web-{9886449A-3541-3C6C-A340-9618DF4B52DF}" dt="2024-07-08T08:50:08.263" v="210" actId="20577"/>
          <ac:spMkLst>
            <pc:docMk/>
            <pc:sldMk cId="1659332532" sldId="318"/>
            <ac:spMk id="3" creationId="{00000000-0000-0000-0000-000000000000}"/>
          </ac:spMkLst>
        </pc:spChg>
      </pc:sldChg>
      <pc:sldChg chg="modSp">
        <pc:chgData name="Chloe May" userId="S::chloe.may@nhsproviders.org::e7ea258b-e311-4941-8cf8-51dcdae0ffba" providerId="AD" clId="Web-{9886449A-3541-3C6C-A340-9618DF4B52DF}" dt="2024-07-08T08:50:13.435" v="212" actId="20577"/>
        <pc:sldMkLst>
          <pc:docMk/>
          <pc:sldMk cId="773646050" sldId="319"/>
        </pc:sldMkLst>
        <pc:spChg chg="mod">
          <ac:chgData name="Chloe May" userId="S::chloe.may@nhsproviders.org::e7ea258b-e311-4941-8cf8-51dcdae0ffba" providerId="AD" clId="Web-{9886449A-3541-3C6C-A340-9618DF4B52DF}" dt="2024-07-08T08:50:13.435" v="212" actId="20577"/>
          <ac:spMkLst>
            <pc:docMk/>
            <pc:sldMk cId="773646050" sldId="319"/>
            <ac:spMk id="3" creationId="{00000000-0000-0000-0000-000000000000}"/>
          </ac:spMkLst>
        </pc:spChg>
      </pc:sldChg>
      <pc:sldChg chg="modSp">
        <pc:chgData name="Chloe May" userId="S::chloe.may@nhsproviders.org::e7ea258b-e311-4941-8cf8-51dcdae0ffba" providerId="AD" clId="Web-{9886449A-3541-3C6C-A340-9618DF4B52DF}" dt="2024-07-08T08:53:47.566" v="219" actId="20577"/>
        <pc:sldMkLst>
          <pc:docMk/>
          <pc:sldMk cId="2924590635" sldId="2147374499"/>
        </pc:sldMkLst>
        <pc:spChg chg="mod">
          <ac:chgData name="Chloe May" userId="S::chloe.may@nhsproviders.org::e7ea258b-e311-4941-8cf8-51dcdae0ffba" providerId="AD" clId="Web-{9886449A-3541-3C6C-A340-9618DF4B52DF}" dt="2024-07-08T08:53:47.566" v="219" actId="20577"/>
          <ac:spMkLst>
            <pc:docMk/>
            <pc:sldMk cId="2924590635" sldId="2147374499"/>
            <ac:spMk id="2" creationId="{DCACC7BC-C4D2-D8DF-696B-257CCA8A7EC8}"/>
          </ac:spMkLst>
        </pc:spChg>
      </pc:sldChg>
      <pc:sldChg chg="modSp">
        <pc:chgData name="Chloe May" userId="S::chloe.may@nhsproviders.org::e7ea258b-e311-4941-8cf8-51dcdae0ffba" providerId="AD" clId="Web-{9886449A-3541-3C6C-A340-9618DF4B52DF}" dt="2024-07-08T08:20:43.236" v="8" actId="1076"/>
        <pc:sldMkLst>
          <pc:docMk/>
          <pc:sldMk cId="77828929" sldId="2147374500"/>
        </pc:sldMkLst>
        <pc:spChg chg="mod">
          <ac:chgData name="Chloe May" userId="S::chloe.may@nhsproviders.org::e7ea258b-e311-4941-8cf8-51dcdae0ffba" providerId="AD" clId="Web-{9886449A-3541-3C6C-A340-9618DF4B52DF}" dt="2024-07-08T08:20:43.236" v="8" actId="1076"/>
          <ac:spMkLst>
            <pc:docMk/>
            <pc:sldMk cId="77828929" sldId="2147374500"/>
            <ac:spMk id="2" creationId="{00000000-0000-0000-0000-000000000000}"/>
          </ac:spMkLst>
        </pc:spChg>
      </pc:sldChg>
      <pc:sldChg chg="modSp">
        <pc:chgData name="Chloe May" userId="S::chloe.may@nhsproviders.org::e7ea258b-e311-4941-8cf8-51dcdae0ffba" providerId="AD" clId="Web-{9886449A-3541-3C6C-A340-9618DF4B52DF}" dt="2024-07-08T08:20:50.892" v="10" actId="1076"/>
        <pc:sldMkLst>
          <pc:docMk/>
          <pc:sldMk cId="2702345848" sldId="2147374501"/>
        </pc:sldMkLst>
        <pc:spChg chg="mod">
          <ac:chgData name="Chloe May" userId="S::chloe.may@nhsproviders.org::e7ea258b-e311-4941-8cf8-51dcdae0ffba" providerId="AD" clId="Web-{9886449A-3541-3C6C-A340-9618DF4B52DF}" dt="2024-07-08T08:20:50.892" v="10" actId="1076"/>
          <ac:spMkLst>
            <pc:docMk/>
            <pc:sldMk cId="2702345848" sldId="2147374501"/>
            <ac:spMk id="2" creationId="{00000000-0000-0000-0000-000000000000}"/>
          </ac:spMkLst>
        </pc:spChg>
      </pc:sldChg>
      <pc:sldChg chg="modSp">
        <pc:chgData name="Chloe May" userId="S::chloe.may@nhsproviders.org::e7ea258b-e311-4941-8cf8-51dcdae0ffba" providerId="AD" clId="Web-{9886449A-3541-3C6C-A340-9618DF4B52DF}" dt="2024-07-08T08:20:22.970" v="6" actId="1076"/>
        <pc:sldMkLst>
          <pc:docMk/>
          <pc:sldMk cId="4113763412" sldId="2147374502"/>
        </pc:sldMkLst>
        <pc:spChg chg="mod">
          <ac:chgData name="Chloe May" userId="S::chloe.may@nhsproviders.org::e7ea258b-e311-4941-8cf8-51dcdae0ffba" providerId="AD" clId="Web-{9886449A-3541-3C6C-A340-9618DF4B52DF}" dt="2024-07-08T08:20:22.970" v="6" actId="1076"/>
          <ac:spMkLst>
            <pc:docMk/>
            <pc:sldMk cId="4113763412" sldId="2147374502"/>
            <ac:spMk id="2" creationId="{00000000-0000-0000-0000-000000000000}"/>
          </ac:spMkLst>
        </pc:spChg>
      </pc:sldChg>
    </pc:docChg>
  </pc:docChgLst>
  <pc:docChgLst>
    <pc:chgData name="Katie Crooks" userId="a762a58f-9181-4a53-b70e-e4fc820320c9" providerId="ADAL" clId="{1D7F8538-B317-4203-869F-79D5288A8AAD}"/>
    <pc:docChg chg="delSld modSld sldOrd">
      <pc:chgData name="Katie Crooks" userId="a762a58f-9181-4a53-b70e-e4fc820320c9" providerId="ADAL" clId="{1D7F8538-B317-4203-869F-79D5288A8AAD}" dt="2024-07-10T11:22:02.366" v="9"/>
      <pc:docMkLst>
        <pc:docMk/>
      </pc:docMkLst>
      <pc:sldChg chg="modSp mod">
        <pc:chgData name="Katie Crooks" userId="a762a58f-9181-4a53-b70e-e4fc820320c9" providerId="ADAL" clId="{1D7F8538-B317-4203-869F-79D5288A8AAD}" dt="2024-07-09T08:30:29.655" v="4" actId="20577"/>
        <pc:sldMkLst>
          <pc:docMk/>
          <pc:sldMk cId="64059690" sldId="2147374496"/>
        </pc:sldMkLst>
        <pc:spChg chg="mod">
          <ac:chgData name="Katie Crooks" userId="a762a58f-9181-4a53-b70e-e4fc820320c9" providerId="ADAL" clId="{1D7F8538-B317-4203-869F-79D5288A8AAD}" dt="2024-07-09T08:30:29.655" v="4" actId="20577"/>
          <ac:spMkLst>
            <pc:docMk/>
            <pc:sldMk cId="64059690" sldId="2147374496"/>
            <ac:spMk id="4" creationId="{F8EA2092-01E3-199A-F1C5-D89E65B7B6A9}"/>
          </ac:spMkLst>
        </pc:spChg>
      </pc:sldChg>
      <pc:sldChg chg="del">
        <pc:chgData name="Katie Crooks" userId="a762a58f-9181-4a53-b70e-e4fc820320c9" providerId="ADAL" clId="{1D7F8538-B317-4203-869F-79D5288A8AAD}" dt="2024-07-09T15:49:51.955" v="5" actId="47"/>
        <pc:sldMkLst>
          <pc:docMk/>
          <pc:sldMk cId="2924590635" sldId="2147374499"/>
        </pc:sldMkLst>
      </pc:sldChg>
      <pc:sldChg chg="ord">
        <pc:chgData name="Katie Crooks" userId="a762a58f-9181-4a53-b70e-e4fc820320c9" providerId="ADAL" clId="{1D7F8538-B317-4203-869F-79D5288A8AAD}" dt="2024-07-10T11:22:02.366" v="9"/>
        <pc:sldMkLst>
          <pc:docMk/>
          <pc:sldMk cId="2730354780" sldId="2147471550"/>
        </pc:sldMkLst>
      </pc:sldChg>
      <pc:sldChg chg="ord">
        <pc:chgData name="Katie Crooks" userId="a762a58f-9181-4a53-b70e-e4fc820320c9" providerId="ADAL" clId="{1D7F8538-B317-4203-869F-79D5288A8AAD}" dt="2024-07-10T11:22:02.366" v="9"/>
        <pc:sldMkLst>
          <pc:docMk/>
          <pc:sldMk cId="3431847575" sldId="2147471552"/>
        </pc:sldMkLst>
      </pc:sldChg>
    </pc:docChg>
  </pc:docChgLst>
  <pc:docChgLst>
    <pc:chgData name="Chloe May" userId="S::chloe.may@nhsproviders.org::e7ea258b-e311-4941-8cf8-51dcdae0ffba" providerId="AD" clId="Web-{8538B69F-2100-EEFB-1011-3103DD74EF4B}"/>
    <pc:docChg chg="mod addSld delSld modSld sldOrd addMainMaster modMainMaster">
      <pc:chgData name="Chloe May" userId="S::chloe.may@nhsproviders.org::e7ea258b-e311-4941-8cf8-51dcdae0ffba" providerId="AD" clId="Web-{8538B69F-2100-EEFB-1011-3103DD74EF4B}" dt="2024-07-09T13:22:50.502" v="1207"/>
      <pc:docMkLst>
        <pc:docMk/>
      </pc:docMkLst>
      <pc:sldChg chg="modCm">
        <pc:chgData name="Chloe May" userId="S::chloe.may@nhsproviders.org::e7ea258b-e311-4941-8cf8-51dcdae0ffba" providerId="AD" clId="Web-{8538B69F-2100-EEFB-1011-3103DD74EF4B}" dt="2024-07-09T11:53:23.191" v="455"/>
        <pc:sldMkLst>
          <pc:docMk/>
          <pc:sldMk cId="1062803189" sldId="2147374492"/>
        </pc:sldMkLst>
        <pc:extLst>
          <p:ext xmlns:p="http://schemas.openxmlformats.org/presentationml/2006/main" uri="{D6D511B9-2390-475A-947B-AFAB55BFBCF1}">
            <pc226:cmChg xmlns:pc226="http://schemas.microsoft.com/office/powerpoint/2022/06/main/command" chg="mod modRxn">
              <pc226:chgData name="Chloe May" userId="S::chloe.may@nhsproviders.org::e7ea258b-e311-4941-8cf8-51dcdae0ffba" providerId="AD" clId="Web-{8538B69F-2100-EEFB-1011-3103DD74EF4B}" dt="2024-07-09T11:53:23.191" v="455"/>
              <pc2:cmMkLst xmlns:pc2="http://schemas.microsoft.com/office/powerpoint/2019/9/main/command">
                <pc:docMk/>
                <pc:sldMk cId="1062803189" sldId="2147374492"/>
                <pc2:cmMk id="{369E488E-D3F3-4406-B99A-CFBB269A297F}"/>
              </pc2:cmMkLst>
            </pc226:cmChg>
          </p:ext>
        </pc:extLst>
      </pc:sldChg>
      <pc:sldChg chg="addSp delSp modSp">
        <pc:chgData name="Chloe May" userId="S::chloe.may@nhsproviders.org::e7ea258b-e311-4941-8cf8-51dcdae0ffba" providerId="AD" clId="Web-{8538B69F-2100-EEFB-1011-3103DD74EF4B}" dt="2024-07-09T13:03:51.457" v="1073" actId="20577"/>
        <pc:sldMkLst>
          <pc:docMk/>
          <pc:sldMk cId="2924590635" sldId="2147374499"/>
        </pc:sldMkLst>
        <pc:spChg chg="del mod">
          <ac:chgData name="Chloe May" userId="S::chloe.may@nhsproviders.org::e7ea258b-e311-4941-8cf8-51dcdae0ffba" providerId="AD" clId="Web-{8538B69F-2100-EEFB-1011-3103DD74EF4B}" dt="2024-07-09T12:38:45.071" v="789"/>
          <ac:spMkLst>
            <pc:docMk/>
            <pc:sldMk cId="2924590635" sldId="2147374499"/>
            <ac:spMk id="2" creationId="{DCACC7BC-C4D2-D8DF-696B-257CCA8A7EC8}"/>
          </ac:spMkLst>
        </pc:spChg>
        <pc:spChg chg="add mod">
          <ac:chgData name="Chloe May" userId="S::chloe.may@nhsproviders.org::e7ea258b-e311-4941-8cf8-51dcdae0ffba" providerId="AD" clId="Web-{8538B69F-2100-EEFB-1011-3103DD74EF4B}" dt="2024-07-09T13:03:51.457" v="1073" actId="20577"/>
          <ac:spMkLst>
            <pc:docMk/>
            <pc:sldMk cId="2924590635" sldId="2147374499"/>
            <ac:spMk id="3" creationId="{851500DA-365C-D244-1742-D771CBCB3854}"/>
          </ac:spMkLst>
        </pc:spChg>
        <pc:spChg chg="add del mod">
          <ac:chgData name="Chloe May" userId="S::chloe.may@nhsproviders.org::e7ea258b-e311-4941-8cf8-51dcdae0ffba" providerId="AD" clId="Web-{8538B69F-2100-EEFB-1011-3103DD74EF4B}" dt="2024-07-09T11:42:55.641" v="339"/>
          <ac:spMkLst>
            <pc:docMk/>
            <pc:sldMk cId="2924590635" sldId="2147374499"/>
            <ac:spMk id="4" creationId="{4F378ECB-BB23-7502-1AF2-A22C025E05E4}"/>
          </ac:spMkLst>
        </pc:spChg>
        <pc:spChg chg="add mod">
          <ac:chgData name="Chloe May" userId="S::chloe.may@nhsproviders.org::e7ea258b-e311-4941-8cf8-51dcdae0ffba" providerId="AD" clId="Web-{8538B69F-2100-EEFB-1011-3103DD74EF4B}" dt="2024-07-09T12:38:45.071" v="789"/>
          <ac:spMkLst>
            <pc:docMk/>
            <pc:sldMk cId="2924590635" sldId="2147374499"/>
            <ac:spMk id="6" creationId="{ADCF3540-3011-ECB3-1C05-4A8C90006AB5}"/>
          </ac:spMkLst>
        </pc:spChg>
        <pc:spChg chg="add del mod">
          <ac:chgData name="Chloe May" userId="S::chloe.may@nhsproviders.org::e7ea258b-e311-4941-8cf8-51dcdae0ffba" providerId="AD" clId="Web-{8538B69F-2100-EEFB-1011-3103DD74EF4B}" dt="2024-07-09T11:41:41.764" v="315"/>
          <ac:spMkLst>
            <pc:docMk/>
            <pc:sldMk cId="2924590635" sldId="2147374499"/>
            <ac:spMk id="7" creationId="{14644DB2-5CA5-F393-7D41-FF0585A4FE43}"/>
          </ac:spMkLst>
        </pc:spChg>
        <pc:spChg chg="add mod">
          <ac:chgData name="Chloe May" userId="S::chloe.may@nhsproviders.org::e7ea258b-e311-4941-8cf8-51dcdae0ffba" providerId="AD" clId="Web-{8538B69F-2100-EEFB-1011-3103DD74EF4B}" dt="2024-07-09T11:43:40.783" v="356" actId="1076"/>
          <ac:spMkLst>
            <pc:docMk/>
            <pc:sldMk cId="2924590635" sldId="2147374499"/>
            <ac:spMk id="8" creationId="{E0491C4E-EA39-4B7E-2D2E-A712BD92420D}"/>
          </ac:spMkLst>
        </pc:spChg>
        <pc:picChg chg="add mod">
          <ac:chgData name="Chloe May" userId="S::chloe.may@nhsproviders.org::e7ea258b-e311-4941-8cf8-51dcdae0ffba" providerId="AD" clId="Web-{8538B69F-2100-EEFB-1011-3103DD74EF4B}" dt="2024-07-09T11:43:37.674" v="355" actId="1076"/>
          <ac:picMkLst>
            <pc:docMk/>
            <pc:sldMk cId="2924590635" sldId="2147374499"/>
            <ac:picMk id="5" creationId="{01BCB803-0FE9-9C35-CE45-C35BE3B2D187}"/>
          </ac:picMkLst>
        </pc:picChg>
      </pc:sldChg>
      <pc:sldChg chg="modSp">
        <pc:chgData name="Chloe May" userId="S::chloe.may@nhsproviders.org::e7ea258b-e311-4941-8cf8-51dcdae0ffba" providerId="AD" clId="Web-{8538B69F-2100-EEFB-1011-3103DD74EF4B}" dt="2024-07-09T08:40:41.901" v="83" actId="1076"/>
        <pc:sldMkLst>
          <pc:docMk/>
          <pc:sldMk cId="4113763412" sldId="2147374502"/>
        </pc:sldMkLst>
        <pc:spChg chg="mod">
          <ac:chgData name="Chloe May" userId="S::chloe.may@nhsproviders.org::e7ea258b-e311-4941-8cf8-51dcdae0ffba" providerId="AD" clId="Web-{8538B69F-2100-EEFB-1011-3103DD74EF4B}" dt="2024-07-09T08:40:41.901" v="83" actId="1076"/>
          <ac:spMkLst>
            <pc:docMk/>
            <pc:sldMk cId="4113763412" sldId="2147374502"/>
            <ac:spMk id="2" creationId="{00000000-0000-0000-0000-000000000000}"/>
          </ac:spMkLst>
        </pc:spChg>
      </pc:sldChg>
      <pc:sldChg chg="add del">
        <pc:chgData name="Chloe May" userId="S::chloe.may@nhsproviders.org::e7ea258b-e311-4941-8cf8-51dcdae0ffba" providerId="AD" clId="Web-{8538B69F-2100-EEFB-1011-3103DD74EF4B}" dt="2024-07-09T08:34:52.298" v="27"/>
        <pc:sldMkLst>
          <pc:docMk/>
          <pc:sldMk cId="649797610" sldId="2147471516"/>
        </pc:sldMkLst>
      </pc:sldChg>
      <pc:sldChg chg="add">
        <pc:chgData name="Chloe May" userId="S::chloe.may@nhsproviders.org::e7ea258b-e311-4941-8cf8-51dcdae0ffba" providerId="AD" clId="Web-{8538B69F-2100-EEFB-1011-3103DD74EF4B}" dt="2024-07-09T08:35:04.970" v="28"/>
        <pc:sldMkLst>
          <pc:docMk/>
          <pc:sldMk cId="2638549366" sldId="2147471516"/>
        </pc:sldMkLst>
      </pc:sldChg>
      <pc:sldChg chg="add del">
        <pc:chgData name="Chloe May" userId="S::chloe.may@nhsproviders.org::e7ea258b-e311-4941-8cf8-51dcdae0ffba" providerId="AD" clId="Web-{8538B69F-2100-EEFB-1011-3103DD74EF4B}" dt="2024-07-09T08:35:37.112" v="55"/>
        <pc:sldMkLst>
          <pc:docMk/>
          <pc:sldMk cId="649797610" sldId="2147471517"/>
        </pc:sldMkLst>
      </pc:sldChg>
      <pc:sldChg chg="add del">
        <pc:chgData name="Chloe May" userId="S::chloe.may@nhsproviders.org::e7ea258b-e311-4941-8cf8-51dcdae0ffba" providerId="AD" clId="Web-{8538B69F-2100-EEFB-1011-3103DD74EF4B}" dt="2024-07-09T08:34:52.298" v="26"/>
        <pc:sldMkLst>
          <pc:docMk/>
          <pc:sldMk cId="3892019011" sldId="2147471517"/>
        </pc:sldMkLst>
      </pc:sldChg>
      <pc:sldChg chg="add del">
        <pc:chgData name="Chloe May" userId="S::chloe.may@nhsproviders.org::e7ea258b-e311-4941-8cf8-51dcdae0ffba" providerId="AD" clId="Web-{8538B69F-2100-EEFB-1011-3103DD74EF4B}" dt="2024-07-09T08:34:52.298" v="25"/>
        <pc:sldMkLst>
          <pc:docMk/>
          <pc:sldMk cId="523614984" sldId="2147471518"/>
        </pc:sldMkLst>
      </pc:sldChg>
      <pc:sldChg chg="add del">
        <pc:chgData name="Chloe May" userId="S::chloe.may@nhsproviders.org::e7ea258b-e311-4941-8cf8-51dcdae0ffba" providerId="AD" clId="Web-{8538B69F-2100-EEFB-1011-3103DD74EF4B}" dt="2024-07-09T08:35:37.127" v="56"/>
        <pc:sldMkLst>
          <pc:docMk/>
          <pc:sldMk cId="3892019011" sldId="2147471518"/>
        </pc:sldMkLst>
      </pc:sldChg>
      <pc:sldChg chg="modSp add del">
        <pc:chgData name="Chloe May" userId="S::chloe.may@nhsproviders.org::e7ea258b-e311-4941-8cf8-51dcdae0ffba" providerId="AD" clId="Web-{8538B69F-2100-EEFB-1011-3103DD74EF4B}" dt="2024-07-09T08:38:52.851" v="81" actId="1076"/>
        <pc:sldMkLst>
          <pc:docMk/>
          <pc:sldMk cId="523614984" sldId="2147471519"/>
        </pc:sldMkLst>
        <pc:spChg chg="mod">
          <ac:chgData name="Chloe May" userId="S::chloe.may@nhsproviders.org::e7ea258b-e311-4941-8cf8-51dcdae0ffba" providerId="AD" clId="Web-{8538B69F-2100-EEFB-1011-3103DD74EF4B}" dt="2024-07-09T08:38:49.210" v="80" actId="1076"/>
          <ac:spMkLst>
            <pc:docMk/>
            <pc:sldMk cId="523614984" sldId="2147471519"/>
            <ac:spMk id="9" creationId="{6A26ED35-998C-42C2-C21F-1A52A672D229}"/>
          </ac:spMkLst>
        </pc:spChg>
        <pc:spChg chg="mod">
          <ac:chgData name="Chloe May" userId="S::chloe.may@nhsproviders.org::e7ea258b-e311-4941-8cf8-51dcdae0ffba" providerId="AD" clId="Web-{8538B69F-2100-EEFB-1011-3103DD74EF4B}" dt="2024-07-09T08:38:52.851" v="81" actId="1076"/>
          <ac:spMkLst>
            <pc:docMk/>
            <pc:sldMk cId="523614984" sldId="2147471519"/>
            <ac:spMk id="13" creationId="{5236C2BB-CA15-BFC7-0B69-5C9135FE1D8E}"/>
          </ac:spMkLst>
        </pc:spChg>
        <pc:picChg chg="mod">
          <ac:chgData name="Chloe May" userId="S::chloe.may@nhsproviders.org::e7ea258b-e311-4941-8cf8-51dcdae0ffba" providerId="AD" clId="Web-{8538B69F-2100-EEFB-1011-3103DD74EF4B}" dt="2024-07-09T08:38:44.304" v="78" actId="1076"/>
          <ac:picMkLst>
            <pc:docMk/>
            <pc:sldMk cId="523614984" sldId="2147471519"/>
            <ac:picMk id="5" creationId="{FD94C1EF-8BC9-5162-17BC-54480763E1E8}"/>
          </ac:picMkLst>
        </pc:picChg>
        <pc:picChg chg="mod">
          <ac:chgData name="Chloe May" userId="S::chloe.may@nhsproviders.org::e7ea258b-e311-4941-8cf8-51dcdae0ffba" providerId="AD" clId="Web-{8538B69F-2100-EEFB-1011-3103DD74EF4B}" dt="2024-07-09T08:38:46.070" v="79" actId="1076"/>
          <ac:picMkLst>
            <pc:docMk/>
            <pc:sldMk cId="523614984" sldId="2147471519"/>
            <ac:picMk id="7" creationId="{7D1E0D8B-FC98-8381-3C7F-20BF9A3260A7}"/>
          </ac:picMkLst>
        </pc:picChg>
      </pc:sldChg>
      <pc:sldChg chg="add del">
        <pc:chgData name="Chloe May" userId="S::chloe.may@nhsproviders.org::e7ea258b-e311-4941-8cf8-51dcdae0ffba" providerId="AD" clId="Web-{8538B69F-2100-EEFB-1011-3103DD74EF4B}" dt="2024-07-09T08:34:52.298" v="24"/>
        <pc:sldMkLst>
          <pc:docMk/>
          <pc:sldMk cId="3779495112" sldId="2147471519"/>
        </pc:sldMkLst>
      </pc:sldChg>
      <pc:sldChg chg="add del">
        <pc:chgData name="Chloe May" userId="S::chloe.may@nhsproviders.org::e7ea258b-e311-4941-8cf8-51dcdae0ffba" providerId="AD" clId="Web-{8538B69F-2100-EEFB-1011-3103DD74EF4B}" dt="2024-07-09T08:34:52.298" v="23"/>
        <pc:sldMkLst>
          <pc:docMk/>
          <pc:sldMk cId="3331276122" sldId="2147471520"/>
        </pc:sldMkLst>
      </pc:sldChg>
      <pc:sldChg chg="modSp add del">
        <pc:chgData name="Chloe May" userId="S::chloe.may@nhsproviders.org::e7ea258b-e311-4941-8cf8-51dcdae0ffba" providerId="AD" clId="Web-{8538B69F-2100-EEFB-1011-3103DD74EF4B}" dt="2024-07-09T08:38:35.913" v="77" actId="20577"/>
        <pc:sldMkLst>
          <pc:docMk/>
          <pc:sldMk cId="3779495112" sldId="2147471520"/>
        </pc:sldMkLst>
        <pc:spChg chg="mod">
          <ac:chgData name="Chloe May" userId="S::chloe.may@nhsproviders.org::e7ea258b-e311-4941-8cf8-51dcdae0ffba" providerId="AD" clId="Web-{8538B69F-2100-EEFB-1011-3103DD74EF4B}" dt="2024-07-09T08:38:35.913" v="77" actId="20577"/>
          <ac:spMkLst>
            <pc:docMk/>
            <pc:sldMk cId="3779495112" sldId="2147471520"/>
            <ac:spMk id="3" creationId="{BCC5FEFB-1DEC-467A-B7C8-7B7482C26672}"/>
          </ac:spMkLst>
        </pc:spChg>
      </pc:sldChg>
      <pc:sldChg chg="add del">
        <pc:chgData name="Chloe May" userId="S::chloe.may@nhsproviders.org::e7ea258b-e311-4941-8cf8-51dcdae0ffba" providerId="AD" clId="Web-{8538B69F-2100-EEFB-1011-3103DD74EF4B}" dt="2024-07-09T08:34:52.298" v="22"/>
        <pc:sldMkLst>
          <pc:docMk/>
          <pc:sldMk cId="3097209807" sldId="2147471521"/>
        </pc:sldMkLst>
      </pc:sldChg>
      <pc:sldChg chg="modSp add del">
        <pc:chgData name="Chloe May" userId="S::chloe.may@nhsproviders.org::e7ea258b-e311-4941-8cf8-51dcdae0ffba" providerId="AD" clId="Web-{8538B69F-2100-EEFB-1011-3103DD74EF4B}" dt="2024-07-09T08:38:28.819" v="75" actId="20577"/>
        <pc:sldMkLst>
          <pc:docMk/>
          <pc:sldMk cId="3331276122" sldId="2147471521"/>
        </pc:sldMkLst>
        <pc:spChg chg="mod">
          <ac:chgData name="Chloe May" userId="S::chloe.may@nhsproviders.org::e7ea258b-e311-4941-8cf8-51dcdae0ffba" providerId="AD" clId="Web-{8538B69F-2100-EEFB-1011-3103DD74EF4B}" dt="2024-07-09T08:38:28.819" v="75" actId="20577"/>
          <ac:spMkLst>
            <pc:docMk/>
            <pc:sldMk cId="3331276122" sldId="2147471521"/>
            <ac:spMk id="3" creationId="{7E99AEF5-FCE0-C759-1360-EC261D87F5B9}"/>
          </ac:spMkLst>
        </pc:spChg>
      </pc:sldChg>
      <pc:sldChg chg="add del">
        <pc:chgData name="Chloe May" userId="S::chloe.may@nhsproviders.org::e7ea258b-e311-4941-8cf8-51dcdae0ffba" providerId="AD" clId="Web-{8538B69F-2100-EEFB-1011-3103DD74EF4B}" dt="2024-07-09T08:34:52.298" v="21"/>
        <pc:sldMkLst>
          <pc:docMk/>
          <pc:sldMk cId="28951805" sldId="2147471522"/>
        </pc:sldMkLst>
      </pc:sldChg>
      <pc:sldChg chg="add del">
        <pc:chgData name="Chloe May" userId="S::chloe.may@nhsproviders.org::e7ea258b-e311-4941-8cf8-51dcdae0ffba" providerId="AD" clId="Web-{8538B69F-2100-EEFB-1011-3103DD74EF4B}" dt="2024-07-09T08:35:37.159" v="60"/>
        <pc:sldMkLst>
          <pc:docMk/>
          <pc:sldMk cId="3097209807" sldId="2147471522"/>
        </pc:sldMkLst>
      </pc:sldChg>
      <pc:sldChg chg="add del">
        <pc:chgData name="Chloe May" userId="S::chloe.may@nhsproviders.org::e7ea258b-e311-4941-8cf8-51dcdae0ffba" providerId="AD" clId="Web-{8538B69F-2100-EEFB-1011-3103DD74EF4B}" dt="2024-07-09T08:35:37.174" v="61"/>
        <pc:sldMkLst>
          <pc:docMk/>
          <pc:sldMk cId="28951805" sldId="2147471523"/>
        </pc:sldMkLst>
      </pc:sldChg>
      <pc:sldChg chg="add del">
        <pc:chgData name="Chloe May" userId="S::chloe.may@nhsproviders.org::e7ea258b-e311-4941-8cf8-51dcdae0ffba" providerId="AD" clId="Web-{8538B69F-2100-EEFB-1011-3103DD74EF4B}" dt="2024-07-09T08:34:52.298" v="20"/>
        <pc:sldMkLst>
          <pc:docMk/>
          <pc:sldMk cId="93168881" sldId="2147471523"/>
        </pc:sldMkLst>
      </pc:sldChg>
      <pc:sldChg chg="add del">
        <pc:chgData name="Chloe May" userId="S::chloe.may@nhsproviders.org::e7ea258b-e311-4941-8cf8-51dcdae0ffba" providerId="AD" clId="Web-{8538B69F-2100-EEFB-1011-3103DD74EF4B}" dt="2024-07-09T08:35:37.190" v="62"/>
        <pc:sldMkLst>
          <pc:docMk/>
          <pc:sldMk cId="93168881" sldId="2147471524"/>
        </pc:sldMkLst>
      </pc:sldChg>
      <pc:sldChg chg="add del">
        <pc:chgData name="Chloe May" userId="S::chloe.may@nhsproviders.org::e7ea258b-e311-4941-8cf8-51dcdae0ffba" providerId="AD" clId="Web-{8538B69F-2100-EEFB-1011-3103DD74EF4B}" dt="2024-07-09T08:34:52.298" v="19"/>
        <pc:sldMkLst>
          <pc:docMk/>
          <pc:sldMk cId="1852830905" sldId="2147471524"/>
        </pc:sldMkLst>
      </pc:sldChg>
      <pc:sldChg chg="add del">
        <pc:chgData name="Chloe May" userId="S::chloe.may@nhsproviders.org::e7ea258b-e311-4941-8cf8-51dcdae0ffba" providerId="AD" clId="Web-{8538B69F-2100-EEFB-1011-3103DD74EF4B}" dt="2024-07-09T08:34:52.283" v="18"/>
        <pc:sldMkLst>
          <pc:docMk/>
          <pc:sldMk cId="1654510727" sldId="2147471525"/>
        </pc:sldMkLst>
      </pc:sldChg>
      <pc:sldChg chg="add del">
        <pc:chgData name="Chloe May" userId="S::chloe.may@nhsproviders.org::e7ea258b-e311-4941-8cf8-51dcdae0ffba" providerId="AD" clId="Web-{8538B69F-2100-EEFB-1011-3103DD74EF4B}" dt="2024-07-09T08:35:37.206" v="63"/>
        <pc:sldMkLst>
          <pc:docMk/>
          <pc:sldMk cId="1852830905" sldId="2147471525"/>
        </pc:sldMkLst>
      </pc:sldChg>
      <pc:sldChg chg="add del">
        <pc:chgData name="Chloe May" userId="S::chloe.may@nhsproviders.org::e7ea258b-e311-4941-8cf8-51dcdae0ffba" providerId="AD" clId="Web-{8538B69F-2100-EEFB-1011-3103DD74EF4B}" dt="2024-07-09T08:34:52.283" v="17"/>
        <pc:sldMkLst>
          <pc:docMk/>
          <pc:sldMk cId="1628662329" sldId="2147471526"/>
        </pc:sldMkLst>
      </pc:sldChg>
      <pc:sldChg chg="modSp add del">
        <pc:chgData name="Chloe May" userId="S::chloe.may@nhsproviders.org::e7ea258b-e311-4941-8cf8-51dcdae0ffba" providerId="AD" clId="Web-{8538B69F-2100-EEFB-1011-3103DD74EF4B}" dt="2024-07-09T08:36:10.269" v="73" actId="20577"/>
        <pc:sldMkLst>
          <pc:docMk/>
          <pc:sldMk cId="1654510727" sldId="2147471526"/>
        </pc:sldMkLst>
        <pc:spChg chg="mod">
          <ac:chgData name="Chloe May" userId="S::chloe.may@nhsproviders.org::e7ea258b-e311-4941-8cf8-51dcdae0ffba" providerId="AD" clId="Web-{8538B69F-2100-EEFB-1011-3103DD74EF4B}" dt="2024-07-09T08:36:10.269" v="73" actId="20577"/>
          <ac:spMkLst>
            <pc:docMk/>
            <pc:sldMk cId="1654510727" sldId="2147471526"/>
            <ac:spMk id="9" creationId="{705AEBA0-851F-3BD0-1DD7-C1E8207E7570}"/>
          </ac:spMkLst>
        </pc:spChg>
      </pc:sldChg>
      <pc:sldChg chg="add del">
        <pc:chgData name="Chloe May" userId="S::chloe.may@nhsproviders.org::e7ea258b-e311-4941-8cf8-51dcdae0ffba" providerId="AD" clId="Web-{8538B69F-2100-EEFB-1011-3103DD74EF4B}" dt="2024-07-09T08:34:52.283" v="16"/>
        <pc:sldMkLst>
          <pc:docMk/>
          <pc:sldMk cId="464641926" sldId="2147471527"/>
        </pc:sldMkLst>
      </pc:sldChg>
      <pc:sldChg chg="add del">
        <pc:chgData name="Chloe May" userId="S::chloe.may@nhsproviders.org::e7ea258b-e311-4941-8cf8-51dcdae0ffba" providerId="AD" clId="Web-{8538B69F-2100-EEFB-1011-3103DD74EF4B}" dt="2024-07-09T08:35:37.237" v="65"/>
        <pc:sldMkLst>
          <pc:docMk/>
          <pc:sldMk cId="1628662329" sldId="2147471527"/>
        </pc:sldMkLst>
      </pc:sldChg>
      <pc:sldChg chg="add del">
        <pc:chgData name="Chloe May" userId="S::chloe.may@nhsproviders.org::e7ea258b-e311-4941-8cf8-51dcdae0ffba" providerId="AD" clId="Web-{8538B69F-2100-EEFB-1011-3103DD74EF4B}" dt="2024-07-09T08:35:37.252" v="66"/>
        <pc:sldMkLst>
          <pc:docMk/>
          <pc:sldMk cId="464641926" sldId="2147471528"/>
        </pc:sldMkLst>
      </pc:sldChg>
      <pc:sldChg chg="add del">
        <pc:chgData name="Chloe May" userId="S::chloe.may@nhsproviders.org::e7ea258b-e311-4941-8cf8-51dcdae0ffba" providerId="AD" clId="Web-{8538B69F-2100-EEFB-1011-3103DD74EF4B}" dt="2024-07-09T08:34:52.283" v="15"/>
        <pc:sldMkLst>
          <pc:docMk/>
          <pc:sldMk cId="2077476789" sldId="2147471528"/>
        </pc:sldMkLst>
      </pc:sldChg>
      <pc:sldChg chg="add del">
        <pc:chgData name="Chloe May" userId="S::chloe.may@nhsproviders.org::e7ea258b-e311-4941-8cf8-51dcdae0ffba" providerId="AD" clId="Web-{8538B69F-2100-EEFB-1011-3103DD74EF4B}" dt="2024-07-09T08:35:37.252" v="67"/>
        <pc:sldMkLst>
          <pc:docMk/>
          <pc:sldMk cId="2077476789" sldId="2147471529"/>
        </pc:sldMkLst>
      </pc:sldChg>
      <pc:sldChg chg="add del replId">
        <pc:chgData name="Chloe May" userId="S::chloe.may@nhsproviders.org::e7ea258b-e311-4941-8cf8-51dcdae0ffba" providerId="AD" clId="Web-{8538B69F-2100-EEFB-1011-3103DD74EF4B}" dt="2024-07-09T08:34:51.329" v="14"/>
        <pc:sldMkLst>
          <pc:docMk/>
          <pc:sldMk cId="3197810530" sldId="2147471529"/>
        </pc:sldMkLst>
      </pc:sldChg>
      <pc:sldChg chg="addSp modSp new">
        <pc:chgData name="Chloe May" userId="S::chloe.may@nhsproviders.org::e7ea258b-e311-4941-8cf8-51dcdae0ffba" providerId="AD" clId="Web-{8538B69F-2100-EEFB-1011-3103DD74EF4B}" dt="2024-07-09T12:59:38.369" v="1062"/>
        <pc:sldMkLst>
          <pc:docMk/>
          <pc:sldMk cId="4171009210" sldId="2147471530"/>
        </pc:sldMkLst>
        <pc:spChg chg="mod">
          <ac:chgData name="Chloe May" userId="S::chloe.may@nhsproviders.org::e7ea258b-e311-4941-8cf8-51dcdae0ffba" providerId="AD" clId="Web-{8538B69F-2100-EEFB-1011-3103DD74EF4B}" dt="2024-07-09T12:38:19.991" v="775" actId="20577"/>
          <ac:spMkLst>
            <pc:docMk/>
            <pc:sldMk cId="4171009210" sldId="2147471530"/>
            <ac:spMk id="2" creationId="{ED41F9E1-AE11-7576-729E-B42A887E3927}"/>
          </ac:spMkLst>
        </pc:spChg>
        <pc:picChg chg="add mod modCrop">
          <ac:chgData name="Chloe May" userId="S::chloe.may@nhsproviders.org::e7ea258b-e311-4941-8cf8-51dcdae0ffba" providerId="AD" clId="Web-{8538B69F-2100-EEFB-1011-3103DD74EF4B}" dt="2024-07-09T12:59:38.369" v="1062"/>
          <ac:picMkLst>
            <pc:docMk/>
            <pc:sldMk cId="4171009210" sldId="2147471530"/>
            <ac:picMk id="3" creationId="{D280474E-2B9A-AA35-935B-494915593D68}"/>
          </ac:picMkLst>
        </pc:picChg>
      </pc:sldChg>
      <pc:sldChg chg="addSp modSp new ord">
        <pc:chgData name="Chloe May" userId="S::chloe.may@nhsproviders.org::e7ea258b-e311-4941-8cf8-51dcdae0ffba" providerId="AD" clId="Web-{8538B69F-2100-EEFB-1011-3103DD74EF4B}" dt="2024-07-09T13:05:40.368" v="1109" actId="1076"/>
        <pc:sldMkLst>
          <pc:docMk/>
          <pc:sldMk cId="1618497194" sldId="2147471531"/>
        </pc:sldMkLst>
        <pc:spChg chg="mod">
          <ac:chgData name="Chloe May" userId="S::chloe.may@nhsproviders.org::e7ea258b-e311-4941-8cf8-51dcdae0ffba" providerId="AD" clId="Web-{8538B69F-2100-EEFB-1011-3103DD74EF4B}" dt="2024-07-09T11:38:41.196" v="184" actId="20577"/>
          <ac:spMkLst>
            <pc:docMk/>
            <pc:sldMk cId="1618497194" sldId="2147471531"/>
            <ac:spMk id="2" creationId="{6FD544F6-3745-F3B3-7C02-274752AC716D}"/>
          </ac:spMkLst>
        </pc:spChg>
        <pc:spChg chg="add mod">
          <ac:chgData name="Chloe May" userId="S::chloe.may@nhsproviders.org::e7ea258b-e311-4941-8cf8-51dcdae0ffba" providerId="AD" clId="Web-{8538B69F-2100-EEFB-1011-3103DD74EF4B}" dt="2024-07-09T13:05:29.649" v="1107"/>
          <ac:spMkLst>
            <pc:docMk/>
            <pc:sldMk cId="1618497194" sldId="2147471531"/>
            <ac:spMk id="6" creationId="{CC59500B-9E53-F6F6-A0A7-8B1DDD6198F5}"/>
          </ac:spMkLst>
        </pc:spChg>
        <pc:picChg chg="add mod">
          <ac:chgData name="Chloe May" userId="S::chloe.may@nhsproviders.org::e7ea258b-e311-4941-8cf8-51dcdae0ffba" providerId="AD" clId="Web-{8538B69F-2100-EEFB-1011-3103DD74EF4B}" dt="2024-07-09T13:05:40.368" v="1109" actId="1076"/>
          <ac:picMkLst>
            <pc:docMk/>
            <pc:sldMk cId="1618497194" sldId="2147471531"/>
            <ac:picMk id="3" creationId="{ACB093D3-F6B1-E31D-88C9-63D1F18CAD2C}"/>
          </ac:picMkLst>
        </pc:picChg>
        <pc:picChg chg="add mod">
          <ac:chgData name="Chloe May" userId="S::chloe.may@nhsproviders.org::e7ea258b-e311-4941-8cf8-51dcdae0ffba" providerId="AD" clId="Web-{8538B69F-2100-EEFB-1011-3103DD74EF4B}" dt="2024-07-09T12:57:13.911" v="1042" actId="1076"/>
          <ac:picMkLst>
            <pc:docMk/>
            <pc:sldMk cId="1618497194" sldId="2147471531"/>
            <ac:picMk id="5" creationId="{C6B0019A-E297-C328-E89B-4ED05C9E283C}"/>
          </ac:picMkLst>
        </pc:picChg>
      </pc:sldChg>
      <pc:sldChg chg="delSp modSp add del ord replId">
        <pc:chgData name="Chloe May" userId="S::chloe.may@nhsproviders.org::e7ea258b-e311-4941-8cf8-51dcdae0ffba" providerId="AD" clId="Web-{8538B69F-2100-EEFB-1011-3103DD74EF4B}" dt="2024-07-09T12:59:13.009" v="1060"/>
        <pc:sldMkLst>
          <pc:docMk/>
          <pc:sldMk cId="1136379693" sldId="2147471532"/>
        </pc:sldMkLst>
        <pc:spChg chg="mod">
          <ac:chgData name="Chloe May" userId="S::chloe.may@nhsproviders.org::e7ea258b-e311-4941-8cf8-51dcdae0ffba" providerId="AD" clId="Web-{8538B69F-2100-EEFB-1011-3103DD74EF4B}" dt="2024-07-09T12:58:53.102" v="1058" actId="20577"/>
          <ac:spMkLst>
            <pc:docMk/>
            <pc:sldMk cId="1136379693" sldId="2147471532"/>
            <ac:spMk id="2" creationId="{DCACC7BC-C4D2-D8DF-696B-257CCA8A7EC8}"/>
          </ac:spMkLst>
        </pc:spChg>
        <pc:spChg chg="del mod">
          <ac:chgData name="Chloe May" userId="S::chloe.may@nhsproviders.org::e7ea258b-e311-4941-8cf8-51dcdae0ffba" providerId="AD" clId="Web-{8538B69F-2100-EEFB-1011-3103DD74EF4B}" dt="2024-07-09T12:58:45.539" v="1055"/>
          <ac:spMkLst>
            <pc:docMk/>
            <pc:sldMk cId="1136379693" sldId="2147471532"/>
            <ac:spMk id="3" creationId="{851500DA-365C-D244-1742-D771CBCB3854}"/>
          </ac:spMkLst>
        </pc:spChg>
        <pc:spChg chg="mod">
          <ac:chgData name="Chloe May" userId="S::chloe.may@nhsproviders.org::e7ea258b-e311-4941-8cf8-51dcdae0ffba" providerId="AD" clId="Web-{8538B69F-2100-EEFB-1011-3103DD74EF4B}" dt="2024-07-09T12:58:49.618" v="1057" actId="1076"/>
          <ac:spMkLst>
            <pc:docMk/>
            <pc:sldMk cId="1136379693" sldId="2147471532"/>
            <ac:spMk id="4" creationId="{4F378ECB-BB23-7502-1AF2-A22C025E05E4}"/>
          </ac:spMkLst>
        </pc:spChg>
        <pc:picChg chg="mod">
          <ac:chgData name="Chloe May" userId="S::chloe.may@nhsproviders.org::e7ea258b-e311-4941-8cf8-51dcdae0ffba" providerId="AD" clId="Web-{8538B69F-2100-EEFB-1011-3103DD74EF4B}" dt="2024-07-09T12:58:46.446" v="1056" actId="1076"/>
          <ac:picMkLst>
            <pc:docMk/>
            <pc:sldMk cId="1136379693" sldId="2147471532"/>
            <ac:picMk id="5" creationId="{01BCB803-0FE9-9C35-CE45-C35BE3B2D187}"/>
          </ac:picMkLst>
        </pc:picChg>
      </pc:sldChg>
      <pc:sldChg chg="modSp add replId modNotes">
        <pc:chgData name="Chloe May" userId="S::chloe.may@nhsproviders.org::e7ea258b-e311-4941-8cf8-51dcdae0ffba" providerId="AD" clId="Web-{8538B69F-2100-EEFB-1011-3103DD74EF4B}" dt="2024-07-09T13:22:35.767" v="1206"/>
        <pc:sldMkLst>
          <pc:docMk/>
          <pc:sldMk cId="3058528567" sldId="2147471533"/>
        </pc:sldMkLst>
        <pc:spChg chg="mod">
          <ac:chgData name="Chloe May" userId="S::chloe.may@nhsproviders.org::e7ea258b-e311-4941-8cf8-51dcdae0ffba" providerId="AD" clId="Web-{8538B69F-2100-EEFB-1011-3103DD74EF4B}" dt="2024-07-09T13:21:44.359" v="1205" actId="1076"/>
          <ac:spMkLst>
            <pc:docMk/>
            <pc:sldMk cId="3058528567" sldId="2147471533"/>
            <ac:spMk id="7" creationId="{6A724E33-8934-FF11-A3A7-0D7059964863}"/>
          </ac:spMkLst>
        </pc:spChg>
      </pc:sldChg>
      <pc:sldChg chg="addSp delSp modSp add replId modNotes">
        <pc:chgData name="Chloe May" userId="S::chloe.may@nhsproviders.org::e7ea258b-e311-4941-8cf8-51dcdae0ffba" providerId="AD" clId="Web-{8538B69F-2100-EEFB-1011-3103DD74EF4B}" dt="2024-07-09T13:07:55.717" v="1123" actId="20577"/>
        <pc:sldMkLst>
          <pc:docMk/>
          <pc:sldMk cId="2843899706" sldId="2147471534"/>
        </pc:sldMkLst>
        <pc:spChg chg="mod">
          <ac:chgData name="Chloe May" userId="S::chloe.may@nhsproviders.org::e7ea258b-e311-4941-8cf8-51dcdae0ffba" providerId="AD" clId="Web-{8538B69F-2100-EEFB-1011-3103DD74EF4B}" dt="2024-07-09T11:49:55.200" v="433" actId="20577"/>
          <ac:spMkLst>
            <pc:docMk/>
            <pc:sldMk cId="2843899706" sldId="2147471534"/>
            <ac:spMk id="2" creationId="{6FD544F6-3745-F3B3-7C02-274752AC716D}"/>
          </ac:spMkLst>
        </pc:spChg>
        <pc:spChg chg="add mod">
          <ac:chgData name="Chloe May" userId="S::chloe.may@nhsproviders.org::e7ea258b-e311-4941-8cf8-51dcdae0ffba" providerId="AD" clId="Web-{8538B69F-2100-EEFB-1011-3103DD74EF4B}" dt="2024-07-09T13:07:55.717" v="1123" actId="20577"/>
          <ac:spMkLst>
            <pc:docMk/>
            <pc:sldMk cId="2843899706" sldId="2147471534"/>
            <ac:spMk id="4" creationId="{034A00FB-EFDE-8712-F213-276765B8BC47}"/>
          </ac:spMkLst>
        </pc:spChg>
        <pc:picChg chg="del">
          <ac:chgData name="Chloe May" userId="S::chloe.may@nhsproviders.org::e7ea258b-e311-4941-8cf8-51dcdae0ffba" providerId="AD" clId="Web-{8538B69F-2100-EEFB-1011-3103DD74EF4B}" dt="2024-07-09T11:49:57.075" v="434"/>
          <ac:picMkLst>
            <pc:docMk/>
            <pc:sldMk cId="2843899706" sldId="2147471534"/>
            <ac:picMk id="3" creationId="{ACB093D3-F6B1-E31D-88C9-63D1F18CAD2C}"/>
          </ac:picMkLst>
        </pc:picChg>
        <pc:picChg chg="add del mod">
          <ac:chgData name="Chloe May" userId="S::chloe.may@nhsproviders.org::e7ea258b-e311-4941-8cf8-51dcdae0ffba" providerId="AD" clId="Web-{8538B69F-2100-EEFB-1011-3103DD74EF4B}" dt="2024-07-09T12:57:06.223" v="1038"/>
          <ac:picMkLst>
            <pc:docMk/>
            <pc:sldMk cId="2843899706" sldId="2147471534"/>
            <ac:picMk id="3" creationId="{D37725D8-2634-A03A-975E-A0A9B3B0CB02}"/>
          </ac:picMkLst>
        </pc:picChg>
        <pc:picChg chg="add del mod">
          <ac:chgData name="Chloe May" userId="S::chloe.may@nhsproviders.org::e7ea258b-e311-4941-8cf8-51dcdae0ffba" providerId="AD" clId="Web-{8538B69F-2100-EEFB-1011-3103DD74EF4B}" dt="2024-07-09T13:06:53.355" v="1112"/>
          <ac:picMkLst>
            <pc:docMk/>
            <pc:sldMk cId="2843899706" sldId="2147471534"/>
            <ac:picMk id="5" creationId="{A89BCF22-1368-79C4-B3DC-0E689ECA6BCF}"/>
          </ac:picMkLst>
        </pc:picChg>
        <pc:picChg chg="add mod modCrop">
          <ac:chgData name="Chloe May" userId="S::chloe.may@nhsproviders.org::e7ea258b-e311-4941-8cf8-51dcdae0ffba" providerId="AD" clId="Web-{8538B69F-2100-EEFB-1011-3103DD74EF4B}" dt="2024-07-09T13:07:39.013" v="1117"/>
          <ac:picMkLst>
            <pc:docMk/>
            <pc:sldMk cId="2843899706" sldId="2147471534"/>
            <ac:picMk id="6" creationId="{E82A3370-932C-DA74-11FF-6B9790541949}"/>
          </ac:picMkLst>
        </pc:picChg>
      </pc:sldChg>
      <pc:sldChg chg="modSp add replId modNotes">
        <pc:chgData name="Chloe May" userId="S::chloe.may@nhsproviders.org::e7ea258b-e311-4941-8cf8-51dcdae0ffba" providerId="AD" clId="Web-{8538B69F-2100-EEFB-1011-3103DD74EF4B}" dt="2024-07-09T13:22:50.502" v="1207"/>
        <pc:sldMkLst>
          <pc:docMk/>
          <pc:sldMk cId="3928390094" sldId="2147471535"/>
        </pc:sldMkLst>
        <pc:spChg chg="mod">
          <ac:chgData name="Chloe May" userId="S::chloe.may@nhsproviders.org::e7ea258b-e311-4941-8cf8-51dcdae0ffba" providerId="AD" clId="Web-{8538B69F-2100-EEFB-1011-3103DD74EF4B}" dt="2024-07-09T12:28:25.562" v="605" actId="20577"/>
          <ac:spMkLst>
            <pc:docMk/>
            <pc:sldMk cId="3928390094" sldId="2147471535"/>
            <ac:spMk id="7" creationId="{6A724E33-8934-FF11-A3A7-0D7059964863}"/>
          </ac:spMkLst>
        </pc:spChg>
      </pc:sldChg>
      <pc:sldChg chg="modSp add ord replId modNotes">
        <pc:chgData name="Chloe May" userId="S::chloe.may@nhsproviders.org::e7ea258b-e311-4941-8cf8-51dcdae0ffba" providerId="AD" clId="Web-{8538B69F-2100-EEFB-1011-3103DD74EF4B}" dt="2024-07-09T12:37:27.771" v="762" actId="20577"/>
        <pc:sldMkLst>
          <pc:docMk/>
          <pc:sldMk cId="2197559631" sldId="2147471536"/>
        </pc:sldMkLst>
        <pc:spChg chg="mod">
          <ac:chgData name="Chloe May" userId="S::chloe.may@nhsproviders.org::e7ea258b-e311-4941-8cf8-51dcdae0ffba" providerId="AD" clId="Web-{8538B69F-2100-EEFB-1011-3103DD74EF4B}" dt="2024-07-09T12:37:27.771" v="762" actId="20577"/>
          <ac:spMkLst>
            <pc:docMk/>
            <pc:sldMk cId="2197559631" sldId="2147471536"/>
            <ac:spMk id="7" creationId="{6A724E33-8934-FF11-A3A7-0D7059964863}"/>
          </ac:spMkLst>
        </pc:spChg>
      </pc:sldChg>
      <pc:sldChg chg="add">
        <pc:chgData name="Chloe May" userId="S::chloe.may@nhsproviders.org::e7ea258b-e311-4941-8cf8-51dcdae0ffba" providerId="AD" clId="Web-{8538B69F-2100-EEFB-1011-3103DD74EF4B}" dt="2024-07-09T11:52:27.142" v="440"/>
        <pc:sldMkLst>
          <pc:docMk/>
          <pc:sldMk cId="2116897448" sldId="2147471537"/>
        </pc:sldMkLst>
      </pc:sldChg>
      <pc:sldChg chg="add">
        <pc:chgData name="Chloe May" userId="S::chloe.may@nhsproviders.org::e7ea258b-e311-4941-8cf8-51dcdae0ffba" providerId="AD" clId="Web-{8538B69F-2100-EEFB-1011-3103DD74EF4B}" dt="2024-07-09T11:52:27.158" v="441"/>
        <pc:sldMkLst>
          <pc:docMk/>
          <pc:sldMk cId="457544981" sldId="2147471538"/>
        </pc:sldMkLst>
      </pc:sldChg>
      <pc:sldChg chg="add">
        <pc:chgData name="Chloe May" userId="S::chloe.may@nhsproviders.org::e7ea258b-e311-4941-8cf8-51dcdae0ffba" providerId="AD" clId="Web-{8538B69F-2100-EEFB-1011-3103DD74EF4B}" dt="2024-07-09T11:52:27.189" v="442"/>
        <pc:sldMkLst>
          <pc:docMk/>
          <pc:sldMk cId="4282205071" sldId="2147471539"/>
        </pc:sldMkLst>
      </pc:sldChg>
      <pc:sldChg chg="add">
        <pc:chgData name="Chloe May" userId="S::chloe.may@nhsproviders.org::e7ea258b-e311-4941-8cf8-51dcdae0ffba" providerId="AD" clId="Web-{8538B69F-2100-EEFB-1011-3103DD74EF4B}" dt="2024-07-09T11:52:27.205" v="443"/>
        <pc:sldMkLst>
          <pc:docMk/>
          <pc:sldMk cId="3222515591" sldId="2147471540"/>
        </pc:sldMkLst>
      </pc:sldChg>
      <pc:sldChg chg="add">
        <pc:chgData name="Chloe May" userId="S::chloe.may@nhsproviders.org::e7ea258b-e311-4941-8cf8-51dcdae0ffba" providerId="AD" clId="Web-{8538B69F-2100-EEFB-1011-3103DD74EF4B}" dt="2024-07-09T11:52:27.221" v="444"/>
        <pc:sldMkLst>
          <pc:docMk/>
          <pc:sldMk cId="1152923430" sldId="2147471541"/>
        </pc:sldMkLst>
      </pc:sldChg>
      <pc:sldChg chg="add">
        <pc:chgData name="Chloe May" userId="S::chloe.may@nhsproviders.org::e7ea258b-e311-4941-8cf8-51dcdae0ffba" providerId="AD" clId="Web-{8538B69F-2100-EEFB-1011-3103DD74EF4B}" dt="2024-07-09T11:52:27.252" v="445"/>
        <pc:sldMkLst>
          <pc:docMk/>
          <pc:sldMk cId="3925222042" sldId="2147471542"/>
        </pc:sldMkLst>
      </pc:sldChg>
      <pc:sldChg chg="add">
        <pc:chgData name="Chloe May" userId="S::chloe.may@nhsproviders.org::e7ea258b-e311-4941-8cf8-51dcdae0ffba" providerId="AD" clId="Web-{8538B69F-2100-EEFB-1011-3103DD74EF4B}" dt="2024-07-09T11:52:27.299" v="446"/>
        <pc:sldMkLst>
          <pc:docMk/>
          <pc:sldMk cId="3915800784" sldId="2147471543"/>
        </pc:sldMkLst>
      </pc:sldChg>
      <pc:sldChg chg="add">
        <pc:chgData name="Chloe May" userId="S::chloe.may@nhsproviders.org::e7ea258b-e311-4941-8cf8-51dcdae0ffba" providerId="AD" clId="Web-{8538B69F-2100-EEFB-1011-3103DD74EF4B}" dt="2024-07-09T11:52:27.330" v="447"/>
        <pc:sldMkLst>
          <pc:docMk/>
          <pc:sldMk cId="2125548888" sldId="2147471544"/>
        </pc:sldMkLst>
      </pc:sldChg>
      <pc:sldChg chg="add">
        <pc:chgData name="Chloe May" userId="S::chloe.may@nhsproviders.org::e7ea258b-e311-4941-8cf8-51dcdae0ffba" providerId="AD" clId="Web-{8538B69F-2100-EEFB-1011-3103DD74EF4B}" dt="2024-07-09T11:52:27.346" v="448"/>
        <pc:sldMkLst>
          <pc:docMk/>
          <pc:sldMk cId="680548754" sldId="2147471545"/>
        </pc:sldMkLst>
      </pc:sldChg>
      <pc:sldChg chg="add">
        <pc:chgData name="Chloe May" userId="S::chloe.may@nhsproviders.org::e7ea258b-e311-4941-8cf8-51dcdae0ffba" providerId="AD" clId="Web-{8538B69F-2100-EEFB-1011-3103DD74EF4B}" dt="2024-07-09T11:52:27.361" v="449"/>
        <pc:sldMkLst>
          <pc:docMk/>
          <pc:sldMk cId="3079775056" sldId="2147471546"/>
        </pc:sldMkLst>
      </pc:sldChg>
      <pc:sldChg chg="add">
        <pc:chgData name="Chloe May" userId="S::chloe.may@nhsproviders.org::e7ea258b-e311-4941-8cf8-51dcdae0ffba" providerId="AD" clId="Web-{8538B69F-2100-EEFB-1011-3103DD74EF4B}" dt="2024-07-09T11:52:27.377" v="450"/>
        <pc:sldMkLst>
          <pc:docMk/>
          <pc:sldMk cId="2682116371" sldId="2147471547"/>
        </pc:sldMkLst>
      </pc:sldChg>
      <pc:sldChg chg="add">
        <pc:chgData name="Chloe May" userId="S::chloe.may@nhsproviders.org::e7ea258b-e311-4941-8cf8-51dcdae0ffba" providerId="AD" clId="Web-{8538B69F-2100-EEFB-1011-3103DD74EF4B}" dt="2024-07-09T11:52:27.377" v="451"/>
        <pc:sldMkLst>
          <pc:docMk/>
          <pc:sldMk cId="3196822312" sldId="2147471548"/>
        </pc:sldMkLst>
      </pc:sldChg>
      <pc:sldChg chg="modSp add ord replId modNotes">
        <pc:chgData name="Chloe May" userId="S::chloe.may@nhsproviders.org::e7ea258b-e311-4941-8cf8-51dcdae0ffba" providerId="AD" clId="Web-{8538B69F-2100-EEFB-1011-3103DD74EF4B}" dt="2024-07-09T12:51:31.835" v="1009" actId="20577"/>
        <pc:sldMkLst>
          <pc:docMk/>
          <pc:sldMk cId="2079008288" sldId="2147471549"/>
        </pc:sldMkLst>
        <pc:spChg chg="mod">
          <ac:chgData name="Chloe May" userId="S::chloe.may@nhsproviders.org::e7ea258b-e311-4941-8cf8-51dcdae0ffba" providerId="AD" clId="Web-{8538B69F-2100-EEFB-1011-3103DD74EF4B}" dt="2024-07-09T12:51:31.835" v="1009" actId="20577"/>
          <ac:spMkLst>
            <pc:docMk/>
            <pc:sldMk cId="2079008288" sldId="2147471549"/>
            <ac:spMk id="7" creationId="{6A724E33-8934-FF11-A3A7-0D7059964863}"/>
          </ac:spMkLst>
        </pc:spChg>
      </pc:sldChg>
      <pc:sldChg chg="modSp add replId modNotes">
        <pc:chgData name="Chloe May" userId="S::chloe.may@nhsproviders.org::e7ea258b-e311-4941-8cf8-51dcdae0ffba" providerId="AD" clId="Web-{8538B69F-2100-EEFB-1011-3103DD74EF4B}" dt="2024-07-09T12:52:05.742" v="1013" actId="20577"/>
        <pc:sldMkLst>
          <pc:docMk/>
          <pc:sldMk cId="2730354780" sldId="2147471550"/>
        </pc:sldMkLst>
        <pc:spChg chg="mod">
          <ac:chgData name="Chloe May" userId="S::chloe.may@nhsproviders.org::e7ea258b-e311-4941-8cf8-51dcdae0ffba" providerId="AD" clId="Web-{8538B69F-2100-EEFB-1011-3103DD74EF4B}" dt="2024-07-09T12:52:05.742" v="1013" actId="20577"/>
          <ac:spMkLst>
            <pc:docMk/>
            <pc:sldMk cId="2730354780" sldId="2147471550"/>
            <ac:spMk id="7" creationId="{6A724E33-8934-FF11-A3A7-0D7059964863}"/>
          </ac:spMkLst>
        </pc:spChg>
      </pc:sldChg>
      <pc:sldChg chg="add replId">
        <pc:chgData name="Chloe May" userId="S::chloe.may@nhsproviders.org::e7ea258b-e311-4941-8cf8-51dcdae0ffba" providerId="AD" clId="Web-{8538B69F-2100-EEFB-1011-3103DD74EF4B}" dt="2024-07-09T12:37:40.568" v="764"/>
        <pc:sldMkLst>
          <pc:docMk/>
          <pc:sldMk cId="3198867264" sldId="2147471551"/>
        </pc:sldMkLst>
      </pc:sldChg>
      <pc:sldChg chg="add replId">
        <pc:chgData name="Chloe May" userId="S::chloe.may@nhsproviders.org::e7ea258b-e311-4941-8cf8-51dcdae0ffba" providerId="AD" clId="Web-{8538B69F-2100-EEFB-1011-3103DD74EF4B}" dt="2024-07-09T12:37:43.271" v="765"/>
        <pc:sldMkLst>
          <pc:docMk/>
          <pc:sldMk cId="3431847575" sldId="2147471552"/>
        </pc:sldMkLst>
      </pc:sldChg>
      <pc:sldChg chg="add replId">
        <pc:chgData name="Chloe May" userId="S::chloe.may@nhsproviders.org::e7ea258b-e311-4941-8cf8-51dcdae0ffba" providerId="AD" clId="Web-{8538B69F-2100-EEFB-1011-3103DD74EF4B}" dt="2024-07-09T12:37:52.834" v="766"/>
        <pc:sldMkLst>
          <pc:docMk/>
          <pc:sldMk cId="3716774003" sldId="2147471553"/>
        </pc:sldMkLst>
      </pc:sldChg>
      <pc:sldChg chg="modSp add replId modNotes">
        <pc:chgData name="Chloe May" userId="S::chloe.may@nhsproviders.org::e7ea258b-e311-4941-8cf8-51dcdae0ffba" providerId="AD" clId="Web-{8538B69F-2100-EEFB-1011-3103DD74EF4B}" dt="2024-07-09T13:03:40.832" v="1072" actId="20577"/>
        <pc:sldMkLst>
          <pc:docMk/>
          <pc:sldMk cId="2281932873" sldId="2147471554"/>
        </pc:sldMkLst>
        <pc:spChg chg="mod">
          <ac:chgData name="Chloe May" userId="S::chloe.may@nhsproviders.org::e7ea258b-e311-4941-8cf8-51dcdae0ffba" providerId="AD" clId="Web-{8538B69F-2100-EEFB-1011-3103DD74EF4B}" dt="2024-07-09T13:03:40.832" v="1072" actId="20577"/>
          <ac:spMkLst>
            <pc:docMk/>
            <pc:sldMk cId="2281932873" sldId="2147471554"/>
            <ac:spMk id="3" creationId="{851500DA-365C-D244-1742-D771CBCB3854}"/>
          </ac:spMkLst>
        </pc:spChg>
      </pc:sldChg>
      <pc:sldMasterChg chg="replId addSldLayout delSldLayout modSldLayout">
        <pc:chgData name="Chloe May" userId="S::chloe.may@nhsproviders.org::e7ea258b-e311-4941-8cf8-51dcdae0ffba" providerId="AD" clId="Web-{8538B69F-2100-EEFB-1011-3103DD74EF4B}" dt="2024-07-09T08:35:37.112" v="55"/>
        <pc:sldMasterMkLst>
          <pc:docMk/>
          <pc:sldMasterMk cId="0" sldId="2147483694"/>
        </pc:sldMasterMkLst>
        <pc:sldLayoutChg chg="add del">
          <pc:chgData name="Chloe May" userId="S::chloe.may@nhsproviders.org::e7ea258b-e311-4941-8cf8-51dcdae0ffba" providerId="AD" clId="Web-{8538B69F-2100-EEFB-1011-3103DD74EF4B}" dt="2024-07-09T08:34:52.298" v="21"/>
          <pc:sldLayoutMkLst>
            <pc:docMk/>
            <pc:sldMasterMk cId="0" sldId="2147483694"/>
            <pc:sldLayoutMk cId="791649198" sldId="2147483688"/>
          </pc:sldLayoutMkLst>
        </pc:sldLayoutChg>
        <pc:sldLayoutChg chg="add del">
          <pc:chgData name="Chloe May" userId="S::chloe.may@nhsproviders.org::e7ea258b-e311-4941-8cf8-51dcdae0ffba" providerId="AD" clId="Web-{8538B69F-2100-EEFB-1011-3103DD74EF4B}" dt="2024-07-09T08:35:32.471" v="48"/>
          <pc:sldLayoutMkLst>
            <pc:docMk/>
            <pc:sldMasterMk cId="0" sldId="2147483694"/>
            <pc:sldLayoutMk cId="3567557963" sldId="2147483688"/>
          </pc:sldLayoutMkLst>
        </pc:sldLayoutChg>
        <pc:sldLayoutChg chg="add del">
          <pc:chgData name="Chloe May" userId="S::chloe.may@nhsproviders.org::e7ea258b-e311-4941-8cf8-51dcdae0ffba" providerId="AD" clId="Web-{8538B69F-2100-EEFB-1011-3103DD74EF4B}" dt="2024-07-09T08:34:52.283" v="18"/>
          <pc:sldLayoutMkLst>
            <pc:docMk/>
            <pc:sldMasterMk cId="0" sldId="2147483694"/>
            <pc:sldLayoutMk cId="2000184394" sldId="2147483689"/>
          </pc:sldLayoutMkLst>
        </pc:sldLayoutChg>
        <pc:sldLayoutChg chg="add del">
          <pc:chgData name="Chloe May" userId="S::chloe.may@nhsproviders.org::e7ea258b-e311-4941-8cf8-51dcdae0ffba" providerId="AD" clId="Web-{8538B69F-2100-EEFB-1011-3103DD74EF4B}" dt="2024-07-09T08:35:32.471" v="45"/>
          <pc:sldLayoutMkLst>
            <pc:docMk/>
            <pc:sldMasterMk cId="0" sldId="2147483694"/>
            <pc:sldLayoutMk cId="2943944097" sldId="2147483689"/>
          </pc:sldLayoutMkLst>
        </pc:sldLayoutChg>
        <pc:sldLayoutChg chg="replId">
          <pc:chgData name="Chloe May" userId="S::chloe.may@nhsproviders.org::e7ea258b-e311-4941-8cf8-51dcdae0ffba" providerId="AD" clId="Web-{8538B69F-2100-EEFB-1011-3103DD74EF4B}" dt="2024-07-09T08:35:37.112" v="55"/>
          <pc:sldLayoutMkLst>
            <pc:docMk/>
            <pc:sldMasterMk cId="0" sldId="2147483694"/>
            <pc:sldLayoutMk cId="0" sldId="2147483695"/>
          </pc:sldLayoutMkLst>
        </pc:sldLayoutChg>
        <pc:sldLayoutChg chg="replId">
          <pc:chgData name="Chloe May" userId="S::chloe.may@nhsproviders.org::e7ea258b-e311-4941-8cf8-51dcdae0ffba" providerId="AD" clId="Web-{8538B69F-2100-EEFB-1011-3103DD74EF4B}" dt="2024-07-09T08:35:37.112" v="55"/>
          <pc:sldLayoutMkLst>
            <pc:docMk/>
            <pc:sldMasterMk cId="0" sldId="2147483694"/>
            <pc:sldLayoutMk cId="1579999686" sldId="2147483696"/>
          </pc:sldLayoutMkLst>
        </pc:sldLayoutChg>
        <pc:sldLayoutChg chg="replId">
          <pc:chgData name="Chloe May" userId="S::chloe.may@nhsproviders.org::e7ea258b-e311-4941-8cf8-51dcdae0ffba" providerId="AD" clId="Web-{8538B69F-2100-EEFB-1011-3103DD74EF4B}" dt="2024-07-09T08:35:37.112" v="55"/>
          <pc:sldLayoutMkLst>
            <pc:docMk/>
            <pc:sldMasterMk cId="0" sldId="2147483694"/>
            <pc:sldLayoutMk cId="3955668633" sldId="2147483697"/>
          </pc:sldLayoutMkLst>
        </pc:sldLayoutChg>
      </pc:sldMasterChg>
      <pc:sldMasterChg chg="replId modSldLayout">
        <pc:chgData name="Chloe May" userId="S::chloe.may@nhsproviders.org::e7ea258b-e311-4941-8cf8-51dcdae0ffba" providerId="AD" clId="Web-{8538B69F-2100-EEFB-1011-3103DD74EF4B}" dt="2024-07-09T11:52:27.142" v="440"/>
        <pc:sldMasterMkLst>
          <pc:docMk/>
          <pc:sldMasterMk cId="0" sldId="2147483698"/>
        </pc:sldMasterMkLst>
        <pc:sldLayoutChg chg="replId">
          <pc:chgData name="Chloe May" userId="S::chloe.may@nhsproviders.org::e7ea258b-e311-4941-8cf8-51dcdae0ffba" providerId="AD" clId="Web-{8538B69F-2100-EEFB-1011-3103DD74EF4B}" dt="2024-07-09T08:35:37.112" v="55"/>
          <pc:sldLayoutMkLst>
            <pc:docMk/>
            <pc:sldMasterMk cId="0" sldId="2147483698"/>
            <pc:sldLayoutMk cId="0" sldId="2147483688"/>
          </pc:sldLayoutMkLst>
        </pc:sldLayoutChg>
        <pc:sldLayoutChg chg="replId">
          <pc:chgData name="Chloe May" userId="S::chloe.may@nhsproviders.org::e7ea258b-e311-4941-8cf8-51dcdae0ffba" providerId="AD" clId="Web-{8538B69F-2100-EEFB-1011-3103DD74EF4B}" dt="2024-07-09T08:35:37.112" v="55"/>
          <pc:sldLayoutMkLst>
            <pc:docMk/>
            <pc:sldMasterMk cId="0" sldId="2147483698"/>
            <pc:sldLayoutMk cId="0" sldId="2147483689"/>
          </pc:sldLayoutMkLst>
        </pc:sldLayoutChg>
        <pc:sldLayoutChg chg="replId">
          <pc:chgData name="Chloe May" userId="S::chloe.may@nhsproviders.org::e7ea258b-e311-4941-8cf8-51dcdae0ffba" providerId="AD" clId="Web-{8538B69F-2100-EEFB-1011-3103DD74EF4B}" dt="2024-07-09T08:35:37.112" v="55"/>
          <pc:sldLayoutMkLst>
            <pc:docMk/>
            <pc:sldMasterMk cId="0" sldId="2147483698"/>
            <pc:sldLayoutMk cId="0" sldId="2147483690"/>
          </pc:sldLayoutMkLst>
        </pc:sldLayoutChg>
        <pc:sldLayoutChg chg="replId">
          <pc:chgData name="Chloe May" userId="S::chloe.may@nhsproviders.org::e7ea258b-e311-4941-8cf8-51dcdae0ffba" providerId="AD" clId="Web-{8538B69F-2100-EEFB-1011-3103DD74EF4B}" dt="2024-07-09T08:35:37.112" v="55"/>
          <pc:sldLayoutMkLst>
            <pc:docMk/>
            <pc:sldMasterMk cId="0" sldId="2147483698"/>
            <pc:sldLayoutMk cId="0" sldId="2147483691"/>
          </pc:sldLayoutMkLst>
        </pc:sldLayoutChg>
        <pc:sldLayoutChg chg="replId">
          <pc:chgData name="Chloe May" userId="S::chloe.may@nhsproviders.org::e7ea258b-e311-4941-8cf8-51dcdae0ffba" providerId="AD" clId="Web-{8538B69F-2100-EEFB-1011-3103DD74EF4B}" dt="2024-07-09T08:35:37.112" v="55"/>
          <pc:sldLayoutMkLst>
            <pc:docMk/>
            <pc:sldMasterMk cId="0" sldId="2147483698"/>
            <pc:sldLayoutMk cId="0" sldId="2147483692"/>
          </pc:sldLayoutMkLst>
        </pc:sldLayoutChg>
        <pc:sldLayoutChg chg="replId">
          <pc:chgData name="Chloe May" userId="S::chloe.may@nhsproviders.org::e7ea258b-e311-4941-8cf8-51dcdae0ffba" providerId="AD" clId="Web-{8538B69F-2100-EEFB-1011-3103DD74EF4B}" dt="2024-07-09T08:35:37.112" v="55"/>
          <pc:sldLayoutMkLst>
            <pc:docMk/>
            <pc:sldMasterMk cId="0" sldId="2147483698"/>
            <pc:sldLayoutMk cId="1815780466" sldId="2147483693"/>
          </pc:sldLayoutMkLst>
        </pc:sldLayoutChg>
      </pc:sldMasterChg>
      <pc:sldMasterChg chg="add addSldLayout modSldLayout">
        <pc:chgData name="Chloe May" userId="S::chloe.may@nhsproviders.org::e7ea258b-e311-4941-8cf8-51dcdae0ffba" providerId="AD" clId="Web-{8538B69F-2100-EEFB-1011-3103DD74EF4B}" dt="2024-07-09T11:52:27.142" v="440"/>
        <pc:sldMasterMkLst>
          <pc:docMk/>
          <pc:sldMasterMk cId="3354565787" sldId="2147483700"/>
        </pc:sldMasterMkLst>
        <pc:sldLayoutChg chg="add replId">
          <pc:chgData name="Chloe May" userId="S::chloe.may@nhsproviders.org::e7ea258b-e311-4941-8cf8-51dcdae0ffba" providerId="AD" clId="Web-{8538B69F-2100-EEFB-1011-3103DD74EF4B}" dt="2024-07-09T11:52:27.142" v="440"/>
          <pc:sldLayoutMkLst>
            <pc:docMk/>
            <pc:sldMasterMk cId="3354565787" sldId="2147483700"/>
            <pc:sldLayoutMk cId="2968621734" sldId="2147483699"/>
          </pc:sldLayoutMkLst>
        </pc:sldLayoutChg>
        <pc:sldLayoutChg chg="add">
          <pc:chgData name="Chloe May" userId="S::chloe.may@nhsproviders.org::e7ea258b-e311-4941-8cf8-51dcdae0ffba" providerId="AD" clId="Web-{8538B69F-2100-EEFB-1011-3103DD74EF4B}" dt="2024-07-09T08:35:37.112" v="55"/>
          <pc:sldLayoutMkLst>
            <pc:docMk/>
            <pc:sldMasterMk cId="3354565787" sldId="2147483700"/>
            <pc:sldLayoutMk cId="3708560123" sldId="2147483701"/>
          </pc:sldLayoutMkLst>
        </pc:sldLayoutChg>
        <pc:sldLayoutChg chg="add">
          <pc:chgData name="Chloe May" userId="S::chloe.may@nhsproviders.org::e7ea258b-e311-4941-8cf8-51dcdae0ffba" providerId="AD" clId="Web-{8538B69F-2100-EEFB-1011-3103DD74EF4B}" dt="2024-07-09T08:35:37.112" v="55"/>
          <pc:sldLayoutMkLst>
            <pc:docMk/>
            <pc:sldMasterMk cId="3354565787" sldId="2147483700"/>
            <pc:sldLayoutMk cId="445456650" sldId="2147483702"/>
          </pc:sldLayoutMkLst>
        </pc:sldLayoutChg>
        <pc:sldLayoutChg chg="add">
          <pc:chgData name="Chloe May" userId="S::chloe.may@nhsproviders.org::e7ea258b-e311-4941-8cf8-51dcdae0ffba" providerId="AD" clId="Web-{8538B69F-2100-EEFB-1011-3103DD74EF4B}" dt="2024-07-09T08:35:37.112" v="55"/>
          <pc:sldLayoutMkLst>
            <pc:docMk/>
            <pc:sldMasterMk cId="3354565787" sldId="2147483700"/>
            <pc:sldLayoutMk cId="1157488109" sldId="2147483703"/>
          </pc:sldLayoutMkLst>
        </pc:sldLayoutChg>
        <pc:sldLayoutChg chg="add">
          <pc:chgData name="Chloe May" userId="S::chloe.may@nhsproviders.org::e7ea258b-e311-4941-8cf8-51dcdae0ffba" providerId="AD" clId="Web-{8538B69F-2100-EEFB-1011-3103DD74EF4B}" dt="2024-07-09T08:35:37.112" v="55"/>
          <pc:sldLayoutMkLst>
            <pc:docMk/>
            <pc:sldMasterMk cId="3354565787" sldId="2147483700"/>
            <pc:sldLayoutMk cId="1231735120" sldId="2147483704"/>
          </pc:sldLayoutMkLst>
        </pc:sldLayoutChg>
        <pc:sldLayoutChg chg="add">
          <pc:chgData name="Chloe May" userId="S::chloe.may@nhsproviders.org::e7ea258b-e311-4941-8cf8-51dcdae0ffba" providerId="AD" clId="Web-{8538B69F-2100-EEFB-1011-3103DD74EF4B}" dt="2024-07-09T08:35:37.112" v="55"/>
          <pc:sldLayoutMkLst>
            <pc:docMk/>
            <pc:sldMasterMk cId="3354565787" sldId="2147483700"/>
            <pc:sldLayoutMk cId="1732569514" sldId="2147483705"/>
          </pc:sldLayoutMkLst>
        </pc:sldLayoutChg>
        <pc:sldLayoutChg chg="add">
          <pc:chgData name="Chloe May" userId="S::chloe.may@nhsproviders.org::e7ea258b-e311-4941-8cf8-51dcdae0ffba" providerId="AD" clId="Web-{8538B69F-2100-EEFB-1011-3103DD74EF4B}" dt="2024-07-09T08:35:37.112" v="55"/>
          <pc:sldLayoutMkLst>
            <pc:docMk/>
            <pc:sldMasterMk cId="3354565787" sldId="2147483700"/>
            <pc:sldLayoutMk cId="422598368" sldId="2147483706"/>
          </pc:sldLayoutMkLst>
        </pc:sldLayoutChg>
        <pc:sldLayoutChg chg="add">
          <pc:chgData name="Chloe May" userId="S::chloe.may@nhsproviders.org::e7ea258b-e311-4941-8cf8-51dcdae0ffba" providerId="AD" clId="Web-{8538B69F-2100-EEFB-1011-3103DD74EF4B}" dt="2024-07-09T08:35:37.112" v="55"/>
          <pc:sldLayoutMkLst>
            <pc:docMk/>
            <pc:sldMasterMk cId="3354565787" sldId="2147483700"/>
            <pc:sldLayoutMk cId="54413632" sldId="2147483707"/>
          </pc:sldLayoutMkLst>
        </pc:sldLayoutChg>
        <pc:sldLayoutChg chg="add">
          <pc:chgData name="Chloe May" userId="S::chloe.may@nhsproviders.org::e7ea258b-e311-4941-8cf8-51dcdae0ffba" providerId="AD" clId="Web-{8538B69F-2100-EEFB-1011-3103DD74EF4B}" dt="2024-07-09T08:35:37.112" v="55"/>
          <pc:sldLayoutMkLst>
            <pc:docMk/>
            <pc:sldMasterMk cId="3354565787" sldId="2147483700"/>
            <pc:sldLayoutMk cId="1004119418" sldId="2147483708"/>
          </pc:sldLayoutMkLst>
        </pc:sldLayoutChg>
        <pc:sldLayoutChg chg="add">
          <pc:chgData name="Chloe May" userId="S::chloe.may@nhsproviders.org::e7ea258b-e311-4941-8cf8-51dcdae0ffba" providerId="AD" clId="Web-{8538B69F-2100-EEFB-1011-3103DD74EF4B}" dt="2024-07-09T08:35:37.112" v="55"/>
          <pc:sldLayoutMkLst>
            <pc:docMk/>
            <pc:sldMasterMk cId="3354565787" sldId="2147483700"/>
            <pc:sldLayoutMk cId="553937229" sldId="2147483709"/>
          </pc:sldLayoutMkLst>
        </pc:sldLayoutChg>
        <pc:sldLayoutChg chg="add">
          <pc:chgData name="Chloe May" userId="S::chloe.may@nhsproviders.org::e7ea258b-e311-4941-8cf8-51dcdae0ffba" providerId="AD" clId="Web-{8538B69F-2100-EEFB-1011-3103DD74EF4B}" dt="2024-07-09T08:35:37.112" v="55"/>
          <pc:sldLayoutMkLst>
            <pc:docMk/>
            <pc:sldMasterMk cId="3354565787" sldId="2147483700"/>
            <pc:sldLayoutMk cId="2268507649" sldId="2147483710"/>
          </pc:sldLayoutMkLst>
        </pc:sldLayoutChg>
        <pc:sldLayoutChg chg="add">
          <pc:chgData name="Chloe May" userId="S::chloe.may@nhsproviders.org::e7ea258b-e311-4941-8cf8-51dcdae0ffba" providerId="AD" clId="Web-{8538B69F-2100-EEFB-1011-3103DD74EF4B}" dt="2024-07-09T08:35:37.112" v="55"/>
          <pc:sldLayoutMkLst>
            <pc:docMk/>
            <pc:sldMasterMk cId="3354565787" sldId="2147483700"/>
            <pc:sldLayoutMk cId="1464275657" sldId="2147483711"/>
          </pc:sldLayoutMkLst>
        </pc:sldLayoutChg>
        <pc:sldLayoutChg chg="add">
          <pc:chgData name="Chloe May" userId="S::chloe.may@nhsproviders.org::e7ea258b-e311-4941-8cf8-51dcdae0ffba" providerId="AD" clId="Web-{8538B69F-2100-EEFB-1011-3103DD74EF4B}" dt="2024-07-09T08:35:37.112" v="55"/>
          <pc:sldLayoutMkLst>
            <pc:docMk/>
            <pc:sldMasterMk cId="3354565787" sldId="2147483700"/>
            <pc:sldLayoutMk cId="1806647631" sldId="2147483713"/>
          </pc:sldLayoutMkLst>
        </pc:sldLayoutChg>
        <pc:sldLayoutChg chg="add">
          <pc:chgData name="Chloe May" userId="S::chloe.may@nhsproviders.org::e7ea258b-e311-4941-8cf8-51dcdae0ffba" providerId="AD" clId="Web-{8538B69F-2100-EEFB-1011-3103DD74EF4B}" dt="2024-07-09T08:35:37.112" v="55"/>
          <pc:sldLayoutMkLst>
            <pc:docMk/>
            <pc:sldMasterMk cId="3354565787" sldId="2147483700"/>
            <pc:sldLayoutMk cId="3937025526" sldId="2147483714"/>
          </pc:sldLayoutMkLst>
        </pc:sldLayoutChg>
        <pc:sldLayoutChg chg="add">
          <pc:chgData name="Chloe May" userId="S::chloe.may@nhsproviders.org::e7ea258b-e311-4941-8cf8-51dcdae0ffba" providerId="AD" clId="Web-{8538B69F-2100-EEFB-1011-3103DD74EF4B}" dt="2024-07-09T08:35:37.112" v="55"/>
          <pc:sldLayoutMkLst>
            <pc:docMk/>
            <pc:sldMasterMk cId="3354565787" sldId="2147483700"/>
            <pc:sldLayoutMk cId="546062772" sldId="2147483715"/>
          </pc:sldLayoutMkLst>
        </pc:sldLayoutChg>
        <pc:sldLayoutChg chg="add">
          <pc:chgData name="Chloe May" userId="S::chloe.may@nhsproviders.org::e7ea258b-e311-4941-8cf8-51dcdae0ffba" providerId="AD" clId="Web-{8538B69F-2100-EEFB-1011-3103DD74EF4B}" dt="2024-07-09T08:35:37.112" v="55"/>
          <pc:sldLayoutMkLst>
            <pc:docMk/>
            <pc:sldMasterMk cId="3354565787" sldId="2147483700"/>
            <pc:sldLayoutMk cId="4212890018" sldId="2147483716"/>
          </pc:sldLayoutMkLst>
        </pc:sldLayoutChg>
      </pc:sldMasterChg>
      <pc:sldMasterChg chg="add addSldLayout">
        <pc:chgData name="Chloe May" userId="S::chloe.may@nhsproviders.org::e7ea258b-e311-4941-8cf8-51dcdae0ffba" providerId="AD" clId="Web-{8538B69F-2100-EEFB-1011-3103DD74EF4B}" dt="2024-07-09T11:52:27.142" v="440"/>
        <pc:sldMasterMkLst>
          <pc:docMk/>
          <pc:sldMasterMk cId="2541781865" sldId="2147483720"/>
        </pc:sldMasterMkLst>
        <pc:sldLayoutChg chg="add">
          <pc:chgData name="Chloe May" userId="S::chloe.may@nhsproviders.org::e7ea258b-e311-4941-8cf8-51dcdae0ffba" providerId="AD" clId="Web-{8538B69F-2100-EEFB-1011-3103DD74EF4B}" dt="2024-07-09T11:52:27.142" v="440"/>
          <pc:sldLayoutMkLst>
            <pc:docMk/>
            <pc:sldMasterMk cId="2541781865" sldId="2147483720"/>
            <pc:sldLayoutMk cId="1103699364" sldId="2147483712"/>
          </pc:sldLayoutMkLst>
        </pc:sldLayoutChg>
        <pc:sldLayoutChg chg="add">
          <pc:chgData name="Chloe May" userId="S::chloe.may@nhsproviders.org::e7ea258b-e311-4941-8cf8-51dcdae0ffba" providerId="AD" clId="Web-{8538B69F-2100-EEFB-1011-3103DD74EF4B}" dt="2024-07-09T11:52:27.142" v="440"/>
          <pc:sldLayoutMkLst>
            <pc:docMk/>
            <pc:sldMasterMk cId="2541781865" sldId="2147483720"/>
            <pc:sldLayoutMk cId="1428472030" sldId="2147483721"/>
          </pc:sldLayoutMkLst>
        </pc:sldLayoutChg>
        <pc:sldLayoutChg chg="add">
          <pc:chgData name="Chloe May" userId="S::chloe.may@nhsproviders.org::e7ea258b-e311-4941-8cf8-51dcdae0ffba" providerId="AD" clId="Web-{8538B69F-2100-EEFB-1011-3103DD74EF4B}" dt="2024-07-09T11:52:27.142" v="440"/>
          <pc:sldLayoutMkLst>
            <pc:docMk/>
            <pc:sldMasterMk cId="2541781865" sldId="2147483720"/>
            <pc:sldLayoutMk cId="2007233744" sldId="2147483722"/>
          </pc:sldLayoutMkLst>
        </pc:sldLayoutChg>
        <pc:sldLayoutChg chg="add">
          <pc:chgData name="Chloe May" userId="S::chloe.may@nhsproviders.org::e7ea258b-e311-4941-8cf8-51dcdae0ffba" providerId="AD" clId="Web-{8538B69F-2100-EEFB-1011-3103DD74EF4B}" dt="2024-07-09T11:52:27.142" v="440"/>
          <pc:sldLayoutMkLst>
            <pc:docMk/>
            <pc:sldMasterMk cId="2541781865" sldId="2147483720"/>
            <pc:sldLayoutMk cId="2653420497" sldId="2147483723"/>
          </pc:sldLayoutMkLst>
        </pc:sldLayoutChg>
        <pc:sldLayoutChg chg="add">
          <pc:chgData name="Chloe May" userId="S::chloe.may@nhsproviders.org::e7ea258b-e311-4941-8cf8-51dcdae0ffba" providerId="AD" clId="Web-{8538B69F-2100-EEFB-1011-3103DD74EF4B}" dt="2024-07-09T11:52:27.142" v="440"/>
          <pc:sldLayoutMkLst>
            <pc:docMk/>
            <pc:sldMasterMk cId="2541781865" sldId="2147483720"/>
            <pc:sldLayoutMk cId="2168413778" sldId="2147483724"/>
          </pc:sldLayoutMkLst>
        </pc:sldLayoutChg>
        <pc:sldLayoutChg chg="add">
          <pc:chgData name="Chloe May" userId="S::chloe.may@nhsproviders.org::e7ea258b-e311-4941-8cf8-51dcdae0ffba" providerId="AD" clId="Web-{8538B69F-2100-EEFB-1011-3103DD74EF4B}" dt="2024-07-09T11:52:27.142" v="440"/>
          <pc:sldLayoutMkLst>
            <pc:docMk/>
            <pc:sldMasterMk cId="2541781865" sldId="2147483720"/>
            <pc:sldLayoutMk cId="680025449" sldId="2147483725"/>
          </pc:sldLayoutMkLst>
        </pc:sldLayoutChg>
        <pc:sldLayoutChg chg="add">
          <pc:chgData name="Chloe May" userId="S::chloe.may@nhsproviders.org::e7ea258b-e311-4941-8cf8-51dcdae0ffba" providerId="AD" clId="Web-{8538B69F-2100-EEFB-1011-3103DD74EF4B}" dt="2024-07-09T11:52:27.142" v="440"/>
          <pc:sldLayoutMkLst>
            <pc:docMk/>
            <pc:sldMasterMk cId="2541781865" sldId="2147483720"/>
            <pc:sldLayoutMk cId="4269820649" sldId="2147483726"/>
          </pc:sldLayoutMkLst>
        </pc:sldLayoutChg>
        <pc:sldLayoutChg chg="add">
          <pc:chgData name="Chloe May" userId="S::chloe.may@nhsproviders.org::e7ea258b-e311-4941-8cf8-51dcdae0ffba" providerId="AD" clId="Web-{8538B69F-2100-EEFB-1011-3103DD74EF4B}" dt="2024-07-09T11:52:27.142" v="440"/>
          <pc:sldLayoutMkLst>
            <pc:docMk/>
            <pc:sldMasterMk cId="2541781865" sldId="2147483720"/>
            <pc:sldLayoutMk cId="3910565347" sldId="2147483727"/>
          </pc:sldLayoutMkLst>
        </pc:sldLayoutChg>
        <pc:sldLayoutChg chg="add">
          <pc:chgData name="Chloe May" userId="S::chloe.may@nhsproviders.org::e7ea258b-e311-4941-8cf8-51dcdae0ffba" providerId="AD" clId="Web-{8538B69F-2100-EEFB-1011-3103DD74EF4B}" dt="2024-07-09T11:52:27.142" v="440"/>
          <pc:sldLayoutMkLst>
            <pc:docMk/>
            <pc:sldMasterMk cId="2541781865" sldId="2147483720"/>
            <pc:sldLayoutMk cId="549141566" sldId="2147483728"/>
          </pc:sldLayoutMkLst>
        </pc:sldLayoutChg>
        <pc:sldLayoutChg chg="add">
          <pc:chgData name="Chloe May" userId="S::chloe.may@nhsproviders.org::e7ea258b-e311-4941-8cf8-51dcdae0ffba" providerId="AD" clId="Web-{8538B69F-2100-EEFB-1011-3103DD74EF4B}" dt="2024-07-09T11:52:27.142" v="440"/>
          <pc:sldLayoutMkLst>
            <pc:docMk/>
            <pc:sldMasterMk cId="2541781865" sldId="2147483720"/>
            <pc:sldLayoutMk cId="2728681260" sldId="2147483729"/>
          </pc:sldLayoutMkLst>
        </pc:sldLayoutChg>
        <pc:sldLayoutChg chg="add">
          <pc:chgData name="Chloe May" userId="S::chloe.may@nhsproviders.org::e7ea258b-e311-4941-8cf8-51dcdae0ffba" providerId="AD" clId="Web-{8538B69F-2100-EEFB-1011-3103DD74EF4B}" dt="2024-07-09T11:52:27.142" v="440"/>
          <pc:sldLayoutMkLst>
            <pc:docMk/>
            <pc:sldMasterMk cId="2541781865" sldId="2147483720"/>
            <pc:sldLayoutMk cId="3145407170" sldId="2147483730"/>
          </pc:sldLayoutMkLst>
        </pc:sldLayoutChg>
        <pc:sldLayoutChg chg="add">
          <pc:chgData name="Chloe May" userId="S::chloe.may@nhsproviders.org::e7ea258b-e311-4941-8cf8-51dcdae0ffba" providerId="AD" clId="Web-{8538B69F-2100-EEFB-1011-3103DD74EF4B}" dt="2024-07-09T11:52:27.142" v="440"/>
          <pc:sldLayoutMkLst>
            <pc:docMk/>
            <pc:sldMasterMk cId="2541781865" sldId="2147483720"/>
            <pc:sldLayoutMk cId="2424895675" sldId="2147483731"/>
          </pc:sldLayoutMkLst>
        </pc:sldLayoutChg>
      </pc:sldMasterChg>
    </pc:docChg>
  </pc:docChgLst>
  <pc:docChgLst>
    <pc:chgData name="Chloe May" userId="S::chloe.may@nhsproviders.org::e7ea258b-e311-4941-8cf8-51dcdae0ffba" providerId="AD" clId="Web-{4C70E516-F847-3AB9-4396-FEB161FD63A3}"/>
    <pc:docChg chg="addSld delSld addMainMaster modMainMaster">
      <pc:chgData name="Chloe May" userId="S::chloe.may@nhsproviders.org::e7ea258b-e311-4941-8cf8-51dcdae0ffba" providerId="AD" clId="Web-{4C70E516-F847-3AB9-4396-FEB161FD63A3}" dt="2024-07-10T07:24:08.981" v="59"/>
      <pc:docMkLst>
        <pc:docMk/>
      </pc:docMkLst>
      <pc:sldChg chg="del">
        <pc:chgData name="Chloe May" userId="S::chloe.may@nhsproviders.org::e7ea258b-e311-4941-8cf8-51dcdae0ffba" providerId="AD" clId="Web-{4C70E516-F847-3AB9-4396-FEB161FD63A3}" dt="2024-07-10T07:22:32.697" v="25"/>
        <pc:sldMkLst>
          <pc:docMk/>
          <pc:sldMk cId="0" sldId="256"/>
        </pc:sldMkLst>
      </pc:sldChg>
      <pc:sldChg chg="del">
        <pc:chgData name="Chloe May" userId="S::chloe.may@nhsproviders.org::e7ea258b-e311-4941-8cf8-51dcdae0ffba" providerId="AD" clId="Web-{4C70E516-F847-3AB9-4396-FEB161FD63A3}" dt="2024-07-10T07:22:32.681" v="19"/>
        <pc:sldMkLst>
          <pc:docMk/>
          <pc:sldMk cId="0" sldId="268"/>
        </pc:sldMkLst>
      </pc:sldChg>
      <pc:sldChg chg="del">
        <pc:chgData name="Chloe May" userId="S::chloe.may@nhsproviders.org::e7ea258b-e311-4941-8cf8-51dcdae0ffba" providerId="AD" clId="Web-{4C70E516-F847-3AB9-4396-FEB161FD63A3}" dt="2024-07-10T07:22:32.681" v="17"/>
        <pc:sldMkLst>
          <pc:docMk/>
          <pc:sldMk cId="0" sldId="284"/>
        </pc:sldMkLst>
      </pc:sldChg>
      <pc:sldChg chg="del">
        <pc:chgData name="Chloe May" userId="S::chloe.may@nhsproviders.org::e7ea258b-e311-4941-8cf8-51dcdae0ffba" providerId="AD" clId="Web-{4C70E516-F847-3AB9-4396-FEB161FD63A3}" dt="2024-07-10T07:22:32.681" v="16"/>
        <pc:sldMkLst>
          <pc:docMk/>
          <pc:sldMk cId="0" sldId="292"/>
        </pc:sldMkLst>
      </pc:sldChg>
      <pc:sldChg chg="del">
        <pc:chgData name="Chloe May" userId="S::chloe.may@nhsproviders.org::e7ea258b-e311-4941-8cf8-51dcdae0ffba" providerId="AD" clId="Web-{4C70E516-F847-3AB9-4396-FEB161FD63A3}" dt="2024-07-10T07:22:32.681" v="15"/>
        <pc:sldMkLst>
          <pc:docMk/>
          <pc:sldMk cId="0" sldId="293"/>
        </pc:sldMkLst>
      </pc:sldChg>
      <pc:sldChg chg="del">
        <pc:chgData name="Chloe May" userId="S::chloe.may@nhsproviders.org::e7ea258b-e311-4941-8cf8-51dcdae0ffba" providerId="AD" clId="Web-{4C70E516-F847-3AB9-4396-FEB161FD63A3}" dt="2024-07-10T07:22:32.650" v="0"/>
        <pc:sldMkLst>
          <pc:docMk/>
          <pc:sldMk cId="1728558839" sldId="295"/>
        </pc:sldMkLst>
      </pc:sldChg>
      <pc:sldChg chg="del">
        <pc:chgData name="Chloe May" userId="S::chloe.may@nhsproviders.org::e7ea258b-e311-4941-8cf8-51dcdae0ffba" providerId="AD" clId="Web-{4C70E516-F847-3AB9-4396-FEB161FD63A3}" dt="2024-07-10T07:22:32.665" v="10"/>
        <pc:sldMkLst>
          <pc:docMk/>
          <pc:sldMk cId="0" sldId="298"/>
        </pc:sldMkLst>
      </pc:sldChg>
      <pc:sldChg chg="del">
        <pc:chgData name="Chloe May" userId="S::chloe.may@nhsproviders.org::e7ea258b-e311-4941-8cf8-51dcdae0ffba" providerId="AD" clId="Web-{4C70E516-F847-3AB9-4396-FEB161FD63A3}" dt="2024-07-10T07:22:32.665" v="9"/>
        <pc:sldMkLst>
          <pc:docMk/>
          <pc:sldMk cId="0" sldId="299"/>
        </pc:sldMkLst>
      </pc:sldChg>
      <pc:sldChg chg="del">
        <pc:chgData name="Chloe May" userId="S::chloe.may@nhsproviders.org::e7ea258b-e311-4941-8cf8-51dcdae0ffba" providerId="AD" clId="Web-{4C70E516-F847-3AB9-4396-FEB161FD63A3}" dt="2024-07-10T07:22:32.650" v="8"/>
        <pc:sldMkLst>
          <pc:docMk/>
          <pc:sldMk cId="0" sldId="301"/>
        </pc:sldMkLst>
      </pc:sldChg>
      <pc:sldChg chg="del">
        <pc:chgData name="Chloe May" userId="S::chloe.may@nhsproviders.org::e7ea258b-e311-4941-8cf8-51dcdae0ffba" providerId="AD" clId="Web-{4C70E516-F847-3AB9-4396-FEB161FD63A3}" dt="2024-07-10T07:22:32.650" v="7"/>
        <pc:sldMkLst>
          <pc:docMk/>
          <pc:sldMk cId="0" sldId="303"/>
        </pc:sldMkLst>
      </pc:sldChg>
      <pc:sldChg chg="del">
        <pc:chgData name="Chloe May" userId="S::chloe.may@nhsproviders.org::e7ea258b-e311-4941-8cf8-51dcdae0ffba" providerId="AD" clId="Web-{4C70E516-F847-3AB9-4396-FEB161FD63A3}" dt="2024-07-10T07:22:32.650" v="6"/>
        <pc:sldMkLst>
          <pc:docMk/>
          <pc:sldMk cId="0" sldId="305"/>
        </pc:sldMkLst>
      </pc:sldChg>
      <pc:sldChg chg="del">
        <pc:chgData name="Chloe May" userId="S::chloe.may@nhsproviders.org::e7ea258b-e311-4941-8cf8-51dcdae0ffba" providerId="AD" clId="Web-{4C70E516-F847-3AB9-4396-FEB161FD63A3}" dt="2024-07-10T07:22:32.697" v="24"/>
        <pc:sldMkLst>
          <pc:docMk/>
          <pc:sldMk cId="328232644" sldId="306"/>
        </pc:sldMkLst>
      </pc:sldChg>
      <pc:sldChg chg="del">
        <pc:chgData name="Chloe May" userId="S::chloe.may@nhsproviders.org::e7ea258b-e311-4941-8cf8-51dcdae0ffba" providerId="AD" clId="Web-{4C70E516-F847-3AB9-4396-FEB161FD63A3}" dt="2024-07-10T07:22:32.681" v="22"/>
        <pc:sldMkLst>
          <pc:docMk/>
          <pc:sldMk cId="1377352499" sldId="307"/>
        </pc:sldMkLst>
      </pc:sldChg>
      <pc:sldChg chg="del">
        <pc:chgData name="Chloe May" userId="S::chloe.may@nhsproviders.org::e7ea258b-e311-4941-8cf8-51dcdae0ffba" providerId="AD" clId="Web-{4C70E516-F847-3AB9-4396-FEB161FD63A3}" dt="2024-07-10T07:22:32.650" v="1"/>
        <pc:sldMkLst>
          <pc:docMk/>
          <pc:sldMk cId="4207255416" sldId="308"/>
        </pc:sldMkLst>
      </pc:sldChg>
      <pc:sldChg chg="del">
        <pc:chgData name="Chloe May" userId="S::chloe.may@nhsproviders.org::e7ea258b-e311-4941-8cf8-51dcdae0ffba" providerId="AD" clId="Web-{4C70E516-F847-3AB9-4396-FEB161FD63A3}" dt="2024-07-10T07:22:32.697" v="23"/>
        <pc:sldMkLst>
          <pc:docMk/>
          <pc:sldMk cId="1880970455" sldId="309"/>
        </pc:sldMkLst>
      </pc:sldChg>
      <pc:sldChg chg="del">
        <pc:chgData name="Chloe May" userId="S::chloe.may@nhsproviders.org::e7ea258b-e311-4941-8cf8-51dcdae0ffba" providerId="AD" clId="Web-{4C70E516-F847-3AB9-4396-FEB161FD63A3}" dt="2024-07-10T07:22:32.665" v="14"/>
        <pc:sldMkLst>
          <pc:docMk/>
          <pc:sldMk cId="4129170617" sldId="312"/>
        </pc:sldMkLst>
      </pc:sldChg>
      <pc:sldChg chg="del">
        <pc:chgData name="Chloe May" userId="S::chloe.may@nhsproviders.org::e7ea258b-e311-4941-8cf8-51dcdae0ffba" providerId="AD" clId="Web-{4C70E516-F847-3AB9-4396-FEB161FD63A3}" dt="2024-07-10T07:22:32.665" v="13"/>
        <pc:sldMkLst>
          <pc:docMk/>
          <pc:sldMk cId="319071645" sldId="313"/>
        </pc:sldMkLst>
      </pc:sldChg>
      <pc:sldChg chg="del">
        <pc:chgData name="Chloe May" userId="S::chloe.may@nhsproviders.org::e7ea258b-e311-4941-8cf8-51dcdae0ffba" providerId="AD" clId="Web-{4C70E516-F847-3AB9-4396-FEB161FD63A3}" dt="2024-07-10T07:22:32.665" v="12"/>
        <pc:sldMkLst>
          <pc:docMk/>
          <pc:sldMk cId="4177523688" sldId="314"/>
        </pc:sldMkLst>
      </pc:sldChg>
      <pc:sldChg chg="del">
        <pc:chgData name="Chloe May" userId="S::chloe.may@nhsproviders.org::e7ea258b-e311-4941-8cf8-51dcdae0ffba" providerId="AD" clId="Web-{4C70E516-F847-3AB9-4396-FEB161FD63A3}" dt="2024-07-10T07:22:32.665" v="11"/>
        <pc:sldMkLst>
          <pc:docMk/>
          <pc:sldMk cId="3017834931" sldId="315"/>
        </pc:sldMkLst>
      </pc:sldChg>
      <pc:sldChg chg="del">
        <pc:chgData name="Chloe May" userId="S::chloe.may@nhsproviders.org::e7ea258b-e311-4941-8cf8-51dcdae0ffba" providerId="AD" clId="Web-{4C70E516-F847-3AB9-4396-FEB161FD63A3}" dt="2024-07-10T07:22:32.650" v="5"/>
        <pc:sldMkLst>
          <pc:docMk/>
          <pc:sldMk cId="2960877845" sldId="316"/>
        </pc:sldMkLst>
      </pc:sldChg>
      <pc:sldChg chg="del">
        <pc:chgData name="Chloe May" userId="S::chloe.may@nhsproviders.org::e7ea258b-e311-4941-8cf8-51dcdae0ffba" providerId="AD" clId="Web-{4C70E516-F847-3AB9-4396-FEB161FD63A3}" dt="2024-07-10T07:22:32.650" v="4"/>
        <pc:sldMkLst>
          <pc:docMk/>
          <pc:sldMk cId="3221819491" sldId="317"/>
        </pc:sldMkLst>
      </pc:sldChg>
      <pc:sldChg chg="del">
        <pc:chgData name="Chloe May" userId="S::chloe.may@nhsproviders.org::e7ea258b-e311-4941-8cf8-51dcdae0ffba" providerId="AD" clId="Web-{4C70E516-F847-3AB9-4396-FEB161FD63A3}" dt="2024-07-10T07:22:32.650" v="3"/>
        <pc:sldMkLst>
          <pc:docMk/>
          <pc:sldMk cId="1659332532" sldId="318"/>
        </pc:sldMkLst>
      </pc:sldChg>
      <pc:sldChg chg="del">
        <pc:chgData name="Chloe May" userId="S::chloe.may@nhsproviders.org::e7ea258b-e311-4941-8cf8-51dcdae0ffba" providerId="AD" clId="Web-{4C70E516-F847-3AB9-4396-FEB161FD63A3}" dt="2024-07-10T07:22:32.650" v="2"/>
        <pc:sldMkLst>
          <pc:docMk/>
          <pc:sldMk cId="773646050" sldId="319"/>
        </pc:sldMkLst>
      </pc:sldChg>
      <pc:sldChg chg="del">
        <pc:chgData name="Chloe May" userId="S::chloe.may@nhsproviders.org::e7ea258b-e311-4941-8cf8-51dcdae0ffba" providerId="AD" clId="Web-{4C70E516-F847-3AB9-4396-FEB161FD63A3}" dt="2024-07-10T07:22:32.697" v="26"/>
        <pc:sldMkLst>
          <pc:docMk/>
          <pc:sldMk cId="4070372456" sldId="2147374498"/>
        </pc:sldMkLst>
      </pc:sldChg>
      <pc:sldChg chg="del">
        <pc:chgData name="Chloe May" userId="S::chloe.may@nhsproviders.org::e7ea258b-e311-4941-8cf8-51dcdae0ffba" providerId="AD" clId="Web-{4C70E516-F847-3AB9-4396-FEB161FD63A3}" dt="2024-07-10T07:22:32.681" v="18"/>
        <pc:sldMkLst>
          <pc:docMk/>
          <pc:sldMk cId="77828929" sldId="2147374500"/>
        </pc:sldMkLst>
      </pc:sldChg>
      <pc:sldChg chg="del">
        <pc:chgData name="Chloe May" userId="S::chloe.may@nhsproviders.org::e7ea258b-e311-4941-8cf8-51dcdae0ffba" providerId="AD" clId="Web-{4C70E516-F847-3AB9-4396-FEB161FD63A3}" dt="2024-07-10T07:22:32.681" v="20"/>
        <pc:sldMkLst>
          <pc:docMk/>
          <pc:sldMk cId="2702345848" sldId="2147374501"/>
        </pc:sldMkLst>
      </pc:sldChg>
      <pc:sldChg chg="del">
        <pc:chgData name="Chloe May" userId="S::chloe.may@nhsproviders.org::e7ea258b-e311-4941-8cf8-51dcdae0ffba" providerId="AD" clId="Web-{4C70E516-F847-3AB9-4396-FEB161FD63A3}" dt="2024-07-10T07:22:32.681" v="21"/>
        <pc:sldMkLst>
          <pc:docMk/>
          <pc:sldMk cId="4113763412" sldId="2147374502"/>
        </pc:sldMkLst>
      </pc:sldChg>
      <pc:sldChg chg="add">
        <pc:chgData name="Chloe May" userId="S::chloe.may@nhsproviders.org::e7ea258b-e311-4941-8cf8-51dcdae0ffba" providerId="AD" clId="Web-{4C70E516-F847-3AB9-4396-FEB161FD63A3}" dt="2024-07-10T07:22:46.572" v="27"/>
        <pc:sldMkLst>
          <pc:docMk/>
          <pc:sldMk cId="4070372456" sldId="2147471555"/>
        </pc:sldMkLst>
      </pc:sldChg>
      <pc:sldChg chg="add">
        <pc:chgData name="Chloe May" userId="S::chloe.may@nhsproviders.org::e7ea258b-e311-4941-8cf8-51dcdae0ffba" providerId="AD" clId="Web-{4C70E516-F847-3AB9-4396-FEB161FD63A3}" dt="2024-07-10T07:22:46.588" v="28"/>
        <pc:sldMkLst>
          <pc:docMk/>
          <pc:sldMk cId="3879701676" sldId="2147471556"/>
        </pc:sldMkLst>
      </pc:sldChg>
      <pc:sldChg chg="add">
        <pc:chgData name="Chloe May" userId="S::chloe.may@nhsproviders.org::e7ea258b-e311-4941-8cf8-51dcdae0ffba" providerId="AD" clId="Web-{4C70E516-F847-3AB9-4396-FEB161FD63A3}" dt="2024-07-10T07:22:46.603" v="29"/>
        <pc:sldMkLst>
          <pc:docMk/>
          <pc:sldMk cId="328232644" sldId="2147471557"/>
        </pc:sldMkLst>
      </pc:sldChg>
      <pc:sldChg chg="add">
        <pc:chgData name="Chloe May" userId="S::chloe.may@nhsproviders.org::e7ea258b-e311-4941-8cf8-51dcdae0ffba" providerId="AD" clId="Web-{4C70E516-F847-3AB9-4396-FEB161FD63A3}" dt="2024-07-10T07:22:46.619" v="30"/>
        <pc:sldMkLst>
          <pc:docMk/>
          <pc:sldMk cId="1880970455" sldId="2147471558"/>
        </pc:sldMkLst>
      </pc:sldChg>
      <pc:sldChg chg="add">
        <pc:chgData name="Chloe May" userId="S::chloe.may@nhsproviders.org::e7ea258b-e311-4941-8cf8-51dcdae0ffba" providerId="AD" clId="Web-{4C70E516-F847-3AB9-4396-FEB161FD63A3}" dt="2024-07-10T07:22:46.619" v="31"/>
        <pc:sldMkLst>
          <pc:docMk/>
          <pc:sldMk cId="1377352499" sldId="2147471559"/>
        </pc:sldMkLst>
      </pc:sldChg>
      <pc:sldChg chg="add">
        <pc:chgData name="Chloe May" userId="S::chloe.may@nhsproviders.org::e7ea258b-e311-4941-8cf8-51dcdae0ffba" providerId="AD" clId="Web-{4C70E516-F847-3AB9-4396-FEB161FD63A3}" dt="2024-07-10T07:22:46.666" v="32"/>
        <pc:sldMkLst>
          <pc:docMk/>
          <pc:sldMk cId="4113763412" sldId="2147471560"/>
        </pc:sldMkLst>
      </pc:sldChg>
      <pc:sldChg chg="add">
        <pc:chgData name="Chloe May" userId="S::chloe.may@nhsproviders.org::e7ea258b-e311-4941-8cf8-51dcdae0ffba" providerId="AD" clId="Web-{4C70E516-F847-3AB9-4396-FEB161FD63A3}" dt="2024-07-10T07:22:46.682" v="33"/>
        <pc:sldMkLst>
          <pc:docMk/>
          <pc:sldMk cId="2702345848" sldId="2147471561"/>
        </pc:sldMkLst>
      </pc:sldChg>
      <pc:sldChg chg="add">
        <pc:chgData name="Chloe May" userId="S::chloe.may@nhsproviders.org::e7ea258b-e311-4941-8cf8-51dcdae0ffba" providerId="AD" clId="Web-{4C70E516-F847-3AB9-4396-FEB161FD63A3}" dt="2024-07-10T07:22:46.697" v="34"/>
        <pc:sldMkLst>
          <pc:docMk/>
          <pc:sldMk cId="4208051501" sldId="2147471562"/>
        </pc:sldMkLst>
      </pc:sldChg>
      <pc:sldChg chg="add">
        <pc:chgData name="Chloe May" userId="S::chloe.may@nhsproviders.org::e7ea258b-e311-4941-8cf8-51dcdae0ffba" providerId="AD" clId="Web-{4C70E516-F847-3AB9-4396-FEB161FD63A3}" dt="2024-07-10T07:22:46.697" v="35"/>
        <pc:sldMkLst>
          <pc:docMk/>
          <pc:sldMk cId="77828929" sldId="2147471563"/>
        </pc:sldMkLst>
      </pc:sldChg>
      <pc:sldChg chg="add">
        <pc:chgData name="Chloe May" userId="S::chloe.may@nhsproviders.org::e7ea258b-e311-4941-8cf8-51dcdae0ffba" providerId="AD" clId="Web-{4C70E516-F847-3AB9-4396-FEB161FD63A3}" dt="2024-07-10T07:22:46.775" v="36"/>
        <pc:sldMkLst>
          <pc:docMk/>
          <pc:sldMk cId="1165297517" sldId="2147471564"/>
        </pc:sldMkLst>
      </pc:sldChg>
      <pc:sldChg chg="add">
        <pc:chgData name="Chloe May" userId="S::chloe.may@nhsproviders.org::e7ea258b-e311-4941-8cf8-51dcdae0ffba" providerId="AD" clId="Web-{4C70E516-F847-3AB9-4396-FEB161FD63A3}" dt="2024-07-10T07:22:46.807" v="37"/>
        <pc:sldMkLst>
          <pc:docMk/>
          <pc:sldMk cId="117475230" sldId="2147471565"/>
        </pc:sldMkLst>
      </pc:sldChg>
      <pc:sldChg chg="add">
        <pc:chgData name="Chloe May" userId="S::chloe.may@nhsproviders.org::e7ea258b-e311-4941-8cf8-51dcdae0ffba" providerId="AD" clId="Web-{4C70E516-F847-3AB9-4396-FEB161FD63A3}" dt="2024-07-10T07:22:46.822" v="38"/>
        <pc:sldMkLst>
          <pc:docMk/>
          <pc:sldMk cId="3859152563" sldId="2147471566"/>
        </pc:sldMkLst>
      </pc:sldChg>
      <pc:sldChg chg="add">
        <pc:chgData name="Chloe May" userId="S::chloe.may@nhsproviders.org::e7ea258b-e311-4941-8cf8-51dcdae0ffba" providerId="AD" clId="Web-{4C70E516-F847-3AB9-4396-FEB161FD63A3}" dt="2024-07-10T07:22:46.838" v="39"/>
        <pc:sldMkLst>
          <pc:docMk/>
          <pc:sldMk cId="4129170617" sldId="2147471567"/>
        </pc:sldMkLst>
      </pc:sldChg>
      <pc:sldChg chg="add">
        <pc:chgData name="Chloe May" userId="S::chloe.may@nhsproviders.org::e7ea258b-e311-4941-8cf8-51dcdae0ffba" providerId="AD" clId="Web-{4C70E516-F847-3AB9-4396-FEB161FD63A3}" dt="2024-07-10T07:22:46.838" v="40"/>
        <pc:sldMkLst>
          <pc:docMk/>
          <pc:sldMk cId="319071645" sldId="2147471568"/>
        </pc:sldMkLst>
      </pc:sldChg>
      <pc:sldChg chg="add">
        <pc:chgData name="Chloe May" userId="S::chloe.may@nhsproviders.org::e7ea258b-e311-4941-8cf8-51dcdae0ffba" providerId="AD" clId="Web-{4C70E516-F847-3AB9-4396-FEB161FD63A3}" dt="2024-07-10T07:22:46.853" v="41"/>
        <pc:sldMkLst>
          <pc:docMk/>
          <pc:sldMk cId="4177523688" sldId="2147471569"/>
        </pc:sldMkLst>
      </pc:sldChg>
      <pc:sldChg chg="add">
        <pc:chgData name="Chloe May" userId="S::chloe.may@nhsproviders.org::e7ea258b-e311-4941-8cf8-51dcdae0ffba" providerId="AD" clId="Web-{4C70E516-F847-3AB9-4396-FEB161FD63A3}" dt="2024-07-10T07:22:46.869" v="42"/>
        <pc:sldMkLst>
          <pc:docMk/>
          <pc:sldMk cId="3017834931" sldId="2147471570"/>
        </pc:sldMkLst>
      </pc:sldChg>
      <pc:sldChg chg="add">
        <pc:chgData name="Chloe May" userId="S::chloe.may@nhsproviders.org::e7ea258b-e311-4941-8cf8-51dcdae0ffba" providerId="AD" clId="Web-{4C70E516-F847-3AB9-4396-FEB161FD63A3}" dt="2024-07-10T07:22:46.885" v="43"/>
        <pc:sldMkLst>
          <pc:docMk/>
          <pc:sldMk cId="1866498809" sldId="2147471571"/>
        </pc:sldMkLst>
      </pc:sldChg>
      <pc:sldChg chg="add">
        <pc:chgData name="Chloe May" userId="S::chloe.may@nhsproviders.org::e7ea258b-e311-4941-8cf8-51dcdae0ffba" providerId="AD" clId="Web-{4C70E516-F847-3AB9-4396-FEB161FD63A3}" dt="2024-07-10T07:22:46.900" v="44"/>
        <pc:sldMkLst>
          <pc:docMk/>
          <pc:sldMk cId="630430325" sldId="2147471572"/>
        </pc:sldMkLst>
      </pc:sldChg>
      <pc:sldChg chg="add">
        <pc:chgData name="Chloe May" userId="S::chloe.may@nhsproviders.org::e7ea258b-e311-4941-8cf8-51dcdae0ffba" providerId="AD" clId="Web-{4C70E516-F847-3AB9-4396-FEB161FD63A3}" dt="2024-07-10T07:22:46.916" v="45"/>
        <pc:sldMkLst>
          <pc:docMk/>
          <pc:sldMk cId="1957433510" sldId="2147471573"/>
        </pc:sldMkLst>
      </pc:sldChg>
      <pc:sldChg chg="add">
        <pc:chgData name="Chloe May" userId="S::chloe.may@nhsproviders.org::e7ea258b-e311-4941-8cf8-51dcdae0ffba" providerId="AD" clId="Web-{4C70E516-F847-3AB9-4396-FEB161FD63A3}" dt="2024-07-10T07:22:46.932" v="46"/>
        <pc:sldMkLst>
          <pc:docMk/>
          <pc:sldMk cId="2865753264" sldId="2147471574"/>
        </pc:sldMkLst>
      </pc:sldChg>
      <pc:sldChg chg="add">
        <pc:chgData name="Chloe May" userId="S::chloe.may@nhsproviders.org::e7ea258b-e311-4941-8cf8-51dcdae0ffba" providerId="AD" clId="Web-{4C70E516-F847-3AB9-4396-FEB161FD63A3}" dt="2024-07-10T07:22:46.947" v="47"/>
        <pc:sldMkLst>
          <pc:docMk/>
          <pc:sldMk cId="3634651573" sldId="2147471575"/>
        </pc:sldMkLst>
      </pc:sldChg>
      <pc:sldChg chg="add">
        <pc:chgData name="Chloe May" userId="S::chloe.may@nhsproviders.org::e7ea258b-e311-4941-8cf8-51dcdae0ffba" providerId="AD" clId="Web-{4C70E516-F847-3AB9-4396-FEB161FD63A3}" dt="2024-07-10T07:22:46.947" v="48"/>
        <pc:sldMkLst>
          <pc:docMk/>
          <pc:sldMk cId="2960877845" sldId="2147471576"/>
        </pc:sldMkLst>
      </pc:sldChg>
      <pc:sldChg chg="add">
        <pc:chgData name="Chloe May" userId="S::chloe.may@nhsproviders.org::e7ea258b-e311-4941-8cf8-51dcdae0ffba" providerId="AD" clId="Web-{4C70E516-F847-3AB9-4396-FEB161FD63A3}" dt="2024-07-10T07:22:46.963" v="49"/>
        <pc:sldMkLst>
          <pc:docMk/>
          <pc:sldMk cId="3221819491" sldId="2147471577"/>
        </pc:sldMkLst>
      </pc:sldChg>
      <pc:sldChg chg="add">
        <pc:chgData name="Chloe May" userId="S::chloe.may@nhsproviders.org::e7ea258b-e311-4941-8cf8-51dcdae0ffba" providerId="AD" clId="Web-{4C70E516-F847-3AB9-4396-FEB161FD63A3}" dt="2024-07-10T07:22:46.978" v="50"/>
        <pc:sldMkLst>
          <pc:docMk/>
          <pc:sldMk cId="1659332532" sldId="2147471578"/>
        </pc:sldMkLst>
      </pc:sldChg>
      <pc:sldChg chg="add">
        <pc:chgData name="Chloe May" userId="S::chloe.may@nhsproviders.org::e7ea258b-e311-4941-8cf8-51dcdae0ffba" providerId="AD" clId="Web-{4C70E516-F847-3AB9-4396-FEB161FD63A3}" dt="2024-07-10T07:22:46.978" v="51"/>
        <pc:sldMkLst>
          <pc:docMk/>
          <pc:sldMk cId="773646050" sldId="2147471579"/>
        </pc:sldMkLst>
      </pc:sldChg>
      <pc:sldChg chg="add">
        <pc:chgData name="Chloe May" userId="S::chloe.may@nhsproviders.org::e7ea258b-e311-4941-8cf8-51dcdae0ffba" providerId="AD" clId="Web-{4C70E516-F847-3AB9-4396-FEB161FD63A3}" dt="2024-07-10T07:22:46.994" v="52"/>
        <pc:sldMkLst>
          <pc:docMk/>
          <pc:sldMk cId="4207255416" sldId="2147471580"/>
        </pc:sldMkLst>
      </pc:sldChg>
      <pc:sldChg chg="add">
        <pc:chgData name="Chloe May" userId="S::chloe.may@nhsproviders.org::e7ea258b-e311-4941-8cf8-51dcdae0ffba" providerId="AD" clId="Web-{4C70E516-F847-3AB9-4396-FEB161FD63A3}" dt="2024-07-10T07:22:47.010" v="53"/>
        <pc:sldMkLst>
          <pc:docMk/>
          <pc:sldMk cId="1728558839" sldId="2147471581"/>
        </pc:sldMkLst>
      </pc:sldChg>
      <pc:sldChg chg="add">
        <pc:chgData name="Chloe May" userId="S::chloe.may@nhsproviders.org::e7ea258b-e311-4941-8cf8-51dcdae0ffba" providerId="AD" clId="Web-{4C70E516-F847-3AB9-4396-FEB161FD63A3}" dt="2024-07-10T07:24:08.575" v="54"/>
        <pc:sldMkLst>
          <pc:docMk/>
          <pc:sldMk cId="1684993178" sldId="2147471582"/>
        </pc:sldMkLst>
      </pc:sldChg>
      <pc:sldChg chg="add">
        <pc:chgData name="Chloe May" userId="S::chloe.may@nhsproviders.org::e7ea258b-e311-4941-8cf8-51dcdae0ffba" providerId="AD" clId="Web-{4C70E516-F847-3AB9-4396-FEB161FD63A3}" dt="2024-07-10T07:24:08.590" v="55"/>
        <pc:sldMkLst>
          <pc:docMk/>
          <pc:sldMk cId="2997860937" sldId="2147471583"/>
        </pc:sldMkLst>
      </pc:sldChg>
      <pc:sldChg chg="add">
        <pc:chgData name="Chloe May" userId="S::chloe.may@nhsproviders.org::e7ea258b-e311-4941-8cf8-51dcdae0ffba" providerId="AD" clId="Web-{4C70E516-F847-3AB9-4396-FEB161FD63A3}" dt="2024-07-10T07:24:08.918" v="56"/>
        <pc:sldMkLst>
          <pc:docMk/>
          <pc:sldMk cId="3723158320" sldId="2147471584"/>
        </pc:sldMkLst>
      </pc:sldChg>
      <pc:sldChg chg="add">
        <pc:chgData name="Chloe May" userId="S::chloe.may@nhsproviders.org::e7ea258b-e311-4941-8cf8-51dcdae0ffba" providerId="AD" clId="Web-{4C70E516-F847-3AB9-4396-FEB161FD63A3}" dt="2024-07-10T07:24:08.950" v="57"/>
        <pc:sldMkLst>
          <pc:docMk/>
          <pc:sldMk cId="2185481946" sldId="2147471585"/>
        </pc:sldMkLst>
      </pc:sldChg>
      <pc:sldChg chg="add">
        <pc:chgData name="Chloe May" userId="S::chloe.may@nhsproviders.org::e7ea258b-e311-4941-8cf8-51dcdae0ffba" providerId="AD" clId="Web-{4C70E516-F847-3AB9-4396-FEB161FD63A3}" dt="2024-07-10T07:24:08.965" v="58"/>
        <pc:sldMkLst>
          <pc:docMk/>
          <pc:sldMk cId="911703551" sldId="2147471586"/>
        </pc:sldMkLst>
      </pc:sldChg>
      <pc:sldChg chg="add">
        <pc:chgData name="Chloe May" userId="S::chloe.may@nhsproviders.org::e7ea258b-e311-4941-8cf8-51dcdae0ffba" providerId="AD" clId="Web-{4C70E516-F847-3AB9-4396-FEB161FD63A3}" dt="2024-07-10T07:24:08.981" v="59"/>
        <pc:sldMkLst>
          <pc:docMk/>
          <pc:sldMk cId="1968654140" sldId="2147471587"/>
        </pc:sldMkLst>
      </pc:sldChg>
      <pc:sldMasterChg chg="add addSldLayout">
        <pc:chgData name="Chloe May" userId="S::chloe.may@nhsproviders.org::e7ea258b-e311-4941-8cf8-51dcdae0ffba" providerId="AD" clId="Web-{4C70E516-F847-3AB9-4396-FEB161FD63A3}" dt="2024-07-10T07:24:08.950" v="57"/>
        <pc:sldMasterMkLst>
          <pc:docMk/>
          <pc:sldMasterMk cId="1845291050" sldId="2147483648"/>
        </pc:sldMasterMkLst>
        <pc:sldLayoutChg chg="add">
          <pc:chgData name="Chloe May" userId="S::chloe.may@nhsproviders.org::e7ea258b-e311-4941-8cf8-51dcdae0ffba" providerId="AD" clId="Web-{4C70E516-F847-3AB9-4396-FEB161FD63A3}" dt="2024-07-10T07:24:08.950" v="57"/>
          <pc:sldLayoutMkLst>
            <pc:docMk/>
            <pc:sldMasterMk cId="1845291050" sldId="2147483648"/>
            <pc:sldLayoutMk cId="1042554417" sldId="2147483649"/>
          </pc:sldLayoutMkLst>
        </pc:sldLayoutChg>
        <pc:sldLayoutChg chg="add">
          <pc:chgData name="Chloe May" userId="S::chloe.may@nhsproviders.org::e7ea258b-e311-4941-8cf8-51dcdae0ffba" providerId="AD" clId="Web-{4C70E516-F847-3AB9-4396-FEB161FD63A3}" dt="2024-07-10T07:24:08.950" v="57"/>
          <pc:sldLayoutMkLst>
            <pc:docMk/>
            <pc:sldMasterMk cId="1845291050" sldId="2147483648"/>
            <pc:sldLayoutMk cId="3270997910" sldId="2147483650"/>
          </pc:sldLayoutMkLst>
        </pc:sldLayoutChg>
        <pc:sldLayoutChg chg="add">
          <pc:chgData name="Chloe May" userId="S::chloe.may@nhsproviders.org::e7ea258b-e311-4941-8cf8-51dcdae0ffba" providerId="AD" clId="Web-{4C70E516-F847-3AB9-4396-FEB161FD63A3}" dt="2024-07-10T07:24:08.950" v="57"/>
          <pc:sldLayoutMkLst>
            <pc:docMk/>
            <pc:sldMasterMk cId="1845291050" sldId="2147483648"/>
            <pc:sldLayoutMk cId="3743207353" sldId="2147483651"/>
          </pc:sldLayoutMkLst>
        </pc:sldLayoutChg>
        <pc:sldLayoutChg chg="add">
          <pc:chgData name="Chloe May" userId="S::chloe.may@nhsproviders.org::e7ea258b-e311-4941-8cf8-51dcdae0ffba" providerId="AD" clId="Web-{4C70E516-F847-3AB9-4396-FEB161FD63A3}" dt="2024-07-10T07:24:08.950" v="57"/>
          <pc:sldLayoutMkLst>
            <pc:docMk/>
            <pc:sldMasterMk cId="1845291050" sldId="2147483648"/>
            <pc:sldLayoutMk cId="1244579229" sldId="2147483652"/>
          </pc:sldLayoutMkLst>
        </pc:sldLayoutChg>
        <pc:sldLayoutChg chg="add">
          <pc:chgData name="Chloe May" userId="S::chloe.may@nhsproviders.org::e7ea258b-e311-4941-8cf8-51dcdae0ffba" providerId="AD" clId="Web-{4C70E516-F847-3AB9-4396-FEB161FD63A3}" dt="2024-07-10T07:24:08.950" v="57"/>
          <pc:sldLayoutMkLst>
            <pc:docMk/>
            <pc:sldMasterMk cId="1845291050" sldId="2147483648"/>
            <pc:sldLayoutMk cId="3955859351" sldId="2147483653"/>
          </pc:sldLayoutMkLst>
        </pc:sldLayoutChg>
        <pc:sldLayoutChg chg="add">
          <pc:chgData name="Chloe May" userId="S::chloe.may@nhsproviders.org::e7ea258b-e311-4941-8cf8-51dcdae0ffba" providerId="AD" clId="Web-{4C70E516-F847-3AB9-4396-FEB161FD63A3}" dt="2024-07-10T07:24:08.950" v="57"/>
          <pc:sldLayoutMkLst>
            <pc:docMk/>
            <pc:sldMasterMk cId="1845291050" sldId="2147483648"/>
            <pc:sldLayoutMk cId="1936401285" sldId="2147483654"/>
          </pc:sldLayoutMkLst>
        </pc:sldLayoutChg>
        <pc:sldLayoutChg chg="add">
          <pc:chgData name="Chloe May" userId="S::chloe.may@nhsproviders.org::e7ea258b-e311-4941-8cf8-51dcdae0ffba" providerId="AD" clId="Web-{4C70E516-F847-3AB9-4396-FEB161FD63A3}" dt="2024-07-10T07:24:08.950" v="57"/>
          <pc:sldLayoutMkLst>
            <pc:docMk/>
            <pc:sldMasterMk cId="1845291050" sldId="2147483648"/>
            <pc:sldLayoutMk cId="2470327201" sldId="2147483655"/>
          </pc:sldLayoutMkLst>
        </pc:sldLayoutChg>
        <pc:sldLayoutChg chg="add">
          <pc:chgData name="Chloe May" userId="S::chloe.may@nhsproviders.org::e7ea258b-e311-4941-8cf8-51dcdae0ffba" providerId="AD" clId="Web-{4C70E516-F847-3AB9-4396-FEB161FD63A3}" dt="2024-07-10T07:24:08.950" v="57"/>
          <pc:sldLayoutMkLst>
            <pc:docMk/>
            <pc:sldMasterMk cId="1845291050" sldId="2147483648"/>
            <pc:sldLayoutMk cId="3530323918" sldId="2147483656"/>
          </pc:sldLayoutMkLst>
        </pc:sldLayoutChg>
        <pc:sldLayoutChg chg="add">
          <pc:chgData name="Chloe May" userId="S::chloe.may@nhsproviders.org::e7ea258b-e311-4941-8cf8-51dcdae0ffba" providerId="AD" clId="Web-{4C70E516-F847-3AB9-4396-FEB161FD63A3}" dt="2024-07-10T07:24:08.950" v="57"/>
          <pc:sldLayoutMkLst>
            <pc:docMk/>
            <pc:sldMasterMk cId="1845291050" sldId="2147483648"/>
            <pc:sldLayoutMk cId="4190256686" sldId="2147483657"/>
          </pc:sldLayoutMkLst>
        </pc:sldLayoutChg>
        <pc:sldLayoutChg chg="add">
          <pc:chgData name="Chloe May" userId="S::chloe.may@nhsproviders.org::e7ea258b-e311-4941-8cf8-51dcdae0ffba" providerId="AD" clId="Web-{4C70E516-F847-3AB9-4396-FEB161FD63A3}" dt="2024-07-10T07:24:08.950" v="57"/>
          <pc:sldLayoutMkLst>
            <pc:docMk/>
            <pc:sldMasterMk cId="1845291050" sldId="2147483648"/>
            <pc:sldLayoutMk cId="1120314755" sldId="2147483658"/>
          </pc:sldLayoutMkLst>
        </pc:sldLayoutChg>
        <pc:sldLayoutChg chg="add">
          <pc:chgData name="Chloe May" userId="S::chloe.may@nhsproviders.org::e7ea258b-e311-4941-8cf8-51dcdae0ffba" providerId="AD" clId="Web-{4C70E516-F847-3AB9-4396-FEB161FD63A3}" dt="2024-07-10T07:24:08.950" v="57"/>
          <pc:sldLayoutMkLst>
            <pc:docMk/>
            <pc:sldMasterMk cId="1845291050" sldId="2147483648"/>
            <pc:sldLayoutMk cId="1902581729" sldId="2147483659"/>
          </pc:sldLayoutMkLst>
        </pc:sldLayoutChg>
      </pc:sldMasterChg>
      <pc:sldMasterChg chg="add addSldLayout">
        <pc:chgData name="Chloe May" userId="S::chloe.may@nhsproviders.org::e7ea258b-e311-4941-8cf8-51dcdae0ffba" providerId="AD" clId="Web-{4C70E516-F847-3AB9-4396-FEB161FD63A3}" dt="2024-07-10T07:24:08.575" v="54"/>
        <pc:sldMasterMkLst>
          <pc:docMk/>
          <pc:sldMasterMk cId="2889651616" sldId="2147483660"/>
        </pc:sldMasterMkLst>
        <pc:sldLayoutChg chg="add">
          <pc:chgData name="Chloe May" userId="S::chloe.may@nhsproviders.org::e7ea258b-e311-4941-8cf8-51dcdae0ffba" providerId="AD" clId="Web-{4C70E516-F847-3AB9-4396-FEB161FD63A3}" dt="2024-07-10T07:24:08.575" v="54"/>
          <pc:sldLayoutMkLst>
            <pc:docMk/>
            <pc:sldMasterMk cId="2889651616" sldId="2147483660"/>
            <pc:sldLayoutMk cId="916995346" sldId="2147483661"/>
          </pc:sldLayoutMkLst>
        </pc:sldLayoutChg>
        <pc:sldLayoutChg chg="add">
          <pc:chgData name="Chloe May" userId="S::chloe.may@nhsproviders.org::e7ea258b-e311-4941-8cf8-51dcdae0ffba" providerId="AD" clId="Web-{4C70E516-F847-3AB9-4396-FEB161FD63A3}" dt="2024-07-10T07:24:08.575" v="54"/>
          <pc:sldLayoutMkLst>
            <pc:docMk/>
            <pc:sldMasterMk cId="2889651616" sldId="2147483660"/>
            <pc:sldLayoutMk cId="2544888424" sldId="2147483662"/>
          </pc:sldLayoutMkLst>
        </pc:sldLayoutChg>
        <pc:sldLayoutChg chg="add">
          <pc:chgData name="Chloe May" userId="S::chloe.may@nhsproviders.org::e7ea258b-e311-4941-8cf8-51dcdae0ffba" providerId="AD" clId="Web-{4C70E516-F847-3AB9-4396-FEB161FD63A3}" dt="2024-07-10T07:24:08.575" v="54"/>
          <pc:sldLayoutMkLst>
            <pc:docMk/>
            <pc:sldMasterMk cId="2889651616" sldId="2147483660"/>
            <pc:sldLayoutMk cId="1627448828" sldId="2147483663"/>
          </pc:sldLayoutMkLst>
        </pc:sldLayoutChg>
        <pc:sldLayoutChg chg="add">
          <pc:chgData name="Chloe May" userId="S::chloe.may@nhsproviders.org::e7ea258b-e311-4941-8cf8-51dcdae0ffba" providerId="AD" clId="Web-{4C70E516-F847-3AB9-4396-FEB161FD63A3}" dt="2024-07-10T07:24:08.575" v="54"/>
          <pc:sldLayoutMkLst>
            <pc:docMk/>
            <pc:sldMasterMk cId="2889651616" sldId="2147483660"/>
            <pc:sldLayoutMk cId="1309205677" sldId="2147483664"/>
          </pc:sldLayoutMkLst>
        </pc:sldLayoutChg>
        <pc:sldLayoutChg chg="add">
          <pc:chgData name="Chloe May" userId="S::chloe.may@nhsproviders.org::e7ea258b-e311-4941-8cf8-51dcdae0ffba" providerId="AD" clId="Web-{4C70E516-F847-3AB9-4396-FEB161FD63A3}" dt="2024-07-10T07:24:08.575" v="54"/>
          <pc:sldLayoutMkLst>
            <pc:docMk/>
            <pc:sldMasterMk cId="2889651616" sldId="2147483660"/>
            <pc:sldLayoutMk cId="3029820926" sldId="2147483665"/>
          </pc:sldLayoutMkLst>
        </pc:sldLayoutChg>
        <pc:sldLayoutChg chg="add">
          <pc:chgData name="Chloe May" userId="S::chloe.may@nhsproviders.org::e7ea258b-e311-4941-8cf8-51dcdae0ffba" providerId="AD" clId="Web-{4C70E516-F847-3AB9-4396-FEB161FD63A3}" dt="2024-07-10T07:24:08.575" v="54"/>
          <pc:sldLayoutMkLst>
            <pc:docMk/>
            <pc:sldMasterMk cId="2889651616" sldId="2147483660"/>
            <pc:sldLayoutMk cId="1059276584" sldId="2147483666"/>
          </pc:sldLayoutMkLst>
        </pc:sldLayoutChg>
        <pc:sldLayoutChg chg="add">
          <pc:chgData name="Chloe May" userId="S::chloe.may@nhsproviders.org::e7ea258b-e311-4941-8cf8-51dcdae0ffba" providerId="AD" clId="Web-{4C70E516-F847-3AB9-4396-FEB161FD63A3}" dt="2024-07-10T07:24:08.575" v="54"/>
          <pc:sldLayoutMkLst>
            <pc:docMk/>
            <pc:sldMasterMk cId="2889651616" sldId="2147483660"/>
            <pc:sldLayoutMk cId="4078668381" sldId="2147483667"/>
          </pc:sldLayoutMkLst>
        </pc:sldLayoutChg>
        <pc:sldLayoutChg chg="add">
          <pc:chgData name="Chloe May" userId="S::chloe.may@nhsproviders.org::e7ea258b-e311-4941-8cf8-51dcdae0ffba" providerId="AD" clId="Web-{4C70E516-F847-3AB9-4396-FEB161FD63A3}" dt="2024-07-10T07:24:08.575" v="54"/>
          <pc:sldLayoutMkLst>
            <pc:docMk/>
            <pc:sldMasterMk cId="2889651616" sldId="2147483660"/>
            <pc:sldLayoutMk cId="1520576061" sldId="2147483668"/>
          </pc:sldLayoutMkLst>
        </pc:sldLayoutChg>
        <pc:sldLayoutChg chg="add">
          <pc:chgData name="Chloe May" userId="S::chloe.may@nhsproviders.org::e7ea258b-e311-4941-8cf8-51dcdae0ffba" providerId="AD" clId="Web-{4C70E516-F847-3AB9-4396-FEB161FD63A3}" dt="2024-07-10T07:24:08.575" v="54"/>
          <pc:sldLayoutMkLst>
            <pc:docMk/>
            <pc:sldMasterMk cId="2889651616" sldId="2147483660"/>
            <pc:sldLayoutMk cId="1894859031" sldId="2147483669"/>
          </pc:sldLayoutMkLst>
        </pc:sldLayoutChg>
        <pc:sldLayoutChg chg="add">
          <pc:chgData name="Chloe May" userId="S::chloe.may@nhsproviders.org::e7ea258b-e311-4941-8cf8-51dcdae0ffba" providerId="AD" clId="Web-{4C70E516-F847-3AB9-4396-FEB161FD63A3}" dt="2024-07-10T07:24:08.575" v="54"/>
          <pc:sldLayoutMkLst>
            <pc:docMk/>
            <pc:sldMasterMk cId="2889651616" sldId="2147483660"/>
            <pc:sldLayoutMk cId="441092462" sldId="2147483670"/>
          </pc:sldLayoutMkLst>
        </pc:sldLayoutChg>
        <pc:sldLayoutChg chg="add">
          <pc:chgData name="Chloe May" userId="S::chloe.may@nhsproviders.org::e7ea258b-e311-4941-8cf8-51dcdae0ffba" providerId="AD" clId="Web-{4C70E516-F847-3AB9-4396-FEB161FD63A3}" dt="2024-07-10T07:24:08.575" v="54"/>
          <pc:sldLayoutMkLst>
            <pc:docMk/>
            <pc:sldMasterMk cId="2889651616" sldId="2147483660"/>
            <pc:sldLayoutMk cId="2238922794" sldId="2147483671"/>
          </pc:sldLayoutMkLst>
        </pc:sldLayoutChg>
      </pc:sldMasterChg>
      <pc:sldMasterChg chg="add addSldLayout">
        <pc:chgData name="Chloe May" userId="S::chloe.may@nhsproviders.org::e7ea258b-e311-4941-8cf8-51dcdae0ffba" providerId="AD" clId="Web-{4C70E516-F847-3AB9-4396-FEB161FD63A3}" dt="2024-07-10T07:24:08.918" v="56"/>
        <pc:sldMasterMkLst>
          <pc:docMk/>
          <pc:sldMasterMk cId="1083238060" sldId="2147483672"/>
        </pc:sldMasterMkLst>
        <pc:sldLayoutChg chg="add">
          <pc:chgData name="Chloe May" userId="S::chloe.may@nhsproviders.org::e7ea258b-e311-4941-8cf8-51dcdae0ffba" providerId="AD" clId="Web-{4C70E516-F847-3AB9-4396-FEB161FD63A3}" dt="2024-07-10T07:24:08.918" v="56"/>
          <pc:sldLayoutMkLst>
            <pc:docMk/>
            <pc:sldMasterMk cId="1083238060" sldId="2147483672"/>
            <pc:sldLayoutMk cId="322455358" sldId="2147483673"/>
          </pc:sldLayoutMkLst>
        </pc:sldLayoutChg>
        <pc:sldLayoutChg chg="add">
          <pc:chgData name="Chloe May" userId="S::chloe.may@nhsproviders.org::e7ea258b-e311-4941-8cf8-51dcdae0ffba" providerId="AD" clId="Web-{4C70E516-F847-3AB9-4396-FEB161FD63A3}" dt="2024-07-10T07:24:08.918" v="56"/>
          <pc:sldLayoutMkLst>
            <pc:docMk/>
            <pc:sldMasterMk cId="1083238060" sldId="2147483672"/>
            <pc:sldLayoutMk cId="2707467260" sldId="2147483674"/>
          </pc:sldLayoutMkLst>
        </pc:sldLayoutChg>
        <pc:sldLayoutChg chg="add">
          <pc:chgData name="Chloe May" userId="S::chloe.may@nhsproviders.org::e7ea258b-e311-4941-8cf8-51dcdae0ffba" providerId="AD" clId="Web-{4C70E516-F847-3AB9-4396-FEB161FD63A3}" dt="2024-07-10T07:24:08.918" v="56"/>
          <pc:sldLayoutMkLst>
            <pc:docMk/>
            <pc:sldMasterMk cId="1083238060" sldId="2147483672"/>
            <pc:sldLayoutMk cId="595237320" sldId="2147483675"/>
          </pc:sldLayoutMkLst>
        </pc:sldLayoutChg>
        <pc:sldLayoutChg chg="add">
          <pc:chgData name="Chloe May" userId="S::chloe.may@nhsproviders.org::e7ea258b-e311-4941-8cf8-51dcdae0ffba" providerId="AD" clId="Web-{4C70E516-F847-3AB9-4396-FEB161FD63A3}" dt="2024-07-10T07:24:08.918" v="56"/>
          <pc:sldLayoutMkLst>
            <pc:docMk/>
            <pc:sldMasterMk cId="1083238060" sldId="2147483672"/>
            <pc:sldLayoutMk cId="2415457115" sldId="2147483676"/>
          </pc:sldLayoutMkLst>
        </pc:sldLayoutChg>
        <pc:sldLayoutChg chg="add">
          <pc:chgData name="Chloe May" userId="S::chloe.may@nhsproviders.org::e7ea258b-e311-4941-8cf8-51dcdae0ffba" providerId="AD" clId="Web-{4C70E516-F847-3AB9-4396-FEB161FD63A3}" dt="2024-07-10T07:24:08.918" v="56"/>
          <pc:sldLayoutMkLst>
            <pc:docMk/>
            <pc:sldMasterMk cId="1083238060" sldId="2147483672"/>
            <pc:sldLayoutMk cId="530995528" sldId="2147483677"/>
          </pc:sldLayoutMkLst>
        </pc:sldLayoutChg>
        <pc:sldLayoutChg chg="add">
          <pc:chgData name="Chloe May" userId="S::chloe.may@nhsproviders.org::e7ea258b-e311-4941-8cf8-51dcdae0ffba" providerId="AD" clId="Web-{4C70E516-F847-3AB9-4396-FEB161FD63A3}" dt="2024-07-10T07:24:08.918" v="56"/>
          <pc:sldLayoutMkLst>
            <pc:docMk/>
            <pc:sldMasterMk cId="1083238060" sldId="2147483672"/>
            <pc:sldLayoutMk cId="2467796168" sldId="2147483678"/>
          </pc:sldLayoutMkLst>
        </pc:sldLayoutChg>
        <pc:sldLayoutChg chg="add">
          <pc:chgData name="Chloe May" userId="S::chloe.may@nhsproviders.org::e7ea258b-e311-4941-8cf8-51dcdae0ffba" providerId="AD" clId="Web-{4C70E516-F847-3AB9-4396-FEB161FD63A3}" dt="2024-07-10T07:24:08.918" v="56"/>
          <pc:sldLayoutMkLst>
            <pc:docMk/>
            <pc:sldMasterMk cId="1083238060" sldId="2147483672"/>
            <pc:sldLayoutMk cId="2637205195" sldId="2147483679"/>
          </pc:sldLayoutMkLst>
        </pc:sldLayoutChg>
        <pc:sldLayoutChg chg="add">
          <pc:chgData name="Chloe May" userId="S::chloe.may@nhsproviders.org::e7ea258b-e311-4941-8cf8-51dcdae0ffba" providerId="AD" clId="Web-{4C70E516-F847-3AB9-4396-FEB161FD63A3}" dt="2024-07-10T07:24:08.918" v="56"/>
          <pc:sldLayoutMkLst>
            <pc:docMk/>
            <pc:sldMasterMk cId="1083238060" sldId="2147483672"/>
            <pc:sldLayoutMk cId="2132071380" sldId="2147483680"/>
          </pc:sldLayoutMkLst>
        </pc:sldLayoutChg>
        <pc:sldLayoutChg chg="add">
          <pc:chgData name="Chloe May" userId="S::chloe.may@nhsproviders.org::e7ea258b-e311-4941-8cf8-51dcdae0ffba" providerId="AD" clId="Web-{4C70E516-F847-3AB9-4396-FEB161FD63A3}" dt="2024-07-10T07:24:08.918" v="56"/>
          <pc:sldLayoutMkLst>
            <pc:docMk/>
            <pc:sldMasterMk cId="1083238060" sldId="2147483672"/>
            <pc:sldLayoutMk cId="4009058749" sldId="2147483681"/>
          </pc:sldLayoutMkLst>
        </pc:sldLayoutChg>
        <pc:sldLayoutChg chg="add">
          <pc:chgData name="Chloe May" userId="S::chloe.may@nhsproviders.org::e7ea258b-e311-4941-8cf8-51dcdae0ffba" providerId="AD" clId="Web-{4C70E516-F847-3AB9-4396-FEB161FD63A3}" dt="2024-07-10T07:24:08.918" v="56"/>
          <pc:sldLayoutMkLst>
            <pc:docMk/>
            <pc:sldMasterMk cId="1083238060" sldId="2147483672"/>
            <pc:sldLayoutMk cId="2723575236" sldId="2147483682"/>
          </pc:sldLayoutMkLst>
        </pc:sldLayoutChg>
        <pc:sldLayoutChg chg="add">
          <pc:chgData name="Chloe May" userId="S::chloe.may@nhsproviders.org::e7ea258b-e311-4941-8cf8-51dcdae0ffba" providerId="AD" clId="Web-{4C70E516-F847-3AB9-4396-FEB161FD63A3}" dt="2024-07-10T07:24:08.918" v="56"/>
          <pc:sldLayoutMkLst>
            <pc:docMk/>
            <pc:sldMasterMk cId="1083238060" sldId="2147483672"/>
            <pc:sldLayoutMk cId="1638309908" sldId="2147483683"/>
          </pc:sldLayoutMkLst>
        </pc:sldLayoutChg>
      </pc:sldMasterChg>
      <pc:sldMasterChg chg="modSldLayout">
        <pc:chgData name="Chloe May" userId="S::chloe.may@nhsproviders.org::e7ea258b-e311-4941-8cf8-51dcdae0ffba" providerId="AD" clId="Web-{4C70E516-F847-3AB9-4396-FEB161FD63A3}" dt="2024-07-10T07:24:08.918" v="56"/>
        <pc:sldMasterMkLst>
          <pc:docMk/>
          <pc:sldMasterMk cId="0" sldId="2147483694"/>
        </pc:sldMasterMkLst>
        <pc:sldLayoutChg chg="replId">
          <pc:chgData name="Chloe May" userId="S::chloe.may@nhsproviders.org::e7ea258b-e311-4941-8cf8-51dcdae0ffba" providerId="AD" clId="Web-{4C70E516-F847-3AB9-4396-FEB161FD63A3}" dt="2024-07-10T07:24:08.918" v="56"/>
          <pc:sldLayoutMkLst>
            <pc:docMk/>
            <pc:sldMasterMk cId="0" sldId="2147483694"/>
            <pc:sldLayoutMk cId="2496324809" sldId="2147483717"/>
          </pc:sldLayoutMkLst>
        </pc:sldLayoutChg>
        <pc:sldLayoutChg chg="replId">
          <pc:chgData name="Chloe May" userId="S::chloe.may@nhsproviders.org::e7ea258b-e311-4941-8cf8-51dcdae0ffba" providerId="AD" clId="Web-{4C70E516-F847-3AB9-4396-FEB161FD63A3}" dt="2024-07-10T07:24:08.918" v="56"/>
          <pc:sldLayoutMkLst>
            <pc:docMk/>
            <pc:sldMasterMk cId="0" sldId="2147483694"/>
            <pc:sldLayoutMk cId="3679461336" sldId="2147483718"/>
          </pc:sldLayoutMkLst>
        </pc:sldLayoutChg>
        <pc:sldLayoutChg chg="replId">
          <pc:chgData name="Chloe May" userId="S::chloe.may@nhsproviders.org::e7ea258b-e311-4941-8cf8-51dcdae0ffba" providerId="AD" clId="Web-{4C70E516-F847-3AB9-4396-FEB161FD63A3}" dt="2024-07-10T07:24:08.918" v="56"/>
          <pc:sldLayoutMkLst>
            <pc:docMk/>
            <pc:sldMasterMk cId="0" sldId="2147483694"/>
            <pc:sldLayoutMk cId="955985262" sldId="2147483719"/>
          </pc:sldLayoutMkLst>
        </pc:sldLayoutChg>
      </pc:sldMasterChg>
      <pc:sldMasterChg chg="replId modSldLayout">
        <pc:chgData name="Chloe May" userId="S::chloe.may@nhsproviders.org::e7ea258b-e311-4941-8cf8-51dcdae0ffba" providerId="AD" clId="Web-{4C70E516-F847-3AB9-4396-FEB161FD63A3}" dt="2024-07-10T07:24:08.918" v="56"/>
        <pc:sldMasterMkLst>
          <pc:docMk/>
          <pc:sldMasterMk cId="3354565787" sldId="2147483700"/>
        </pc:sldMasterMkLst>
        <pc:sldLayoutChg chg="replId">
          <pc:chgData name="Chloe May" userId="S::chloe.may@nhsproviders.org::e7ea258b-e311-4941-8cf8-51dcdae0ffba" providerId="AD" clId="Web-{4C70E516-F847-3AB9-4396-FEB161FD63A3}" dt="2024-07-10T07:24:08.575" v="54"/>
          <pc:sldLayoutMkLst>
            <pc:docMk/>
            <pc:sldMasterMk cId="3354565787" sldId="2147483700"/>
            <pc:sldLayoutMk cId="3708560123" sldId="2147483701"/>
          </pc:sldLayoutMkLst>
        </pc:sldLayoutChg>
        <pc:sldLayoutChg chg="replId">
          <pc:chgData name="Chloe May" userId="S::chloe.may@nhsproviders.org::e7ea258b-e311-4941-8cf8-51dcdae0ffba" providerId="AD" clId="Web-{4C70E516-F847-3AB9-4396-FEB161FD63A3}" dt="2024-07-10T07:24:08.575" v="54"/>
          <pc:sldLayoutMkLst>
            <pc:docMk/>
            <pc:sldMasterMk cId="3354565787" sldId="2147483700"/>
            <pc:sldLayoutMk cId="445456650" sldId="2147483702"/>
          </pc:sldLayoutMkLst>
        </pc:sldLayoutChg>
        <pc:sldLayoutChg chg="replId">
          <pc:chgData name="Chloe May" userId="S::chloe.may@nhsproviders.org::e7ea258b-e311-4941-8cf8-51dcdae0ffba" providerId="AD" clId="Web-{4C70E516-F847-3AB9-4396-FEB161FD63A3}" dt="2024-07-10T07:24:08.575" v="54"/>
          <pc:sldLayoutMkLst>
            <pc:docMk/>
            <pc:sldMasterMk cId="3354565787" sldId="2147483700"/>
            <pc:sldLayoutMk cId="1157488109" sldId="2147483703"/>
          </pc:sldLayoutMkLst>
        </pc:sldLayoutChg>
        <pc:sldLayoutChg chg="replId">
          <pc:chgData name="Chloe May" userId="S::chloe.may@nhsproviders.org::e7ea258b-e311-4941-8cf8-51dcdae0ffba" providerId="AD" clId="Web-{4C70E516-F847-3AB9-4396-FEB161FD63A3}" dt="2024-07-10T07:24:08.575" v="54"/>
          <pc:sldLayoutMkLst>
            <pc:docMk/>
            <pc:sldMasterMk cId="3354565787" sldId="2147483700"/>
            <pc:sldLayoutMk cId="1231735120" sldId="2147483704"/>
          </pc:sldLayoutMkLst>
        </pc:sldLayoutChg>
        <pc:sldLayoutChg chg="replId">
          <pc:chgData name="Chloe May" userId="S::chloe.may@nhsproviders.org::e7ea258b-e311-4941-8cf8-51dcdae0ffba" providerId="AD" clId="Web-{4C70E516-F847-3AB9-4396-FEB161FD63A3}" dt="2024-07-10T07:24:08.575" v="54"/>
          <pc:sldLayoutMkLst>
            <pc:docMk/>
            <pc:sldMasterMk cId="3354565787" sldId="2147483700"/>
            <pc:sldLayoutMk cId="1732569514" sldId="2147483705"/>
          </pc:sldLayoutMkLst>
        </pc:sldLayoutChg>
        <pc:sldLayoutChg chg="replId">
          <pc:chgData name="Chloe May" userId="S::chloe.may@nhsproviders.org::e7ea258b-e311-4941-8cf8-51dcdae0ffba" providerId="AD" clId="Web-{4C70E516-F847-3AB9-4396-FEB161FD63A3}" dt="2024-07-10T07:24:08.575" v="54"/>
          <pc:sldLayoutMkLst>
            <pc:docMk/>
            <pc:sldMasterMk cId="3354565787" sldId="2147483700"/>
            <pc:sldLayoutMk cId="422598368" sldId="2147483706"/>
          </pc:sldLayoutMkLst>
        </pc:sldLayoutChg>
        <pc:sldLayoutChg chg="replId">
          <pc:chgData name="Chloe May" userId="S::chloe.may@nhsproviders.org::e7ea258b-e311-4941-8cf8-51dcdae0ffba" providerId="AD" clId="Web-{4C70E516-F847-3AB9-4396-FEB161FD63A3}" dt="2024-07-10T07:24:08.575" v="54"/>
          <pc:sldLayoutMkLst>
            <pc:docMk/>
            <pc:sldMasterMk cId="3354565787" sldId="2147483700"/>
            <pc:sldLayoutMk cId="54413632" sldId="2147483707"/>
          </pc:sldLayoutMkLst>
        </pc:sldLayoutChg>
        <pc:sldLayoutChg chg="replId">
          <pc:chgData name="Chloe May" userId="S::chloe.may@nhsproviders.org::e7ea258b-e311-4941-8cf8-51dcdae0ffba" providerId="AD" clId="Web-{4C70E516-F847-3AB9-4396-FEB161FD63A3}" dt="2024-07-10T07:24:08.575" v="54"/>
          <pc:sldLayoutMkLst>
            <pc:docMk/>
            <pc:sldMasterMk cId="3354565787" sldId="2147483700"/>
            <pc:sldLayoutMk cId="1004119418" sldId="2147483708"/>
          </pc:sldLayoutMkLst>
        </pc:sldLayoutChg>
        <pc:sldLayoutChg chg="replId">
          <pc:chgData name="Chloe May" userId="S::chloe.may@nhsproviders.org::e7ea258b-e311-4941-8cf8-51dcdae0ffba" providerId="AD" clId="Web-{4C70E516-F847-3AB9-4396-FEB161FD63A3}" dt="2024-07-10T07:24:08.575" v="54"/>
          <pc:sldLayoutMkLst>
            <pc:docMk/>
            <pc:sldMasterMk cId="3354565787" sldId="2147483700"/>
            <pc:sldLayoutMk cId="553937229" sldId="2147483709"/>
          </pc:sldLayoutMkLst>
        </pc:sldLayoutChg>
        <pc:sldLayoutChg chg="replId">
          <pc:chgData name="Chloe May" userId="S::chloe.may@nhsproviders.org::e7ea258b-e311-4941-8cf8-51dcdae0ffba" providerId="AD" clId="Web-{4C70E516-F847-3AB9-4396-FEB161FD63A3}" dt="2024-07-10T07:24:08.575" v="54"/>
          <pc:sldLayoutMkLst>
            <pc:docMk/>
            <pc:sldMasterMk cId="3354565787" sldId="2147483700"/>
            <pc:sldLayoutMk cId="2268507649" sldId="2147483710"/>
          </pc:sldLayoutMkLst>
        </pc:sldLayoutChg>
        <pc:sldLayoutChg chg="replId">
          <pc:chgData name="Chloe May" userId="S::chloe.may@nhsproviders.org::e7ea258b-e311-4941-8cf8-51dcdae0ffba" providerId="AD" clId="Web-{4C70E516-F847-3AB9-4396-FEB161FD63A3}" dt="2024-07-10T07:24:08.575" v="54"/>
          <pc:sldLayoutMkLst>
            <pc:docMk/>
            <pc:sldMasterMk cId="3354565787" sldId="2147483700"/>
            <pc:sldLayoutMk cId="1464275657" sldId="2147483711"/>
          </pc:sldLayoutMkLst>
        </pc:sldLayoutChg>
        <pc:sldLayoutChg chg="replId">
          <pc:chgData name="Chloe May" userId="S::chloe.may@nhsproviders.org::e7ea258b-e311-4941-8cf8-51dcdae0ffba" providerId="AD" clId="Web-{4C70E516-F847-3AB9-4396-FEB161FD63A3}" dt="2024-07-10T07:24:08.918" v="56"/>
          <pc:sldLayoutMkLst>
            <pc:docMk/>
            <pc:sldMasterMk cId="3354565787" sldId="2147483700"/>
            <pc:sldLayoutMk cId="1806647631" sldId="2147483713"/>
          </pc:sldLayoutMkLst>
        </pc:sldLayoutChg>
        <pc:sldLayoutChg chg="replId">
          <pc:chgData name="Chloe May" userId="S::chloe.may@nhsproviders.org::e7ea258b-e311-4941-8cf8-51dcdae0ffba" providerId="AD" clId="Web-{4C70E516-F847-3AB9-4396-FEB161FD63A3}" dt="2024-07-10T07:24:08.918" v="56"/>
          <pc:sldLayoutMkLst>
            <pc:docMk/>
            <pc:sldMasterMk cId="3354565787" sldId="2147483700"/>
            <pc:sldLayoutMk cId="3937025526" sldId="2147483714"/>
          </pc:sldLayoutMkLst>
        </pc:sldLayoutChg>
        <pc:sldLayoutChg chg="replId">
          <pc:chgData name="Chloe May" userId="S::chloe.may@nhsproviders.org::e7ea258b-e311-4941-8cf8-51dcdae0ffba" providerId="AD" clId="Web-{4C70E516-F847-3AB9-4396-FEB161FD63A3}" dt="2024-07-10T07:24:08.918" v="56"/>
          <pc:sldLayoutMkLst>
            <pc:docMk/>
            <pc:sldMasterMk cId="3354565787" sldId="2147483700"/>
            <pc:sldLayoutMk cId="546062772" sldId="2147483715"/>
          </pc:sldLayoutMkLst>
        </pc:sldLayoutChg>
        <pc:sldLayoutChg chg="replId">
          <pc:chgData name="Chloe May" userId="S::chloe.may@nhsproviders.org::e7ea258b-e311-4941-8cf8-51dcdae0ffba" providerId="AD" clId="Web-{4C70E516-F847-3AB9-4396-FEB161FD63A3}" dt="2024-07-10T07:24:08.918" v="56"/>
          <pc:sldLayoutMkLst>
            <pc:docMk/>
            <pc:sldMasterMk cId="3354565787" sldId="2147483700"/>
            <pc:sldLayoutMk cId="4212890018" sldId="2147483716"/>
          </pc:sldLayoutMkLst>
        </pc:sldLayoutChg>
      </pc:sldMasterChg>
      <pc:sldMasterChg chg="replId modSldLayout">
        <pc:chgData name="Chloe May" userId="S::chloe.may@nhsproviders.org::e7ea258b-e311-4941-8cf8-51dcdae0ffba" providerId="AD" clId="Web-{4C70E516-F847-3AB9-4396-FEB161FD63A3}" dt="2024-07-10T07:24:08.950" v="57"/>
        <pc:sldMasterMkLst>
          <pc:docMk/>
          <pc:sldMasterMk cId="2541781865" sldId="2147483720"/>
        </pc:sldMasterMkLst>
        <pc:sldLayoutChg chg="replId">
          <pc:chgData name="Chloe May" userId="S::chloe.may@nhsproviders.org::e7ea258b-e311-4941-8cf8-51dcdae0ffba" providerId="AD" clId="Web-{4C70E516-F847-3AB9-4396-FEB161FD63A3}" dt="2024-07-10T07:24:08.918" v="56"/>
          <pc:sldLayoutMkLst>
            <pc:docMk/>
            <pc:sldMasterMk cId="2541781865" sldId="2147483720"/>
            <pc:sldLayoutMk cId="1103699364" sldId="2147483712"/>
          </pc:sldLayoutMkLst>
        </pc:sldLayoutChg>
        <pc:sldLayoutChg chg="replId">
          <pc:chgData name="Chloe May" userId="S::chloe.may@nhsproviders.org::e7ea258b-e311-4941-8cf8-51dcdae0ffba" providerId="AD" clId="Web-{4C70E516-F847-3AB9-4396-FEB161FD63A3}" dt="2024-07-10T07:24:08.950" v="57"/>
          <pc:sldLayoutMkLst>
            <pc:docMk/>
            <pc:sldMasterMk cId="2541781865" sldId="2147483720"/>
            <pc:sldLayoutMk cId="1428472030" sldId="2147483721"/>
          </pc:sldLayoutMkLst>
        </pc:sldLayoutChg>
        <pc:sldLayoutChg chg="replId">
          <pc:chgData name="Chloe May" userId="S::chloe.may@nhsproviders.org::e7ea258b-e311-4941-8cf8-51dcdae0ffba" providerId="AD" clId="Web-{4C70E516-F847-3AB9-4396-FEB161FD63A3}" dt="2024-07-10T07:24:08.950" v="57"/>
          <pc:sldLayoutMkLst>
            <pc:docMk/>
            <pc:sldMasterMk cId="2541781865" sldId="2147483720"/>
            <pc:sldLayoutMk cId="2007233744" sldId="2147483722"/>
          </pc:sldLayoutMkLst>
        </pc:sldLayoutChg>
        <pc:sldLayoutChg chg="replId">
          <pc:chgData name="Chloe May" userId="S::chloe.may@nhsproviders.org::e7ea258b-e311-4941-8cf8-51dcdae0ffba" providerId="AD" clId="Web-{4C70E516-F847-3AB9-4396-FEB161FD63A3}" dt="2024-07-10T07:24:08.950" v="57"/>
          <pc:sldLayoutMkLst>
            <pc:docMk/>
            <pc:sldMasterMk cId="2541781865" sldId="2147483720"/>
            <pc:sldLayoutMk cId="2653420497" sldId="2147483723"/>
          </pc:sldLayoutMkLst>
        </pc:sldLayoutChg>
        <pc:sldLayoutChg chg="replId">
          <pc:chgData name="Chloe May" userId="S::chloe.may@nhsproviders.org::e7ea258b-e311-4941-8cf8-51dcdae0ffba" providerId="AD" clId="Web-{4C70E516-F847-3AB9-4396-FEB161FD63A3}" dt="2024-07-10T07:24:08.950" v="57"/>
          <pc:sldLayoutMkLst>
            <pc:docMk/>
            <pc:sldMasterMk cId="2541781865" sldId="2147483720"/>
            <pc:sldLayoutMk cId="2168413778" sldId="2147483724"/>
          </pc:sldLayoutMkLst>
        </pc:sldLayoutChg>
        <pc:sldLayoutChg chg="replId">
          <pc:chgData name="Chloe May" userId="S::chloe.may@nhsproviders.org::e7ea258b-e311-4941-8cf8-51dcdae0ffba" providerId="AD" clId="Web-{4C70E516-F847-3AB9-4396-FEB161FD63A3}" dt="2024-07-10T07:24:08.950" v="57"/>
          <pc:sldLayoutMkLst>
            <pc:docMk/>
            <pc:sldMasterMk cId="2541781865" sldId="2147483720"/>
            <pc:sldLayoutMk cId="680025449" sldId="2147483725"/>
          </pc:sldLayoutMkLst>
        </pc:sldLayoutChg>
        <pc:sldLayoutChg chg="replId">
          <pc:chgData name="Chloe May" userId="S::chloe.may@nhsproviders.org::e7ea258b-e311-4941-8cf8-51dcdae0ffba" providerId="AD" clId="Web-{4C70E516-F847-3AB9-4396-FEB161FD63A3}" dt="2024-07-10T07:24:08.950" v="57"/>
          <pc:sldLayoutMkLst>
            <pc:docMk/>
            <pc:sldMasterMk cId="2541781865" sldId="2147483720"/>
            <pc:sldLayoutMk cId="4269820649" sldId="2147483726"/>
          </pc:sldLayoutMkLst>
        </pc:sldLayoutChg>
        <pc:sldLayoutChg chg="replId">
          <pc:chgData name="Chloe May" userId="S::chloe.may@nhsproviders.org::e7ea258b-e311-4941-8cf8-51dcdae0ffba" providerId="AD" clId="Web-{4C70E516-F847-3AB9-4396-FEB161FD63A3}" dt="2024-07-10T07:24:08.950" v="57"/>
          <pc:sldLayoutMkLst>
            <pc:docMk/>
            <pc:sldMasterMk cId="2541781865" sldId="2147483720"/>
            <pc:sldLayoutMk cId="3910565347" sldId="2147483727"/>
          </pc:sldLayoutMkLst>
        </pc:sldLayoutChg>
        <pc:sldLayoutChg chg="replId">
          <pc:chgData name="Chloe May" userId="S::chloe.may@nhsproviders.org::e7ea258b-e311-4941-8cf8-51dcdae0ffba" providerId="AD" clId="Web-{4C70E516-F847-3AB9-4396-FEB161FD63A3}" dt="2024-07-10T07:24:08.950" v="57"/>
          <pc:sldLayoutMkLst>
            <pc:docMk/>
            <pc:sldMasterMk cId="2541781865" sldId="2147483720"/>
            <pc:sldLayoutMk cId="549141566" sldId="2147483728"/>
          </pc:sldLayoutMkLst>
        </pc:sldLayoutChg>
        <pc:sldLayoutChg chg="replId">
          <pc:chgData name="Chloe May" userId="S::chloe.may@nhsproviders.org::e7ea258b-e311-4941-8cf8-51dcdae0ffba" providerId="AD" clId="Web-{4C70E516-F847-3AB9-4396-FEB161FD63A3}" dt="2024-07-10T07:24:08.950" v="57"/>
          <pc:sldLayoutMkLst>
            <pc:docMk/>
            <pc:sldMasterMk cId="2541781865" sldId="2147483720"/>
            <pc:sldLayoutMk cId="2728681260" sldId="2147483729"/>
          </pc:sldLayoutMkLst>
        </pc:sldLayoutChg>
        <pc:sldLayoutChg chg="replId">
          <pc:chgData name="Chloe May" userId="S::chloe.may@nhsproviders.org::e7ea258b-e311-4941-8cf8-51dcdae0ffba" providerId="AD" clId="Web-{4C70E516-F847-3AB9-4396-FEB161FD63A3}" dt="2024-07-10T07:24:08.950" v="57"/>
          <pc:sldLayoutMkLst>
            <pc:docMk/>
            <pc:sldMasterMk cId="2541781865" sldId="2147483720"/>
            <pc:sldLayoutMk cId="3145407170" sldId="2147483730"/>
          </pc:sldLayoutMkLst>
        </pc:sldLayoutChg>
        <pc:sldLayoutChg chg="replId">
          <pc:chgData name="Chloe May" userId="S::chloe.may@nhsproviders.org::e7ea258b-e311-4941-8cf8-51dcdae0ffba" providerId="AD" clId="Web-{4C70E516-F847-3AB9-4396-FEB161FD63A3}" dt="2024-07-10T07:24:08.950" v="57"/>
          <pc:sldLayoutMkLst>
            <pc:docMk/>
            <pc:sldMasterMk cId="2541781865" sldId="2147483720"/>
            <pc:sldLayoutMk cId="2424895675" sldId="2147483731"/>
          </pc:sldLayoutMkLst>
        </pc:sldLayoutChg>
      </pc:sldMasterChg>
    </pc:docChg>
  </pc:docChgLst>
  <pc:docChgLst>
    <pc:chgData name="Alexina Weekes" userId="0fb5aae1-0ecb-485d-845c-f4c705a779da" providerId="ADAL" clId="{4E8698FE-C25F-4BB3-9FC7-78BB469AAB91}"/>
    <pc:docChg chg="undo custSel delSld modSld sldOrd">
      <pc:chgData name="Alexina Weekes" userId="0fb5aae1-0ecb-485d-845c-f4c705a779da" providerId="ADAL" clId="{4E8698FE-C25F-4BB3-9FC7-78BB469AAB91}" dt="2024-07-09T17:52:18.681" v="849" actId="20577"/>
      <pc:docMkLst>
        <pc:docMk/>
      </pc:docMkLst>
      <pc:sldChg chg="modSp mod">
        <pc:chgData name="Alexina Weekes" userId="0fb5aae1-0ecb-485d-845c-f4c705a779da" providerId="ADAL" clId="{4E8698FE-C25F-4BB3-9FC7-78BB469AAB91}" dt="2024-07-09T15:50:27.158" v="804" actId="1076"/>
        <pc:sldMkLst>
          <pc:docMk/>
          <pc:sldMk cId="1653368072" sldId="294"/>
        </pc:sldMkLst>
        <pc:spChg chg="mod">
          <ac:chgData name="Alexina Weekes" userId="0fb5aae1-0ecb-485d-845c-f4c705a779da" providerId="ADAL" clId="{4E8698FE-C25F-4BB3-9FC7-78BB469AAB91}" dt="2024-07-09T15:50:10.719" v="800" actId="113"/>
          <ac:spMkLst>
            <pc:docMk/>
            <pc:sldMk cId="1653368072" sldId="294"/>
            <ac:spMk id="24" creationId="{900C4EF6-E881-D0E1-3A47-470AA7FE4A80}"/>
          </ac:spMkLst>
        </pc:spChg>
        <pc:spChg chg="mod">
          <ac:chgData name="Alexina Weekes" userId="0fb5aae1-0ecb-485d-845c-f4c705a779da" providerId="ADAL" clId="{4E8698FE-C25F-4BB3-9FC7-78BB469AAB91}" dt="2024-07-09T15:50:27.158" v="804" actId="1076"/>
          <ac:spMkLst>
            <pc:docMk/>
            <pc:sldMk cId="1653368072" sldId="294"/>
            <ac:spMk id="26" creationId="{EF203A65-2601-FFE6-3E0C-5C0E2E3755D7}"/>
          </ac:spMkLst>
        </pc:spChg>
      </pc:sldChg>
      <pc:sldChg chg="addCm modCm">
        <pc:chgData name="Alexina Weekes" userId="0fb5aae1-0ecb-485d-845c-f4c705a779da" providerId="ADAL" clId="{4E8698FE-C25F-4BB3-9FC7-78BB469AAB91}" dt="2024-07-09T15:49:12.409" v="798"/>
        <pc:sldMkLst>
          <pc:docMk/>
          <pc:sldMk cId="1062803189" sldId="2147374492"/>
        </pc:sldMkLst>
        <pc:extLst>
          <p:ext xmlns:p="http://schemas.openxmlformats.org/presentationml/2006/main" uri="{D6D511B9-2390-475A-947B-AFAB55BFBCF1}">
            <pc226:cmChg xmlns:pc226="http://schemas.microsoft.com/office/powerpoint/2022/06/main/command" chg="add mod">
              <pc226:chgData name="Alexina Weekes" userId="0fb5aae1-0ecb-485d-845c-f4c705a779da" providerId="ADAL" clId="{4E8698FE-C25F-4BB3-9FC7-78BB469AAB91}" dt="2024-07-09T15:49:12.409" v="798"/>
              <pc2:cmMkLst xmlns:pc2="http://schemas.microsoft.com/office/powerpoint/2019/9/main/command">
                <pc:docMk/>
                <pc:sldMk cId="1062803189" sldId="2147374492"/>
                <pc2:cmMk id="{369E488E-D3F3-4406-B99A-CFBB269A297F}"/>
              </pc2:cmMkLst>
            </pc226:cmChg>
          </p:ext>
        </pc:extLst>
      </pc:sldChg>
      <pc:sldChg chg="modSp mod">
        <pc:chgData name="Alexina Weekes" userId="0fb5aae1-0ecb-485d-845c-f4c705a779da" providerId="ADAL" clId="{4E8698FE-C25F-4BB3-9FC7-78BB469AAB91}" dt="2024-07-09T17:52:18.681" v="849" actId="20577"/>
        <pc:sldMkLst>
          <pc:docMk/>
          <pc:sldMk cId="64059690" sldId="2147374496"/>
        </pc:sldMkLst>
        <pc:spChg chg="mod">
          <ac:chgData name="Alexina Weekes" userId="0fb5aae1-0ecb-485d-845c-f4c705a779da" providerId="ADAL" clId="{4E8698FE-C25F-4BB3-9FC7-78BB469AAB91}" dt="2024-07-09T17:52:18.681" v="849" actId="20577"/>
          <ac:spMkLst>
            <pc:docMk/>
            <pc:sldMk cId="64059690" sldId="2147374496"/>
            <ac:spMk id="4" creationId="{F8EA2092-01E3-199A-F1C5-D89E65B7B6A9}"/>
          </ac:spMkLst>
        </pc:spChg>
      </pc:sldChg>
      <pc:sldChg chg="modSp mod">
        <pc:chgData name="Alexina Weekes" userId="0fb5aae1-0ecb-485d-845c-f4c705a779da" providerId="ADAL" clId="{4E8698FE-C25F-4BB3-9FC7-78BB469AAB91}" dt="2024-07-08T20:21:42.706" v="635" actId="20577"/>
        <pc:sldMkLst>
          <pc:docMk/>
          <pc:sldMk cId="2258131810" sldId="2147374497"/>
        </pc:sldMkLst>
        <pc:spChg chg="mod">
          <ac:chgData name="Alexina Weekes" userId="0fb5aae1-0ecb-485d-845c-f4c705a779da" providerId="ADAL" clId="{4E8698FE-C25F-4BB3-9FC7-78BB469AAB91}" dt="2024-07-08T20:21:42.706" v="635" actId="20577"/>
          <ac:spMkLst>
            <pc:docMk/>
            <pc:sldMk cId="2258131810" sldId="2147374497"/>
            <ac:spMk id="5" creationId="{67390BBA-1F1D-8E46-8813-98392D43027F}"/>
          </ac:spMkLst>
        </pc:spChg>
      </pc:sldChg>
      <pc:sldChg chg="modSp mod">
        <pc:chgData name="Alexina Weekes" userId="0fb5aae1-0ecb-485d-845c-f4c705a779da" providerId="ADAL" clId="{4E8698FE-C25F-4BB3-9FC7-78BB469AAB91}" dt="2024-07-08T20:23:16.374" v="691" actId="1076"/>
        <pc:sldMkLst>
          <pc:docMk/>
          <pc:sldMk cId="4070372456" sldId="2147374498"/>
        </pc:sldMkLst>
        <pc:spChg chg="mod">
          <ac:chgData name="Alexina Weekes" userId="0fb5aae1-0ecb-485d-845c-f4c705a779da" providerId="ADAL" clId="{4E8698FE-C25F-4BB3-9FC7-78BB469AAB91}" dt="2024-07-08T20:23:16.374" v="691" actId="1076"/>
          <ac:spMkLst>
            <pc:docMk/>
            <pc:sldMk cId="4070372456" sldId="2147374498"/>
            <ac:spMk id="7" creationId="{6A724E33-8934-FF11-A3A7-0D7059964863}"/>
          </ac:spMkLst>
        </pc:spChg>
      </pc:sldChg>
      <pc:sldChg chg="addSp delSp modSp mod">
        <pc:chgData name="Alexina Weekes" userId="0fb5aae1-0ecb-485d-845c-f4c705a779da" providerId="ADAL" clId="{4E8698FE-C25F-4BB3-9FC7-78BB469AAB91}" dt="2024-07-09T15:48:51.786" v="797" actId="20577"/>
        <pc:sldMkLst>
          <pc:docMk/>
          <pc:sldMk cId="2924590635" sldId="2147374499"/>
        </pc:sldMkLst>
        <pc:spChg chg="add del">
          <ac:chgData name="Alexina Weekes" userId="0fb5aae1-0ecb-485d-845c-f4c705a779da" providerId="ADAL" clId="{4E8698FE-C25F-4BB3-9FC7-78BB469AAB91}" dt="2024-07-08T20:21:49.317" v="636" actId="478"/>
          <ac:spMkLst>
            <pc:docMk/>
            <pc:sldMk cId="2924590635" sldId="2147374499"/>
            <ac:spMk id="4" creationId="{E3E5C3B0-2111-B196-4E9A-4F533A66B057}"/>
          </ac:spMkLst>
        </pc:spChg>
        <pc:spChg chg="mod">
          <ac:chgData name="Alexina Weekes" userId="0fb5aae1-0ecb-485d-845c-f4c705a779da" providerId="ADAL" clId="{4E8698FE-C25F-4BB3-9FC7-78BB469AAB91}" dt="2024-07-09T15:48:51.786" v="797" actId="20577"/>
          <ac:spMkLst>
            <pc:docMk/>
            <pc:sldMk cId="2924590635" sldId="2147374499"/>
            <ac:spMk id="6" creationId="{ADCF3540-3011-ECB3-1C05-4A8C90006AB5}"/>
          </ac:spMkLst>
        </pc:spChg>
      </pc:sldChg>
      <pc:sldChg chg="del">
        <pc:chgData name="Alexina Weekes" userId="0fb5aae1-0ecb-485d-845c-f4c705a779da" providerId="ADAL" clId="{4E8698FE-C25F-4BB3-9FC7-78BB469AAB91}" dt="2024-07-08T20:24:42.182" v="692" actId="47"/>
        <pc:sldMkLst>
          <pc:docMk/>
          <pc:sldMk cId="2672378656" sldId="2147471516"/>
        </pc:sldMkLst>
      </pc:sldChg>
      <pc:sldChg chg="del">
        <pc:chgData name="Alexina Weekes" userId="0fb5aae1-0ecb-485d-845c-f4c705a779da" providerId="ADAL" clId="{4E8698FE-C25F-4BB3-9FC7-78BB469AAB91}" dt="2024-07-08T20:24:54.148" v="693" actId="47"/>
        <pc:sldMkLst>
          <pc:docMk/>
          <pc:sldMk cId="3296788773" sldId="2147471517"/>
        </pc:sldMkLst>
      </pc:sldChg>
      <pc:sldChg chg="ord">
        <pc:chgData name="Alexina Weekes" userId="0fb5aae1-0ecb-485d-845c-f4c705a779da" providerId="ADAL" clId="{4E8698FE-C25F-4BB3-9FC7-78BB469AAB91}" dt="2024-07-09T17:49:10.117" v="823"/>
        <pc:sldMkLst>
          <pc:docMk/>
          <pc:sldMk cId="93168881" sldId="2147471524"/>
        </pc:sldMkLst>
      </pc:sldChg>
      <pc:sldChg chg="ord">
        <pc:chgData name="Alexina Weekes" userId="0fb5aae1-0ecb-485d-845c-f4c705a779da" providerId="ADAL" clId="{4E8698FE-C25F-4BB3-9FC7-78BB469AAB91}" dt="2024-07-09T17:49:10.117" v="823"/>
        <pc:sldMkLst>
          <pc:docMk/>
          <pc:sldMk cId="1852830905" sldId="2147471525"/>
        </pc:sldMkLst>
      </pc:sldChg>
      <pc:sldChg chg="ord">
        <pc:chgData name="Alexina Weekes" userId="0fb5aae1-0ecb-485d-845c-f4c705a779da" providerId="ADAL" clId="{4E8698FE-C25F-4BB3-9FC7-78BB469AAB91}" dt="2024-07-09T17:49:10.117" v="823"/>
        <pc:sldMkLst>
          <pc:docMk/>
          <pc:sldMk cId="1654510727" sldId="2147471526"/>
        </pc:sldMkLst>
      </pc:sldChg>
      <pc:sldChg chg="ord">
        <pc:chgData name="Alexina Weekes" userId="0fb5aae1-0ecb-485d-845c-f4c705a779da" providerId="ADAL" clId="{4E8698FE-C25F-4BB3-9FC7-78BB469AAB91}" dt="2024-07-09T17:49:10.117" v="823"/>
        <pc:sldMkLst>
          <pc:docMk/>
          <pc:sldMk cId="1628662329" sldId="2147471527"/>
        </pc:sldMkLst>
      </pc:sldChg>
      <pc:sldChg chg="ord">
        <pc:chgData name="Alexina Weekes" userId="0fb5aae1-0ecb-485d-845c-f4c705a779da" providerId="ADAL" clId="{4E8698FE-C25F-4BB3-9FC7-78BB469AAB91}" dt="2024-07-09T17:49:10.117" v="823"/>
        <pc:sldMkLst>
          <pc:docMk/>
          <pc:sldMk cId="464641926" sldId="2147471528"/>
        </pc:sldMkLst>
      </pc:sldChg>
      <pc:sldChg chg="addSp delSp modSp mod">
        <pc:chgData name="Alexina Weekes" userId="0fb5aae1-0ecb-485d-845c-f4c705a779da" providerId="ADAL" clId="{4E8698FE-C25F-4BB3-9FC7-78BB469AAB91}" dt="2024-07-09T17:49:43.343" v="826" actId="6549"/>
        <pc:sldMkLst>
          <pc:docMk/>
          <pc:sldMk cId="3928390094" sldId="2147471535"/>
        </pc:sldMkLst>
        <pc:spChg chg="add del mod">
          <ac:chgData name="Alexina Weekes" userId="0fb5aae1-0ecb-485d-845c-f4c705a779da" providerId="ADAL" clId="{4E8698FE-C25F-4BB3-9FC7-78BB469AAB91}" dt="2024-07-09T16:13:14.054" v="808" actId="478"/>
          <ac:spMkLst>
            <pc:docMk/>
            <pc:sldMk cId="3928390094" sldId="2147471535"/>
            <ac:spMk id="3" creationId="{742753AF-030E-830B-89E7-9CC8E39606CD}"/>
          </ac:spMkLst>
        </pc:spChg>
        <pc:spChg chg="add del mod">
          <ac:chgData name="Alexina Weekes" userId="0fb5aae1-0ecb-485d-845c-f4c705a779da" providerId="ADAL" clId="{4E8698FE-C25F-4BB3-9FC7-78BB469AAB91}" dt="2024-07-09T17:49:43.343" v="826" actId="6549"/>
          <ac:spMkLst>
            <pc:docMk/>
            <pc:sldMk cId="3928390094" sldId="2147471535"/>
            <ac:spMk id="7" creationId="{6A724E33-8934-FF11-A3A7-0D7059964863}"/>
          </ac:spMkLst>
        </pc:spChg>
      </pc:sldChg>
      <pc:sldChg chg="modSp mod">
        <pc:chgData name="Alexina Weekes" userId="0fb5aae1-0ecb-485d-845c-f4c705a779da" providerId="ADAL" clId="{4E8698FE-C25F-4BB3-9FC7-78BB469AAB91}" dt="2024-07-09T17:52:08.756" v="841" actId="20577"/>
        <pc:sldMkLst>
          <pc:docMk/>
          <pc:sldMk cId="2079008288" sldId="2147471549"/>
        </pc:sldMkLst>
        <pc:spChg chg="mod">
          <ac:chgData name="Alexina Weekes" userId="0fb5aae1-0ecb-485d-845c-f4c705a779da" providerId="ADAL" clId="{4E8698FE-C25F-4BB3-9FC7-78BB469AAB91}" dt="2024-07-09T17:52:08.756" v="841" actId="20577"/>
          <ac:spMkLst>
            <pc:docMk/>
            <pc:sldMk cId="2079008288" sldId="2147471549"/>
            <ac:spMk id="7" creationId="{6A724E33-8934-FF11-A3A7-0D7059964863}"/>
          </ac:spMkLst>
        </pc:spChg>
      </pc:sldChg>
      <pc:sldChg chg="modSp mod">
        <pc:chgData name="Alexina Weekes" userId="0fb5aae1-0ecb-485d-845c-f4c705a779da" providerId="ADAL" clId="{4E8698FE-C25F-4BB3-9FC7-78BB469AAB91}" dt="2024-07-09T17:50:52.365" v="833" actId="20577"/>
        <pc:sldMkLst>
          <pc:docMk/>
          <pc:sldMk cId="2730354780" sldId="2147471550"/>
        </pc:sldMkLst>
        <pc:spChg chg="mod">
          <ac:chgData name="Alexina Weekes" userId="0fb5aae1-0ecb-485d-845c-f4c705a779da" providerId="ADAL" clId="{4E8698FE-C25F-4BB3-9FC7-78BB469AAB91}" dt="2024-07-09T17:50:52.365" v="833" actId="20577"/>
          <ac:spMkLst>
            <pc:docMk/>
            <pc:sldMk cId="2730354780" sldId="2147471550"/>
            <ac:spMk id="7" creationId="{6A724E33-8934-FF11-A3A7-0D7059964863}"/>
          </ac:spMkLst>
        </pc:spChg>
      </pc:sldChg>
    </pc:docChg>
  </pc:docChgLst>
  <pc:docChgLst>
    <pc:chgData name="Chloe May" userId="S::chloe.may@nhsproviders.org::e7ea258b-e311-4941-8cf8-51dcdae0ffba" providerId="AD" clId="Web-{596F76CF-E8F7-F214-E884-209C47F37002}"/>
    <pc:docChg chg="addSld delSld modSld sldOrd">
      <pc:chgData name="Chloe May" userId="S::chloe.may@nhsproviders.org::e7ea258b-e311-4941-8cf8-51dcdae0ffba" providerId="AD" clId="Web-{596F76CF-E8F7-F214-E884-209C47F37002}" dt="2024-07-04T13:54:23.885" v="86" actId="1076"/>
      <pc:docMkLst>
        <pc:docMk/>
      </pc:docMkLst>
      <pc:sldChg chg="add">
        <pc:chgData name="Chloe May" userId="S::chloe.may@nhsproviders.org::e7ea258b-e311-4941-8cf8-51dcdae0ffba" providerId="AD" clId="Web-{596F76CF-E8F7-F214-E884-209C47F37002}" dt="2024-07-04T13:53:04.571" v="68"/>
        <pc:sldMkLst>
          <pc:docMk/>
          <pc:sldMk cId="3506691531" sldId="285"/>
        </pc:sldMkLst>
      </pc:sldChg>
      <pc:sldChg chg="delSp modSp">
        <pc:chgData name="Chloe May" userId="S::chloe.may@nhsproviders.org::e7ea258b-e311-4941-8cf8-51dcdae0ffba" providerId="AD" clId="Web-{596F76CF-E8F7-F214-E884-209C47F37002}" dt="2024-07-04T13:53:56.494" v="84" actId="1076"/>
        <pc:sldMkLst>
          <pc:docMk/>
          <pc:sldMk cId="798504297" sldId="2147374495"/>
        </pc:sldMkLst>
        <pc:spChg chg="mod">
          <ac:chgData name="Chloe May" userId="S::chloe.may@nhsproviders.org::e7ea258b-e311-4941-8cf8-51dcdae0ffba" providerId="AD" clId="Web-{596F76CF-E8F7-F214-E884-209C47F37002}" dt="2024-07-04T13:53:56.494" v="84" actId="1076"/>
          <ac:spMkLst>
            <pc:docMk/>
            <pc:sldMk cId="798504297" sldId="2147374495"/>
            <ac:spMk id="3" creationId="{A2050591-0674-5292-488F-CB9E70342765}"/>
          </ac:spMkLst>
        </pc:spChg>
        <pc:spChg chg="del mod">
          <ac:chgData name="Chloe May" userId="S::chloe.may@nhsproviders.org::e7ea258b-e311-4941-8cf8-51dcdae0ffba" providerId="AD" clId="Web-{596F76CF-E8F7-F214-E884-209C47F37002}" dt="2024-07-04T13:53:50.275" v="78"/>
          <ac:spMkLst>
            <pc:docMk/>
            <pc:sldMk cId="798504297" sldId="2147374495"/>
            <ac:spMk id="5" creationId="{67390BBA-1F1D-8E46-8813-98392D43027F}"/>
          </ac:spMkLst>
        </pc:spChg>
      </pc:sldChg>
      <pc:sldChg chg="modSp">
        <pc:chgData name="Chloe May" userId="S::chloe.may@nhsproviders.org::e7ea258b-e311-4941-8cf8-51dcdae0ffba" providerId="AD" clId="Web-{596F76CF-E8F7-F214-E884-209C47F37002}" dt="2024-07-04T13:54:23.885" v="86" actId="1076"/>
        <pc:sldMkLst>
          <pc:docMk/>
          <pc:sldMk cId="64059690" sldId="2147374496"/>
        </pc:sldMkLst>
        <pc:spChg chg="mod">
          <ac:chgData name="Chloe May" userId="S::chloe.may@nhsproviders.org::e7ea258b-e311-4941-8cf8-51dcdae0ffba" providerId="AD" clId="Web-{596F76CF-E8F7-F214-E884-209C47F37002}" dt="2024-07-04T13:54:23.885" v="86" actId="1076"/>
          <ac:spMkLst>
            <pc:docMk/>
            <pc:sldMk cId="64059690" sldId="2147374496"/>
            <ac:spMk id="2" creationId="{6873E85E-F04A-14CF-78C2-FDFDE03A0F78}"/>
          </ac:spMkLst>
        </pc:spChg>
        <pc:spChg chg="mod">
          <ac:chgData name="Chloe May" userId="S::chloe.may@nhsproviders.org::e7ea258b-e311-4941-8cf8-51dcdae0ffba" providerId="AD" clId="Web-{596F76CF-E8F7-F214-E884-209C47F37002}" dt="2024-07-04T13:49:26.956" v="64" actId="20577"/>
          <ac:spMkLst>
            <pc:docMk/>
            <pc:sldMk cId="64059690" sldId="2147374496"/>
            <ac:spMk id="4" creationId="{F8EA2092-01E3-199A-F1C5-D89E65B7B6A9}"/>
          </ac:spMkLst>
        </pc:spChg>
      </pc:sldChg>
      <pc:sldChg chg="modSp new del">
        <pc:chgData name="Chloe May" userId="S::chloe.may@nhsproviders.org::e7ea258b-e311-4941-8cf8-51dcdae0ffba" providerId="AD" clId="Web-{596F76CF-E8F7-F214-E884-209C47F37002}" dt="2024-07-04T13:49:39.284" v="65"/>
        <pc:sldMkLst>
          <pc:docMk/>
          <pc:sldMk cId="1804749502" sldId="2147374503"/>
        </pc:sldMkLst>
        <pc:spChg chg="mod">
          <ac:chgData name="Chloe May" userId="S::chloe.may@nhsproviders.org::e7ea258b-e311-4941-8cf8-51dcdae0ffba" providerId="AD" clId="Web-{596F76CF-E8F7-F214-E884-209C47F37002}" dt="2024-07-04T13:43:41.463" v="4" actId="20577"/>
          <ac:spMkLst>
            <pc:docMk/>
            <pc:sldMk cId="1804749502" sldId="2147374503"/>
            <ac:spMk id="2" creationId="{8EFCEB5F-ED8B-A7BB-C50C-148ADEB37B54}"/>
          </ac:spMkLst>
        </pc:spChg>
      </pc:sldChg>
      <pc:sldChg chg="add ord">
        <pc:chgData name="Chloe May" userId="S::chloe.may@nhsproviders.org::e7ea258b-e311-4941-8cf8-51dcdae0ffba" providerId="AD" clId="Web-{596F76CF-E8F7-F214-E884-209C47F37002}" dt="2024-07-04T13:53:38.321" v="76"/>
        <pc:sldMkLst>
          <pc:docMk/>
          <pc:sldMk cId="1005520339" sldId="2147471505"/>
        </pc:sldMkLst>
      </pc:sldChg>
      <pc:sldChg chg="add">
        <pc:chgData name="Chloe May" userId="S::chloe.may@nhsproviders.org::e7ea258b-e311-4941-8cf8-51dcdae0ffba" providerId="AD" clId="Web-{596F76CF-E8F7-F214-E884-209C47F37002}" dt="2024-07-04T13:53:04.539" v="67"/>
        <pc:sldMkLst>
          <pc:docMk/>
          <pc:sldMk cId="2586362203" sldId="2147471508"/>
        </pc:sldMkLst>
      </pc:sldChg>
      <pc:sldChg chg="add">
        <pc:chgData name="Chloe May" userId="S::chloe.may@nhsproviders.org::e7ea258b-e311-4941-8cf8-51dcdae0ffba" providerId="AD" clId="Web-{596F76CF-E8F7-F214-E884-209C47F37002}" dt="2024-07-04T13:53:04.571" v="69"/>
        <pc:sldMkLst>
          <pc:docMk/>
          <pc:sldMk cId="3185661491" sldId="2147471510"/>
        </pc:sldMkLst>
      </pc:sldChg>
      <pc:sldChg chg="add">
        <pc:chgData name="Chloe May" userId="S::chloe.may@nhsproviders.org::e7ea258b-e311-4941-8cf8-51dcdae0ffba" providerId="AD" clId="Web-{596F76CF-E8F7-F214-E884-209C47F37002}" dt="2024-07-04T13:53:04.586" v="70"/>
        <pc:sldMkLst>
          <pc:docMk/>
          <pc:sldMk cId="2888886998" sldId="2147471511"/>
        </pc:sldMkLst>
      </pc:sldChg>
      <pc:sldChg chg="add">
        <pc:chgData name="Chloe May" userId="S::chloe.may@nhsproviders.org::e7ea258b-e311-4941-8cf8-51dcdae0ffba" providerId="AD" clId="Web-{596F76CF-E8F7-F214-E884-209C47F37002}" dt="2024-07-04T13:53:04.618" v="72"/>
        <pc:sldMkLst>
          <pc:docMk/>
          <pc:sldMk cId="979812955" sldId="2147471513"/>
        </pc:sldMkLst>
      </pc:sldChg>
      <pc:sldChg chg="add">
        <pc:chgData name="Chloe May" userId="S::chloe.may@nhsproviders.org::e7ea258b-e311-4941-8cf8-51dcdae0ffba" providerId="AD" clId="Web-{596F76CF-E8F7-F214-E884-209C47F37002}" dt="2024-07-04T13:53:04.524" v="66"/>
        <pc:sldMkLst>
          <pc:docMk/>
          <pc:sldMk cId="3384375900" sldId="2147471514"/>
        </pc:sldMkLst>
      </pc:sldChg>
      <pc:sldChg chg="add replId">
        <pc:chgData name="Chloe May" userId="S::chloe.may@nhsproviders.org::e7ea258b-e311-4941-8cf8-51dcdae0ffba" providerId="AD" clId="Web-{596F76CF-E8F7-F214-E884-209C47F37002}" dt="2024-07-04T13:53:18.040" v="73"/>
        <pc:sldMkLst>
          <pc:docMk/>
          <pc:sldMk cId="3078164301" sldId="2147471515"/>
        </pc:sldMkLst>
      </pc:sldChg>
      <pc:sldChg chg="add replId">
        <pc:chgData name="Chloe May" userId="S::chloe.may@nhsproviders.org::e7ea258b-e311-4941-8cf8-51dcdae0ffba" providerId="AD" clId="Web-{596F76CF-E8F7-F214-E884-209C47F37002}" dt="2024-07-04T13:53:33.181" v="74"/>
        <pc:sldMkLst>
          <pc:docMk/>
          <pc:sldMk cId="2672378656" sldId="2147471516"/>
        </pc:sldMkLst>
      </pc:sldChg>
      <pc:sldChg chg="add replId">
        <pc:chgData name="Chloe May" userId="S::chloe.may@nhsproviders.org::e7ea258b-e311-4941-8cf8-51dcdae0ffba" providerId="AD" clId="Web-{596F76CF-E8F7-F214-E884-209C47F37002}" dt="2024-07-04T13:54:06.947" v="85"/>
        <pc:sldMkLst>
          <pc:docMk/>
          <pc:sldMk cId="3296788773" sldId="2147471517"/>
        </pc:sldMkLst>
      </pc:sldChg>
      <pc:sldMasterChg chg="addSldLayout">
        <pc:chgData name="Chloe May" userId="S::chloe.may@nhsproviders.org::e7ea258b-e311-4941-8cf8-51dcdae0ffba" providerId="AD" clId="Web-{596F76CF-E8F7-F214-E884-209C47F37002}" dt="2024-07-04T13:53:04.539" v="67"/>
        <pc:sldMasterMkLst>
          <pc:docMk/>
          <pc:sldMasterMk cId="0" sldId="2147483694"/>
        </pc:sldMasterMkLst>
        <pc:sldLayoutChg chg="add replId">
          <pc:chgData name="Chloe May" userId="S::chloe.may@nhsproviders.org::e7ea258b-e311-4941-8cf8-51dcdae0ffba" providerId="AD" clId="Web-{596F76CF-E8F7-F214-E884-209C47F37002}" dt="2024-07-04T13:53:04.524" v="66"/>
          <pc:sldLayoutMkLst>
            <pc:docMk/>
            <pc:sldMasterMk cId="0" sldId="2147483694"/>
            <pc:sldLayoutMk cId="2631369627" sldId="2147483686"/>
          </pc:sldLayoutMkLst>
        </pc:sldLayoutChg>
        <pc:sldLayoutChg chg="add">
          <pc:chgData name="Chloe May" userId="S::chloe.may@nhsproviders.org::e7ea258b-e311-4941-8cf8-51dcdae0ffba" providerId="AD" clId="Web-{596F76CF-E8F7-F214-E884-209C47F37002}" dt="2024-07-04T13:53:04.539" v="67"/>
          <pc:sldLayoutMkLst>
            <pc:docMk/>
            <pc:sldMasterMk cId="0" sldId="2147483694"/>
            <pc:sldLayoutMk cId="1256009611" sldId="2147483687"/>
          </pc:sldLayoutMkLst>
        </pc:sldLayoutChg>
      </pc:sldMasterChg>
    </pc:docChg>
  </pc:docChgLst>
  <pc:docChgLst>
    <pc:chgData name="Chloe May" userId="S::chloe.may@nhsproviders.org::e7ea258b-e311-4941-8cf8-51dcdae0ffba" providerId="AD" clId="Web-{87E36515-A103-0701-CFD5-FFA79231A7D9}"/>
    <pc:docChg chg="addSld delSld modSld sldOrd addMainMaster modMainMaster">
      <pc:chgData name="Chloe May" userId="S::chloe.may@nhsproviders.org::e7ea258b-e311-4941-8cf8-51dcdae0ffba" providerId="AD" clId="Web-{87E36515-A103-0701-CFD5-FFA79231A7D9}" dt="2024-07-03T10:53:39.851" v="300" actId="20577"/>
      <pc:docMkLst>
        <pc:docMk/>
      </pc:docMkLst>
      <pc:sldChg chg="add">
        <pc:chgData name="Chloe May" userId="S::chloe.may@nhsproviders.org::e7ea258b-e311-4941-8cf8-51dcdae0ffba" providerId="AD" clId="Web-{87E36515-A103-0701-CFD5-FFA79231A7D9}" dt="2024-07-03T07:54:58.052" v="55"/>
        <pc:sldMkLst>
          <pc:docMk/>
          <pc:sldMk cId="0" sldId="256"/>
        </pc:sldMkLst>
      </pc:sldChg>
      <pc:sldChg chg="del">
        <pc:chgData name="Chloe May" userId="S::chloe.may@nhsproviders.org::e7ea258b-e311-4941-8cf8-51dcdae0ffba" providerId="AD" clId="Web-{87E36515-A103-0701-CFD5-FFA79231A7D9}" dt="2024-07-02T08:14:53.412" v="5"/>
        <pc:sldMkLst>
          <pc:docMk/>
          <pc:sldMk cId="109857222" sldId="256"/>
        </pc:sldMkLst>
      </pc:sldChg>
      <pc:sldChg chg="del">
        <pc:chgData name="Chloe May" userId="S::chloe.may@nhsproviders.org::e7ea258b-e311-4941-8cf8-51dcdae0ffba" providerId="AD" clId="Web-{87E36515-A103-0701-CFD5-FFA79231A7D9}" dt="2024-07-02T08:14:56.959" v="6"/>
        <pc:sldMkLst>
          <pc:docMk/>
          <pc:sldMk cId="2554861484" sldId="257"/>
        </pc:sldMkLst>
      </pc:sldChg>
      <pc:sldChg chg="del">
        <pc:chgData name="Chloe May" userId="S::chloe.may@nhsproviders.org::e7ea258b-e311-4941-8cf8-51dcdae0ffba" providerId="AD" clId="Web-{87E36515-A103-0701-CFD5-FFA79231A7D9}" dt="2024-07-02T08:14:58.006" v="7"/>
        <pc:sldMkLst>
          <pc:docMk/>
          <pc:sldMk cId="2450655711" sldId="258"/>
        </pc:sldMkLst>
      </pc:sldChg>
      <pc:sldChg chg="del">
        <pc:chgData name="Chloe May" userId="S::chloe.may@nhsproviders.org::e7ea258b-e311-4941-8cf8-51dcdae0ffba" providerId="AD" clId="Web-{87E36515-A103-0701-CFD5-FFA79231A7D9}" dt="2024-07-02T08:14:58.709" v="8"/>
        <pc:sldMkLst>
          <pc:docMk/>
          <pc:sldMk cId="1099871627" sldId="259"/>
        </pc:sldMkLst>
      </pc:sldChg>
      <pc:sldChg chg="add del">
        <pc:chgData name="Chloe May" userId="S::chloe.may@nhsproviders.org::e7ea258b-e311-4941-8cf8-51dcdae0ffba" providerId="AD" clId="Web-{87E36515-A103-0701-CFD5-FFA79231A7D9}" dt="2024-07-03T09:26:44.853" v="215"/>
        <pc:sldMkLst>
          <pc:docMk/>
          <pc:sldMk cId="0" sldId="260"/>
        </pc:sldMkLst>
      </pc:sldChg>
      <pc:sldChg chg="del">
        <pc:chgData name="Chloe May" userId="S::chloe.may@nhsproviders.org::e7ea258b-e311-4941-8cf8-51dcdae0ffba" providerId="AD" clId="Web-{87E36515-A103-0701-CFD5-FFA79231A7D9}" dt="2024-07-02T08:14:59.475" v="9"/>
        <pc:sldMkLst>
          <pc:docMk/>
          <pc:sldMk cId="2872224054" sldId="260"/>
        </pc:sldMkLst>
      </pc:sldChg>
      <pc:sldChg chg="add del">
        <pc:chgData name="Chloe May" userId="S::chloe.may@nhsproviders.org::e7ea258b-e311-4941-8cf8-51dcdae0ffba" providerId="AD" clId="Web-{87E36515-A103-0701-CFD5-FFA79231A7D9}" dt="2024-07-03T09:26:24.837" v="213"/>
        <pc:sldMkLst>
          <pc:docMk/>
          <pc:sldMk cId="0" sldId="261"/>
        </pc:sldMkLst>
      </pc:sldChg>
      <pc:sldChg chg="add del">
        <pc:chgData name="Chloe May" userId="S::chloe.may@nhsproviders.org::e7ea258b-e311-4941-8cf8-51dcdae0ffba" providerId="AD" clId="Web-{87E36515-A103-0701-CFD5-FFA79231A7D9}" dt="2024-07-03T09:26:06.102" v="211"/>
        <pc:sldMkLst>
          <pc:docMk/>
          <pc:sldMk cId="0" sldId="268"/>
        </pc:sldMkLst>
      </pc:sldChg>
      <pc:sldChg chg="add del">
        <pc:chgData name="Chloe May" userId="S::chloe.may@nhsproviders.org::e7ea258b-e311-4941-8cf8-51dcdae0ffba" providerId="AD" clId="Web-{87E36515-A103-0701-CFD5-FFA79231A7D9}" dt="2024-07-03T09:25:45.054" v="209"/>
        <pc:sldMkLst>
          <pc:docMk/>
          <pc:sldMk cId="0" sldId="272"/>
        </pc:sldMkLst>
      </pc:sldChg>
      <pc:sldChg chg="modSp add del">
        <pc:chgData name="Chloe May" userId="S::chloe.may@nhsproviders.org::e7ea258b-e311-4941-8cf8-51dcdae0ffba" providerId="AD" clId="Web-{87E36515-A103-0701-CFD5-FFA79231A7D9}" dt="2024-07-03T07:56:01.679" v="85"/>
        <pc:sldMkLst>
          <pc:docMk/>
          <pc:sldMk cId="1107843752" sldId="273"/>
        </pc:sldMkLst>
        <pc:spChg chg="mod">
          <ac:chgData name="Chloe May" userId="S::chloe.may@nhsproviders.org::e7ea258b-e311-4941-8cf8-51dcdae0ffba" providerId="AD" clId="Web-{87E36515-A103-0701-CFD5-FFA79231A7D9}" dt="2024-07-02T08:16:26.512" v="44" actId="20577"/>
          <ac:spMkLst>
            <pc:docMk/>
            <pc:sldMk cId="1107843752" sldId="273"/>
            <ac:spMk id="5" creationId="{67390BBA-1F1D-8E46-8813-98392D43027F}"/>
          </ac:spMkLst>
        </pc:spChg>
      </pc:sldChg>
      <pc:sldChg chg="add del">
        <pc:chgData name="Chloe May" userId="S::chloe.may@nhsproviders.org::e7ea258b-e311-4941-8cf8-51dcdae0ffba" providerId="AD" clId="Web-{87E36515-A103-0701-CFD5-FFA79231A7D9}" dt="2024-07-03T09:25:36.491" v="208"/>
        <pc:sldMkLst>
          <pc:docMk/>
          <pc:sldMk cId="0" sldId="284"/>
        </pc:sldMkLst>
      </pc:sldChg>
      <pc:sldChg chg="modSp add ord">
        <pc:chgData name="Chloe May" userId="S::chloe.may@nhsproviders.org::e7ea258b-e311-4941-8cf8-51dcdae0ffba" providerId="AD" clId="Web-{87E36515-A103-0701-CFD5-FFA79231A7D9}" dt="2024-07-03T09:36:17.910" v="236" actId="20577"/>
        <pc:sldMkLst>
          <pc:docMk/>
          <pc:sldMk cId="0" sldId="292"/>
        </pc:sldMkLst>
        <pc:spChg chg="mod">
          <ac:chgData name="Chloe May" userId="S::chloe.may@nhsproviders.org::e7ea258b-e311-4941-8cf8-51dcdae0ffba" providerId="AD" clId="Web-{87E36515-A103-0701-CFD5-FFA79231A7D9}" dt="2024-07-03T09:36:17.910" v="236" actId="20577"/>
          <ac:spMkLst>
            <pc:docMk/>
            <pc:sldMk cId="0" sldId="292"/>
            <ac:spMk id="2" creationId="{00000000-0000-0000-0000-000000000000}"/>
          </ac:spMkLst>
        </pc:spChg>
      </pc:sldChg>
      <pc:sldChg chg="delSp modSp add del ord">
        <pc:chgData name="Chloe May" userId="S::chloe.may@nhsproviders.org::e7ea258b-e311-4941-8cf8-51dcdae0ffba" providerId="AD" clId="Web-{87E36515-A103-0701-CFD5-FFA79231A7D9}" dt="2024-07-03T07:56:03.976" v="87"/>
        <pc:sldMkLst>
          <pc:docMk/>
          <pc:sldMk cId="1113716030" sldId="292"/>
        </pc:sldMkLst>
        <pc:spChg chg="mod">
          <ac:chgData name="Chloe May" userId="S::chloe.may@nhsproviders.org::e7ea258b-e311-4941-8cf8-51dcdae0ffba" providerId="AD" clId="Web-{87E36515-A103-0701-CFD5-FFA79231A7D9}" dt="2024-07-02T08:16:05.745" v="35" actId="20577"/>
          <ac:spMkLst>
            <pc:docMk/>
            <pc:sldMk cId="1113716030" sldId="292"/>
            <ac:spMk id="2" creationId="{D2E28011-EC2D-197F-FAA6-5A8AC6D00AA2}"/>
          </ac:spMkLst>
        </pc:spChg>
        <pc:spChg chg="del mod">
          <ac:chgData name="Chloe May" userId="S::chloe.may@nhsproviders.org::e7ea258b-e311-4941-8cf8-51dcdae0ffba" providerId="AD" clId="Web-{87E36515-A103-0701-CFD5-FFA79231A7D9}" dt="2024-07-02T08:16:03.214" v="34"/>
          <ac:spMkLst>
            <pc:docMk/>
            <pc:sldMk cId="1113716030" sldId="292"/>
            <ac:spMk id="4" creationId="{A699376F-F5C3-D4A6-7D49-E9D30A135D9F}"/>
          </ac:spMkLst>
        </pc:spChg>
        <pc:picChg chg="del">
          <ac:chgData name="Chloe May" userId="S::chloe.may@nhsproviders.org::e7ea258b-e311-4941-8cf8-51dcdae0ffba" providerId="AD" clId="Web-{87E36515-A103-0701-CFD5-FFA79231A7D9}" dt="2024-07-02T08:15:58.385" v="32"/>
          <ac:picMkLst>
            <pc:docMk/>
            <pc:sldMk cId="1113716030" sldId="292"/>
            <ac:picMk id="3" creationId="{C516CDB9-1090-98E2-1E1E-DBC5A2A36BB0}"/>
          </ac:picMkLst>
        </pc:picChg>
      </pc:sldChg>
      <pc:sldChg chg="add">
        <pc:chgData name="Chloe May" userId="S::chloe.may@nhsproviders.org::e7ea258b-e311-4941-8cf8-51dcdae0ffba" providerId="AD" clId="Web-{87E36515-A103-0701-CFD5-FFA79231A7D9}" dt="2024-07-03T08:06:20.100" v="161"/>
        <pc:sldMkLst>
          <pc:docMk/>
          <pc:sldMk cId="0" sldId="293"/>
        </pc:sldMkLst>
      </pc:sldChg>
      <pc:sldChg chg="delSp modSp add del ord">
        <pc:chgData name="Chloe May" userId="S::chloe.may@nhsproviders.org::e7ea258b-e311-4941-8cf8-51dcdae0ffba" providerId="AD" clId="Web-{87E36515-A103-0701-CFD5-FFA79231A7D9}" dt="2024-07-03T07:56:02.663" v="86"/>
        <pc:sldMkLst>
          <pc:docMk/>
          <pc:sldMk cId="1001569849" sldId="293"/>
        </pc:sldMkLst>
        <pc:spChg chg="mod">
          <ac:chgData name="Chloe May" userId="S::chloe.may@nhsproviders.org::e7ea258b-e311-4941-8cf8-51dcdae0ffba" providerId="AD" clId="Web-{87E36515-A103-0701-CFD5-FFA79231A7D9}" dt="2024-07-02T08:16:17.746" v="42" actId="20577"/>
          <ac:spMkLst>
            <pc:docMk/>
            <pc:sldMk cId="1001569849" sldId="293"/>
            <ac:spMk id="2" creationId="{0DB99D65-1656-8FBC-B66C-5128A0D2FFCD}"/>
          </ac:spMkLst>
        </pc:spChg>
        <pc:spChg chg="del">
          <ac:chgData name="Chloe May" userId="S::chloe.may@nhsproviders.org::e7ea258b-e311-4941-8cf8-51dcdae0ffba" providerId="AD" clId="Web-{87E36515-A103-0701-CFD5-FFA79231A7D9}" dt="2024-07-02T08:16:08.730" v="36"/>
          <ac:spMkLst>
            <pc:docMk/>
            <pc:sldMk cId="1001569849" sldId="293"/>
            <ac:spMk id="5" creationId="{324D3FC0-27B9-213D-BEAA-8B3CC7C6E628}"/>
          </ac:spMkLst>
        </pc:spChg>
        <pc:spChg chg="del mod">
          <ac:chgData name="Chloe May" userId="S::chloe.may@nhsproviders.org::e7ea258b-e311-4941-8cf8-51dcdae0ffba" providerId="AD" clId="Web-{87E36515-A103-0701-CFD5-FFA79231A7D9}" dt="2024-07-02T08:16:13.652" v="40"/>
          <ac:spMkLst>
            <pc:docMk/>
            <pc:sldMk cId="1001569849" sldId="293"/>
            <ac:spMk id="6" creationId="{EB4B3183-D1CF-A20D-DB7B-E1C5220C238F}"/>
          </ac:spMkLst>
        </pc:spChg>
        <pc:picChg chg="del">
          <ac:chgData name="Chloe May" userId="S::chloe.may@nhsproviders.org::e7ea258b-e311-4941-8cf8-51dcdae0ffba" providerId="AD" clId="Web-{87E36515-A103-0701-CFD5-FFA79231A7D9}" dt="2024-07-02T08:16:15.121" v="41"/>
          <ac:picMkLst>
            <pc:docMk/>
            <pc:sldMk cId="1001569849" sldId="293"/>
            <ac:picMk id="3" creationId="{279F2AEF-0146-FC4E-702E-2E9E30CD51CE}"/>
          </ac:picMkLst>
        </pc:picChg>
        <pc:picChg chg="del">
          <ac:chgData name="Chloe May" userId="S::chloe.may@nhsproviders.org::e7ea258b-e311-4941-8cf8-51dcdae0ffba" providerId="AD" clId="Web-{87E36515-A103-0701-CFD5-FFA79231A7D9}" dt="2024-07-02T08:16:09.574" v="37"/>
          <ac:picMkLst>
            <pc:docMk/>
            <pc:sldMk cId="1001569849" sldId="293"/>
            <ac:picMk id="4" creationId="{4F1A9DF7-9E48-0AF5-8A62-07A86F9365AD}"/>
          </ac:picMkLst>
        </pc:picChg>
      </pc:sldChg>
      <pc:sldChg chg="delSp modSp add">
        <pc:chgData name="Chloe May" userId="S::chloe.may@nhsproviders.org::e7ea258b-e311-4941-8cf8-51dcdae0ffba" providerId="AD" clId="Web-{87E36515-A103-0701-CFD5-FFA79231A7D9}" dt="2024-07-02T08:16:47.451" v="48" actId="1076"/>
        <pc:sldMkLst>
          <pc:docMk/>
          <pc:sldMk cId="1653368072" sldId="294"/>
        </pc:sldMkLst>
        <pc:spChg chg="mod">
          <ac:chgData name="Chloe May" userId="S::chloe.may@nhsproviders.org::e7ea258b-e311-4941-8cf8-51dcdae0ffba" providerId="AD" clId="Web-{87E36515-A103-0701-CFD5-FFA79231A7D9}" dt="2024-07-02T08:15:40.525" v="22" actId="20577"/>
          <ac:spMkLst>
            <pc:docMk/>
            <pc:sldMk cId="1653368072" sldId="294"/>
            <ac:spMk id="24" creationId="{900C4EF6-E881-D0E1-3A47-470AA7FE4A80}"/>
          </ac:spMkLst>
        </pc:spChg>
        <pc:spChg chg="mod">
          <ac:chgData name="Chloe May" userId="S::chloe.may@nhsproviders.org::e7ea258b-e311-4941-8cf8-51dcdae0ffba" providerId="AD" clId="Web-{87E36515-A103-0701-CFD5-FFA79231A7D9}" dt="2024-07-02T08:16:47.451" v="48" actId="1076"/>
          <ac:spMkLst>
            <pc:docMk/>
            <pc:sldMk cId="1653368072" sldId="294"/>
            <ac:spMk id="26" creationId="{EF203A65-2601-FFE6-3E0C-5C0E2E3755D7}"/>
          </ac:spMkLst>
        </pc:spChg>
        <pc:spChg chg="del mod">
          <ac:chgData name="Chloe May" userId="S::chloe.may@nhsproviders.org::e7ea258b-e311-4941-8cf8-51dcdae0ffba" providerId="AD" clId="Web-{87E36515-A103-0701-CFD5-FFA79231A7D9}" dt="2024-07-02T08:16:36.982" v="46"/>
          <ac:spMkLst>
            <pc:docMk/>
            <pc:sldMk cId="1653368072" sldId="294"/>
            <ac:spMk id="27" creationId="{49D45384-55E1-66D7-B729-9F69262E134D}"/>
          </ac:spMkLst>
        </pc:spChg>
      </pc:sldChg>
      <pc:sldChg chg="modSp add">
        <pc:chgData name="Chloe May" userId="S::chloe.may@nhsproviders.org::e7ea258b-e311-4941-8cf8-51dcdae0ffba" providerId="AD" clId="Web-{87E36515-A103-0701-CFD5-FFA79231A7D9}" dt="2024-07-02T08:17:13.125" v="50" actId="1076"/>
        <pc:sldMkLst>
          <pc:docMk/>
          <pc:sldMk cId="1728558839" sldId="295"/>
        </pc:sldMkLst>
        <pc:spChg chg="mod">
          <ac:chgData name="Chloe May" userId="S::chloe.may@nhsproviders.org::e7ea258b-e311-4941-8cf8-51dcdae0ffba" providerId="AD" clId="Web-{87E36515-A103-0701-CFD5-FFA79231A7D9}" dt="2024-07-02T08:17:13.125" v="50" actId="1076"/>
          <ac:spMkLst>
            <pc:docMk/>
            <pc:sldMk cId="1728558839" sldId="295"/>
            <ac:spMk id="2" creationId="{19EB6261-D598-1F0A-670B-7BE44206AB4F}"/>
          </ac:spMkLst>
        </pc:spChg>
      </pc:sldChg>
      <pc:sldChg chg="add del replId">
        <pc:chgData name="Chloe May" userId="S::chloe.may@nhsproviders.org::e7ea258b-e311-4941-8cf8-51dcdae0ffba" providerId="AD" clId="Web-{87E36515-A103-0701-CFD5-FFA79231A7D9}" dt="2024-07-03T07:56:00.444" v="84"/>
        <pc:sldMkLst>
          <pc:docMk/>
          <pc:sldMk cId="4087554499" sldId="296"/>
        </pc:sldMkLst>
      </pc:sldChg>
      <pc:sldChg chg="add del replId">
        <pc:chgData name="Chloe May" userId="S::chloe.may@nhsproviders.org::e7ea258b-e311-4941-8cf8-51dcdae0ffba" providerId="AD" clId="Web-{87E36515-A103-0701-CFD5-FFA79231A7D9}" dt="2024-07-03T07:55:59.069" v="83"/>
        <pc:sldMkLst>
          <pc:docMk/>
          <pc:sldMk cId="4083145963" sldId="297"/>
        </pc:sldMkLst>
      </pc:sldChg>
      <pc:sldChg chg="modSp add">
        <pc:chgData name="Chloe May" userId="S::chloe.may@nhsproviders.org::e7ea258b-e311-4941-8cf8-51dcdae0ffba" providerId="AD" clId="Web-{87E36515-A103-0701-CFD5-FFA79231A7D9}" dt="2024-07-03T09:23:29.829" v="192" actId="20577"/>
        <pc:sldMkLst>
          <pc:docMk/>
          <pc:sldMk cId="0" sldId="298"/>
        </pc:sldMkLst>
        <pc:spChg chg="mod">
          <ac:chgData name="Chloe May" userId="S::chloe.may@nhsproviders.org::e7ea258b-e311-4941-8cf8-51dcdae0ffba" providerId="AD" clId="Web-{87E36515-A103-0701-CFD5-FFA79231A7D9}" dt="2024-07-03T09:23:29.829" v="192" actId="20577"/>
          <ac:spMkLst>
            <pc:docMk/>
            <pc:sldMk cId="0" sldId="298"/>
            <ac:spMk id="8" creationId="{00000000-0000-0000-0000-000000000000}"/>
          </ac:spMkLst>
        </pc:spChg>
      </pc:sldChg>
      <pc:sldChg chg="add">
        <pc:chgData name="Chloe May" userId="S::chloe.may@nhsproviders.org::e7ea258b-e311-4941-8cf8-51dcdae0ffba" providerId="AD" clId="Web-{87E36515-A103-0701-CFD5-FFA79231A7D9}" dt="2024-07-03T07:54:58.271" v="71"/>
        <pc:sldMkLst>
          <pc:docMk/>
          <pc:sldMk cId="0" sldId="299"/>
        </pc:sldMkLst>
      </pc:sldChg>
      <pc:sldChg chg="add">
        <pc:chgData name="Chloe May" userId="S::chloe.may@nhsproviders.org::e7ea258b-e311-4941-8cf8-51dcdae0ffba" providerId="AD" clId="Web-{87E36515-A103-0701-CFD5-FFA79231A7D9}" dt="2024-07-03T07:54:58.287" v="72"/>
        <pc:sldMkLst>
          <pc:docMk/>
          <pc:sldMk cId="0" sldId="301"/>
        </pc:sldMkLst>
      </pc:sldChg>
      <pc:sldChg chg="add">
        <pc:chgData name="Chloe May" userId="S::chloe.may@nhsproviders.org::e7ea258b-e311-4941-8cf8-51dcdae0ffba" providerId="AD" clId="Web-{87E36515-A103-0701-CFD5-FFA79231A7D9}" dt="2024-07-03T07:54:58.302" v="73"/>
        <pc:sldMkLst>
          <pc:docMk/>
          <pc:sldMk cId="0" sldId="303"/>
        </pc:sldMkLst>
      </pc:sldChg>
      <pc:sldChg chg="add del">
        <pc:chgData name="Chloe May" userId="S::chloe.may@nhsproviders.org::e7ea258b-e311-4941-8cf8-51dcdae0ffba" providerId="AD" clId="Web-{87E36515-A103-0701-CFD5-FFA79231A7D9}" dt="2024-07-03T08:08:45.743" v="177"/>
        <pc:sldMkLst>
          <pc:docMk/>
          <pc:sldMk cId="0" sldId="305"/>
        </pc:sldMkLst>
      </pc:sldChg>
      <pc:sldChg chg="modSp add">
        <pc:chgData name="Chloe May" userId="S::chloe.may@nhsproviders.org::e7ea258b-e311-4941-8cf8-51dcdae0ffba" providerId="AD" clId="Web-{87E36515-A103-0701-CFD5-FFA79231A7D9}" dt="2024-07-03T09:45:44.091" v="261" actId="1076"/>
        <pc:sldMkLst>
          <pc:docMk/>
          <pc:sldMk cId="328232644" sldId="306"/>
        </pc:sldMkLst>
        <pc:spChg chg="mod">
          <ac:chgData name="Chloe May" userId="S::chloe.may@nhsproviders.org::e7ea258b-e311-4941-8cf8-51dcdae0ffba" providerId="AD" clId="Web-{87E36515-A103-0701-CFD5-FFA79231A7D9}" dt="2024-07-03T09:45:44.091" v="261" actId="1076"/>
          <ac:spMkLst>
            <pc:docMk/>
            <pc:sldMk cId="328232644" sldId="306"/>
            <ac:spMk id="3" creationId="{00000000-0000-0000-0000-000000000000}"/>
          </ac:spMkLst>
        </pc:spChg>
      </pc:sldChg>
      <pc:sldChg chg="modSp add">
        <pc:chgData name="Chloe May" userId="S::chloe.may@nhsproviders.org::e7ea258b-e311-4941-8cf8-51dcdae0ffba" providerId="AD" clId="Web-{87E36515-A103-0701-CFD5-FFA79231A7D9}" dt="2024-07-03T09:45:37.278" v="257" actId="20577"/>
        <pc:sldMkLst>
          <pc:docMk/>
          <pc:sldMk cId="1377352499" sldId="307"/>
        </pc:sldMkLst>
        <pc:spChg chg="mod">
          <ac:chgData name="Chloe May" userId="S::chloe.may@nhsproviders.org::e7ea258b-e311-4941-8cf8-51dcdae0ffba" providerId="AD" clId="Web-{87E36515-A103-0701-CFD5-FFA79231A7D9}" dt="2024-07-03T09:45:37.278" v="257" actId="20577"/>
          <ac:spMkLst>
            <pc:docMk/>
            <pc:sldMk cId="1377352499" sldId="307"/>
            <ac:spMk id="5" creationId="{00000000-0000-0000-0000-000000000000}"/>
          </ac:spMkLst>
        </pc:spChg>
      </pc:sldChg>
      <pc:sldChg chg="modSp add">
        <pc:chgData name="Chloe May" userId="S::chloe.may@nhsproviders.org::e7ea258b-e311-4941-8cf8-51dcdae0ffba" providerId="AD" clId="Web-{87E36515-A103-0701-CFD5-FFA79231A7D9}" dt="2024-07-03T09:45:14.808" v="255" actId="20577"/>
        <pc:sldMkLst>
          <pc:docMk/>
          <pc:sldMk cId="4207255416" sldId="308"/>
        </pc:sldMkLst>
        <pc:spChg chg="mod">
          <ac:chgData name="Chloe May" userId="S::chloe.may@nhsproviders.org::e7ea258b-e311-4941-8cf8-51dcdae0ffba" providerId="AD" clId="Web-{87E36515-A103-0701-CFD5-FFA79231A7D9}" dt="2024-07-03T09:45:14.808" v="255" actId="20577"/>
          <ac:spMkLst>
            <pc:docMk/>
            <pc:sldMk cId="4207255416" sldId="308"/>
            <ac:spMk id="4" creationId="{00000000-0000-0000-0000-000000000000}"/>
          </ac:spMkLst>
        </pc:spChg>
      </pc:sldChg>
      <pc:sldChg chg="add">
        <pc:chgData name="Chloe May" userId="S::chloe.may@nhsproviders.org::e7ea258b-e311-4941-8cf8-51dcdae0ffba" providerId="AD" clId="Web-{87E36515-A103-0701-CFD5-FFA79231A7D9}" dt="2024-07-03T07:54:58.068" v="57"/>
        <pc:sldMkLst>
          <pc:docMk/>
          <pc:sldMk cId="1880970455" sldId="309"/>
        </pc:sldMkLst>
      </pc:sldChg>
      <pc:sldChg chg="add del">
        <pc:chgData name="Chloe May" userId="S::chloe.may@nhsproviders.org::e7ea258b-e311-4941-8cf8-51dcdae0ffba" providerId="AD" clId="Web-{87E36515-A103-0701-CFD5-FFA79231A7D9}" dt="2024-07-03T09:24:24.769" v="193"/>
        <pc:sldMkLst>
          <pc:docMk/>
          <pc:sldMk cId="4117949951" sldId="310"/>
        </pc:sldMkLst>
      </pc:sldChg>
      <pc:sldChg chg="add del">
        <pc:chgData name="Chloe May" userId="S::chloe.may@nhsproviders.org::e7ea258b-e311-4941-8cf8-51dcdae0ffba" providerId="AD" clId="Web-{87E36515-A103-0701-CFD5-FFA79231A7D9}" dt="2024-07-03T08:06:11.349" v="160"/>
        <pc:sldMkLst>
          <pc:docMk/>
          <pc:sldMk cId="4255946170" sldId="311"/>
        </pc:sldMkLst>
      </pc:sldChg>
      <pc:sldChg chg="add">
        <pc:chgData name="Chloe May" userId="S::chloe.may@nhsproviders.org::e7ea258b-e311-4941-8cf8-51dcdae0ffba" providerId="AD" clId="Web-{87E36515-A103-0701-CFD5-FFA79231A7D9}" dt="2024-07-03T07:54:58.193" v="66"/>
        <pc:sldMkLst>
          <pc:docMk/>
          <pc:sldMk cId="4129170617" sldId="312"/>
        </pc:sldMkLst>
      </pc:sldChg>
      <pc:sldChg chg="add">
        <pc:chgData name="Chloe May" userId="S::chloe.may@nhsproviders.org::e7ea258b-e311-4941-8cf8-51dcdae0ffba" providerId="AD" clId="Web-{87E36515-A103-0701-CFD5-FFA79231A7D9}" dt="2024-07-03T07:54:58.209" v="67"/>
        <pc:sldMkLst>
          <pc:docMk/>
          <pc:sldMk cId="319071645" sldId="313"/>
        </pc:sldMkLst>
      </pc:sldChg>
      <pc:sldChg chg="add">
        <pc:chgData name="Chloe May" userId="S::chloe.may@nhsproviders.org::e7ea258b-e311-4941-8cf8-51dcdae0ffba" providerId="AD" clId="Web-{87E36515-A103-0701-CFD5-FFA79231A7D9}" dt="2024-07-03T07:54:58.240" v="68"/>
        <pc:sldMkLst>
          <pc:docMk/>
          <pc:sldMk cId="4177523688" sldId="314"/>
        </pc:sldMkLst>
      </pc:sldChg>
      <pc:sldChg chg="add">
        <pc:chgData name="Chloe May" userId="S::chloe.may@nhsproviders.org::e7ea258b-e311-4941-8cf8-51dcdae0ffba" providerId="AD" clId="Web-{87E36515-A103-0701-CFD5-FFA79231A7D9}" dt="2024-07-03T07:54:58.255" v="69"/>
        <pc:sldMkLst>
          <pc:docMk/>
          <pc:sldMk cId="3017834931" sldId="315"/>
        </pc:sldMkLst>
      </pc:sldChg>
      <pc:sldChg chg="modSp add">
        <pc:chgData name="Chloe May" userId="S::chloe.may@nhsproviders.org::e7ea258b-e311-4941-8cf8-51dcdae0ffba" providerId="AD" clId="Web-{87E36515-A103-0701-CFD5-FFA79231A7D9}" dt="2024-07-03T09:45:10.574" v="254" actId="20577"/>
        <pc:sldMkLst>
          <pc:docMk/>
          <pc:sldMk cId="2960877845" sldId="316"/>
        </pc:sldMkLst>
        <pc:spChg chg="mod">
          <ac:chgData name="Chloe May" userId="S::chloe.may@nhsproviders.org::e7ea258b-e311-4941-8cf8-51dcdae0ffba" providerId="AD" clId="Web-{87E36515-A103-0701-CFD5-FFA79231A7D9}" dt="2024-07-03T09:45:10.574" v="254" actId="20577"/>
          <ac:spMkLst>
            <pc:docMk/>
            <pc:sldMk cId="2960877845" sldId="316"/>
            <ac:spMk id="8" creationId="{00000000-0000-0000-0000-000000000000}"/>
          </ac:spMkLst>
        </pc:spChg>
      </pc:sldChg>
      <pc:sldChg chg="modSp add">
        <pc:chgData name="Chloe May" userId="S::chloe.may@nhsproviders.org::e7ea258b-e311-4941-8cf8-51dcdae0ffba" providerId="AD" clId="Web-{87E36515-A103-0701-CFD5-FFA79231A7D9}" dt="2024-07-03T09:45:07.761" v="253" actId="20577"/>
        <pc:sldMkLst>
          <pc:docMk/>
          <pc:sldMk cId="3221819491" sldId="317"/>
        </pc:sldMkLst>
        <pc:spChg chg="mod">
          <ac:chgData name="Chloe May" userId="S::chloe.may@nhsproviders.org::e7ea258b-e311-4941-8cf8-51dcdae0ffba" providerId="AD" clId="Web-{87E36515-A103-0701-CFD5-FFA79231A7D9}" dt="2024-07-03T09:45:07.761" v="253" actId="20577"/>
          <ac:spMkLst>
            <pc:docMk/>
            <pc:sldMk cId="3221819491" sldId="317"/>
            <ac:spMk id="3" creationId="{00000000-0000-0000-0000-000000000000}"/>
          </ac:spMkLst>
        </pc:spChg>
      </pc:sldChg>
      <pc:sldChg chg="modSp add">
        <pc:chgData name="Chloe May" userId="S::chloe.may@nhsproviders.org::e7ea258b-e311-4941-8cf8-51dcdae0ffba" providerId="AD" clId="Web-{87E36515-A103-0701-CFD5-FFA79231A7D9}" dt="2024-07-03T09:45:05.511" v="252" actId="20577"/>
        <pc:sldMkLst>
          <pc:docMk/>
          <pc:sldMk cId="1659332532" sldId="318"/>
        </pc:sldMkLst>
        <pc:spChg chg="mod">
          <ac:chgData name="Chloe May" userId="S::chloe.may@nhsproviders.org::e7ea258b-e311-4941-8cf8-51dcdae0ffba" providerId="AD" clId="Web-{87E36515-A103-0701-CFD5-FFA79231A7D9}" dt="2024-07-03T09:45:05.511" v="252" actId="20577"/>
          <ac:spMkLst>
            <pc:docMk/>
            <pc:sldMk cId="1659332532" sldId="318"/>
            <ac:spMk id="3" creationId="{00000000-0000-0000-0000-000000000000}"/>
          </ac:spMkLst>
        </pc:spChg>
      </pc:sldChg>
      <pc:sldChg chg="modSp add">
        <pc:chgData name="Chloe May" userId="S::chloe.may@nhsproviders.org::e7ea258b-e311-4941-8cf8-51dcdae0ffba" providerId="AD" clId="Web-{87E36515-A103-0701-CFD5-FFA79231A7D9}" dt="2024-07-03T08:07:46.836" v="169" actId="1076"/>
        <pc:sldMkLst>
          <pc:docMk/>
          <pc:sldMk cId="773646050" sldId="319"/>
        </pc:sldMkLst>
        <pc:spChg chg="mod">
          <ac:chgData name="Chloe May" userId="S::chloe.may@nhsproviders.org::e7ea258b-e311-4941-8cf8-51dcdae0ffba" providerId="AD" clId="Web-{87E36515-A103-0701-CFD5-FFA79231A7D9}" dt="2024-07-03T08:07:46.836" v="169" actId="1076"/>
          <ac:spMkLst>
            <pc:docMk/>
            <pc:sldMk cId="773646050" sldId="319"/>
            <ac:spMk id="3" creationId="{00000000-0000-0000-0000-000000000000}"/>
          </ac:spMkLst>
        </pc:spChg>
      </pc:sldChg>
      <pc:sldChg chg="addSp delSp modSp add ord">
        <pc:chgData name="Chloe May" userId="S::chloe.may@nhsproviders.org::e7ea258b-e311-4941-8cf8-51dcdae0ffba" providerId="AD" clId="Web-{87E36515-A103-0701-CFD5-FFA79231A7D9}" dt="2024-07-03T09:31:40.616" v="230" actId="20577"/>
        <pc:sldMkLst>
          <pc:docMk/>
          <pc:sldMk cId="1062803189" sldId="2147374492"/>
        </pc:sldMkLst>
        <pc:spChg chg="mod">
          <ac:chgData name="Chloe May" userId="S::chloe.may@nhsproviders.org::e7ea258b-e311-4941-8cf8-51dcdae0ffba" providerId="AD" clId="Web-{87E36515-A103-0701-CFD5-FFA79231A7D9}" dt="2024-07-03T09:31:40.616" v="230" actId="20577"/>
          <ac:spMkLst>
            <pc:docMk/>
            <pc:sldMk cId="1062803189" sldId="2147374492"/>
            <ac:spMk id="8" creationId="{77E0D661-3B1E-5424-6AAB-802FFEEB45BE}"/>
          </ac:spMkLst>
        </pc:spChg>
        <pc:picChg chg="del">
          <ac:chgData name="Chloe May" userId="S::chloe.may@nhsproviders.org::e7ea258b-e311-4941-8cf8-51dcdae0ffba" providerId="AD" clId="Web-{87E36515-A103-0701-CFD5-FFA79231A7D9}" dt="2024-07-03T09:22:34.702" v="179"/>
          <ac:picMkLst>
            <pc:docMk/>
            <pc:sldMk cId="1062803189" sldId="2147374492"/>
            <ac:picMk id="3" creationId="{6A19ED54-7AEF-065A-7DDB-CE818EA6BD64}"/>
          </ac:picMkLst>
        </pc:picChg>
        <pc:picChg chg="add mod modCrop">
          <ac:chgData name="Chloe May" userId="S::chloe.may@nhsproviders.org::e7ea258b-e311-4941-8cf8-51dcdae0ffba" providerId="AD" clId="Web-{87E36515-A103-0701-CFD5-FFA79231A7D9}" dt="2024-07-03T09:31:22.553" v="224" actId="1076"/>
          <ac:picMkLst>
            <pc:docMk/>
            <pc:sldMk cId="1062803189" sldId="2147374492"/>
            <ac:picMk id="4" creationId="{1EFFEDEE-B54A-DB79-EB66-D68ECB74F9DE}"/>
          </ac:picMkLst>
        </pc:picChg>
      </pc:sldChg>
      <pc:sldChg chg="delSp modSp add del">
        <pc:chgData name="Chloe May" userId="S::chloe.may@nhsproviders.org::e7ea258b-e311-4941-8cf8-51dcdae0ffba" providerId="AD" clId="Web-{87E36515-A103-0701-CFD5-FFA79231A7D9}" dt="2024-07-03T09:31:27.850" v="225"/>
        <pc:sldMkLst>
          <pc:docMk/>
          <pc:sldMk cId="603198306" sldId="2147374493"/>
        </pc:sldMkLst>
        <pc:spChg chg="mod">
          <ac:chgData name="Chloe May" userId="S::chloe.may@nhsproviders.org::e7ea258b-e311-4941-8cf8-51dcdae0ffba" providerId="AD" clId="Web-{87E36515-A103-0701-CFD5-FFA79231A7D9}" dt="2024-07-03T09:27:37.715" v="217" actId="20577"/>
          <ac:spMkLst>
            <pc:docMk/>
            <pc:sldMk cId="603198306" sldId="2147374493"/>
            <ac:spMk id="8" creationId="{77E0D661-3B1E-5424-6AAB-802FFEEB45BE}"/>
          </ac:spMkLst>
        </pc:spChg>
        <pc:picChg chg="del">
          <ac:chgData name="Chloe May" userId="S::chloe.may@nhsproviders.org::e7ea258b-e311-4941-8cf8-51dcdae0ffba" providerId="AD" clId="Web-{87E36515-A103-0701-CFD5-FFA79231A7D9}" dt="2024-07-03T09:22:32.124" v="178"/>
          <ac:picMkLst>
            <pc:docMk/>
            <pc:sldMk cId="603198306" sldId="2147374493"/>
            <ac:picMk id="5" creationId="{8F95E575-5C7E-A459-75EA-31D36AE7AB99}"/>
          </ac:picMkLst>
        </pc:picChg>
      </pc:sldChg>
      <pc:sldChg chg="modSp add">
        <pc:chgData name="Chloe May" userId="S::chloe.may@nhsproviders.org::e7ea258b-e311-4941-8cf8-51dcdae0ffba" providerId="AD" clId="Web-{87E36515-A103-0701-CFD5-FFA79231A7D9}" dt="2024-07-03T09:52:14.093" v="279" actId="20577"/>
        <pc:sldMkLst>
          <pc:docMk/>
          <pc:sldMk cId="798504297" sldId="2147374495"/>
        </pc:sldMkLst>
        <pc:spChg chg="mod">
          <ac:chgData name="Chloe May" userId="S::chloe.may@nhsproviders.org::e7ea258b-e311-4941-8cf8-51dcdae0ffba" providerId="AD" clId="Web-{87E36515-A103-0701-CFD5-FFA79231A7D9}" dt="2024-07-03T09:52:14.093" v="279" actId="20577"/>
          <ac:spMkLst>
            <pc:docMk/>
            <pc:sldMk cId="798504297" sldId="2147374495"/>
            <ac:spMk id="3" creationId="{A2050591-0674-5292-488F-CB9E70342765}"/>
          </ac:spMkLst>
        </pc:spChg>
      </pc:sldChg>
      <pc:sldChg chg="modSp add">
        <pc:chgData name="Chloe May" userId="S::chloe.may@nhsproviders.org::e7ea258b-e311-4941-8cf8-51dcdae0ffba" providerId="AD" clId="Web-{87E36515-A103-0701-CFD5-FFA79231A7D9}" dt="2024-07-03T10:53:39.851" v="300" actId="20577"/>
        <pc:sldMkLst>
          <pc:docMk/>
          <pc:sldMk cId="64059690" sldId="2147374496"/>
        </pc:sldMkLst>
        <pc:spChg chg="mod">
          <ac:chgData name="Chloe May" userId="S::chloe.may@nhsproviders.org::e7ea258b-e311-4941-8cf8-51dcdae0ffba" providerId="AD" clId="Web-{87E36515-A103-0701-CFD5-FFA79231A7D9}" dt="2024-07-03T10:53:39.851" v="300" actId="20577"/>
          <ac:spMkLst>
            <pc:docMk/>
            <pc:sldMk cId="64059690" sldId="2147374496"/>
            <ac:spMk id="4" creationId="{F8EA2092-01E3-199A-F1C5-D89E65B7B6A9}"/>
          </ac:spMkLst>
        </pc:spChg>
      </pc:sldChg>
      <pc:sldChg chg="add">
        <pc:chgData name="Chloe May" userId="S::chloe.may@nhsproviders.org::e7ea258b-e311-4941-8cf8-51dcdae0ffba" providerId="AD" clId="Web-{87E36515-A103-0701-CFD5-FFA79231A7D9}" dt="2024-07-03T07:55:37.288" v="81"/>
        <pc:sldMkLst>
          <pc:docMk/>
          <pc:sldMk cId="2258131810" sldId="2147374497"/>
        </pc:sldMkLst>
      </pc:sldChg>
      <pc:sldChg chg="addSp delSp modSp add">
        <pc:chgData name="Chloe May" userId="S::chloe.may@nhsproviders.org::e7ea258b-e311-4941-8cf8-51dcdae0ffba" providerId="AD" clId="Web-{87E36515-A103-0701-CFD5-FFA79231A7D9}" dt="2024-07-03T08:05:26.051" v="159"/>
        <pc:sldMkLst>
          <pc:docMk/>
          <pc:sldMk cId="4070372456" sldId="2147374498"/>
        </pc:sldMkLst>
        <pc:spChg chg="add del mod">
          <ac:chgData name="Chloe May" userId="S::chloe.may@nhsproviders.org::e7ea258b-e311-4941-8cf8-51dcdae0ffba" providerId="AD" clId="Web-{87E36515-A103-0701-CFD5-FFA79231A7D9}" dt="2024-07-03T08:04:44.832" v="146"/>
          <ac:spMkLst>
            <pc:docMk/>
            <pc:sldMk cId="4070372456" sldId="2147374498"/>
            <ac:spMk id="2" creationId="{E7F8585E-7449-4C6C-4A6E-888D0056DB1D}"/>
          </ac:spMkLst>
        </pc:spChg>
        <pc:spChg chg="add del">
          <ac:chgData name="Chloe May" userId="S::chloe.may@nhsproviders.org::e7ea258b-e311-4941-8cf8-51dcdae0ffba" providerId="AD" clId="Web-{87E36515-A103-0701-CFD5-FFA79231A7D9}" dt="2024-07-03T08:05:26.051" v="159"/>
          <ac:spMkLst>
            <pc:docMk/>
            <pc:sldMk cId="4070372456" sldId="2147374498"/>
            <ac:spMk id="3" creationId="{C2C368DB-E54E-456F-DF8A-FFA6E1C73656}"/>
          </ac:spMkLst>
        </pc:spChg>
        <pc:spChg chg="add del mod">
          <ac:chgData name="Chloe May" userId="S::chloe.may@nhsproviders.org::e7ea258b-e311-4941-8cf8-51dcdae0ffba" providerId="AD" clId="Web-{87E36515-A103-0701-CFD5-FFA79231A7D9}" dt="2024-07-03T08:04:26.050" v="142"/>
          <ac:spMkLst>
            <pc:docMk/>
            <pc:sldMk cId="4070372456" sldId="2147374498"/>
            <ac:spMk id="5" creationId="{0FA0FA00-D87C-EF68-3BA1-A5C558637BBD}"/>
          </ac:spMkLst>
        </pc:spChg>
        <pc:spChg chg="add mod">
          <ac:chgData name="Chloe May" userId="S::chloe.may@nhsproviders.org::e7ea258b-e311-4941-8cf8-51dcdae0ffba" providerId="AD" clId="Web-{87E36515-A103-0701-CFD5-FFA79231A7D9}" dt="2024-07-03T08:05:23.739" v="158" actId="1076"/>
          <ac:spMkLst>
            <pc:docMk/>
            <pc:sldMk cId="4070372456" sldId="2147374498"/>
            <ac:spMk id="7" creationId="{6A724E33-8934-FF11-A3A7-0D7059964863}"/>
          </ac:spMkLst>
        </pc:spChg>
      </pc:sldChg>
      <pc:sldChg chg="modSp new">
        <pc:chgData name="Chloe May" userId="S::chloe.may@nhsproviders.org::e7ea258b-e311-4941-8cf8-51dcdae0ffba" providerId="AD" clId="Web-{87E36515-A103-0701-CFD5-FFA79231A7D9}" dt="2024-07-03T07:58:05.135" v="124" actId="20577"/>
        <pc:sldMkLst>
          <pc:docMk/>
          <pc:sldMk cId="2924590635" sldId="2147374499"/>
        </pc:sldMkLst>
        <pc:spChg chg="mod">
          <ac:chgData name="Chloe May" userId="S::chloe.may@nhsproviders.org::e7ea258b-e311-4941-8cf8-51dcdae0ffba" providerId="AD" clId="Web-{87E36515-A103-0701-CFD5-FFA79231A7D9}" dt="2024-07-03T07:58:05.135" v="124" actId="20577"/>
          <ac:spMkLst>
            <pc:docMk/>
            <pc:sldMk cId="2924590635" sldId="2147374499"/>
            <ac:spMk id="2" creationId="{DCACC7BC-C4D2-D8DF-696B-257CCA8A7EC8}"/>
          </ac:spMkLst>
        </pc:spChg>
      </pc:sldChg>
      <pc:sldChg chg="add">
        <pc:chgData name="Chloe May" userId="S::chloe.may@nhsproviders.org::e7ea258b-e311-4941-8cf8-51dcdae0ffba" providerId="AD" clId="Web-{87E36515-A103-0701-CFD5-FFA79231A7D9}" dt="2024-07-03T09:25:36.460" v="207"/>
        <pc:sldMkLst>
          <pc:docMk/>
          <pc:sldMk cId="77828929" sldId="2147374500"/>
        </pc:sldMkLst>
      </pc:sldChg>
      <pc:sldChg chg="add del">
        <pc:chgData name="Chloe May" userId="S::chloe.may@nhsproviders.org::e7ea258b-e311-4941-8cf8-51dcdae0ffba" providerId="AD" clId="Web-{87E36515-A103-0701-CFD5-FFA79231A7D9}" dt="2024-07-03T09:25:32.959" v="206"/>
        <pc:sldMkLst>
          <pc:docMk/>
          <pc:sldMk cId="595031834" sldId="2147374500"/>
        </pc:sldMkLst>
      </pc:sldChg>
      <pc:sldChg chg="add del">
        <pc:chgData name="Chloe May" userId="S::chloe.may@nhsproviders.org::e7ea258b-e311-4941-8cf8-51dcdae0ffba" providerId="AD" clId="Web-{87E36515-A103-0701-CFD5-FFA79231A7D9}" dt="2024-07-03T09:25:25.928" v="202"/>
        <pc:sldMkLst>
          <pc:docMk/>
          <pc:sldMk cId="872043676" sldId="2147374500"/>
        </pc:sldMkLst>
      </pc:sldChg>
      <pc:sldChg chg="add del">
        <pc:chgData name="Chloe May" userId="S::chloe.may@nhsproviders.org::e7ea258b-e311-4941-8cf8-51dcdae0ffba" providerId="AD" clId="Web-{87E36515-A103-0701-CFD5-FFA79231A7D9}" dt="2024-07-03T08:07:31.445" v="166"/>
        <pc:sldMkLst>
          <pc:docMk/>
          <pc:sldMk cId="4193479297" sldId="2147374500"/>
        </pc:sldMkLst>
      </pc:sldChg>
      <pc:sldChg chg="add del">
        <pc:chgData name="Chloe May" userId="S::chloe.may@nhsproviders.org::e7ea258b-e311-4941-8cf8-51dcdae0ffba" providerId="AD" clId="Web-{87E36515-A103-0701-CFD5-FFA79231A7D9}" dt="2024-07-03T08:07:31.445" v="165"/>
        <pc:sldMkLst>
          <pc:docMk/>
          <pc:sldMk cId="312591716" sldId="2147374501"/>
        </pc:sldMkLst>
      </pc:sldChg>
      <pc:sldChg chg="add">
        <pc:chgData name="Chloe May" userId="S::chloe.may@nhsproviders.org::e7ea258b-e311-4941-8cf8-51dcdae0ffba" providerId="AD" clId="Web-{87E36515-A103-0701-CFD5-FFA79231A7D9}" dt="2024-07-03T09:26:23.462" v="212"/>
        <pc:sldMkLst>
          <pc:docMk/>
          <pc:sldMk cId="2702345848" sldId="2147374501"/>
        </pc:sldMkLst>
      </pc:sldChg>
      <pc:sldChg chg="add">
        <pc:chgData name="Chloe May" userId="S::chloe.may@nhsproviders.org::e7ea258b-e311-4941-8cf8-51dcdae0ffba" providerId="AD" clId="Web-{87E36515-A103-0701-CFD5-FFA79231A7D9}" dt="2024-07-03T09:26:42.369" v="214"/>
        <pc:sldMkLst>
          <pc:docMk/>
          <pc:sldMk cId="4113763412" sldId="2147374502"/>
        </pc:sldMkLst>
      </pc:sldChg>
      <pc:sldMasterChg chg="modSldLayout">
        <pc:chgData name="Chloe May" userId="S::chloe.may@nhsproviders.org::e7ea258b-e311-4941-8cf8-51dcdae0ffba" providerId="AD" clId="Web-{87E36515-A103-0701-CFD5-FFA79231A7D9}" dt="2024-07-03T08:06:20.100" v="161"/>
        <pc:sldMasterMkLst>
          <pc:docMk/>
          <pc:sldMasterMk cId="2460954070" sldId="2147483660"/>
        </pc:sldMasterMkLst>
        <pc:sldLayoutChg chg="replId">
          <pc:chgData name="Chloe May" userId="S::chloe.may@nhsproviders.org::e7ea258b-e311-4941-8cf8-51dcdae0ffba" providerId="AD" clId="Web-{87E36515-A103-0701-CFD5-FFA79231A7D9}" dt="2024-07-03T08:06:20.100" v="161"/>
          <pc:sldLayoutMkLst>
            <pc:docMk/>
            <pc:sldMasterMk cId="2460954070" sldId="2147483660"/>
            <pc:sldLayoutMk cId="2385387890" sldId="2147483680"/>
          </pc:sldLayoutMkLst>
        </pc:sldLayoutChg>
        <pc:sldLayoutChg chg="replId">
          <pc:chgData name="Chloe May" userId="S::chloe.may@nhsproviders.org::e7ea258b-e311-4941-8cf8-51dcdae0ffba" providerId="AD" clId="Web-{87E36515-A103-0701-CFD5-FFA79231A7D9}" dt="2024-07-03T08:06:20.100" v="161"/>
          <pc:sldLayoutMkLst>
            <pc:docMk/>
            <pc:sldMasterMk cId="2460954070" sldId="2147483660"/>
            <pc:sldLayoutMk cId="949138452" sldId="2147483681"/>
          </pc:sldLayoutMkLst>
        </pc:sldLayoutChg>
        <pc:sldLayoutChg chg="replId">
          <pc:chgData name="Chloe May" userId="S::chloe.may@nhsproviders.org::e7ea258b-e311-4941-8cf8-51dcdae0ffba" providerId="AD" clId="Web-{87E36515-A103-0701-CFD5-FFA79231A7D9}" dt="2024-07-03T08:06:20.100" v="161"/>
          <pc:sldLayoutMkLst>
            <pc:docMk/>
            <pc:sldMasterMk cId="2460954070" sldId="2147483660"/>
            <pc:sldLayoutMk cId="2591524520" sldId="2147483682"/>
          </pc:sldLayoutMkLst>
        </pc:sldLayoutChg>
        <pc:sldLayoutChg chg="replId">
          <pc:chgData name="Chloe May" userId="S::chloe.may@nhsproviders.org::e7ea258b-e311-4941-8cf8-51dcdae0ffba" providerId="AD" clId="Web-{87E36515-A103-0701-CFD5-FFA79231A7D9}" dt="2024-07-03T08:06:20.100" v="161"/>
          <pc:sldLayoutMkLst>
            <pc:docMk/>
            <pc:sldMasterMk cId="2460954070" sldId="2147483660"/>
            <pc:sldLayoutMk cId="1203092039" sldId="2147483683"/>
          </pc:sldLayoutMkLst>
        </pc:sldLayoutChg>
        <pc:sldLayoutChg chg="replId">
          <pc:chgData name="Chloe May" userId="S::chloe.may@nhsproviders.org::e7ea258b-e311-4941-8cf8-51dcdae0ffba" providerId="AD" clId="Web-{87E36515-A103-0701-CFD5-FFA79231A7D9}" dt="2024-07-03T08:06:20.100" v="161"/>
          <pc:sldLayoutMkLst>
            <pc:docMk/>
            <pc:sldMasterMk cId="2460954070" sldId="2147483660"/>
            <pc:sldLayoutMk cId="3733172339" sldId="2147483684"/>
          </pc:sldLayoutMkLst>
        </pc:sldLayoutChg>
        <pc:sldLayoutChg chg="replId">
          <pc:chgData name="Chloe May" userId="S::chloe.may@nhsproviders.org::e7ea258b-e311-4941-8cf8-51dcdae0ffba" providerId="AD" clId="Web-{87E36515-A103-0701-CFD5-FFA79231A7D9}" dt="2024-07-03T08:06:20.100" v="161"/>
          <pc:sldLayoutMkLst>
            <pc:docMk/>
            <pc:sldMasterMk cId="2460954070" sldId="2147483660"/>
            <pc:sldLayoutMk cId="3210312558" sldId="2147483685"/>
          </pc:sldLayoutMkLst>
        </pc:sldLayoutChg>
      </pc:sldMasterChg>
      <pc:sldMasterChg chg="add addSldLayout">
        <pc:chgData name="Chloe May" userId="S::chloe.may@nhsproviders.org::e7ea258b-e311-4941-8cf8-51dcdae0ffba" providerId="AD" clId="Web-{87E36515-A103-0701-CFD5-FFA79231A7D9}" dt="2024-07-03T07:54:58.318" v="74"/>
        <pc:sldMasterMkLst>
          <pc:docMk/>
          <pc:sldMasterMk cId="0" sldId="2147483694"/>
        </pc:sldMasterMkLst>
        <pc:sldLayoutChg chg="add">
          <pc:chgData name="Chloe May" userId="S::chloe.may@nhsproviders.org::e7ea258b-e311-4941-8cf8-51dcdae0ffba" providerId="AD" clId="Web-{87E36515-A103-0701-CFD5-FFA79231A7D9}" dt="2024-07-02T08:14:45.412" v="0"/>
          <pc:sldLayoutMkLst>
            <pc:docMk/>
            <pc:sldMasterMk cId="0" sldId="2147483694"/>
            <pc:sldLayoutMk cId="0" sldId="2147483695"/>
          </pc:sldLayoutMkLst>
        </pc:sldLayoutChg>
        <pc:sldLayoutChg chg="add">
          <pc:chgData name="Chloe May" userId="S::chloe.may@nhsproviders.org::e7ea258b-e311-4941-8cf8-51dcdae0ffba" providerId="AD" clId="Web-{87E36515-A103-0701-CFD5-FFA79231A7D9}" dt="2024-07-02T08:14:45.412" v="0"/>
          <pc:sldLayoutMkLst>
            <pc:docMk/>
            <pc:sldMasterMk cId="0" sldId="2147483694"/>
            <pc:sldLayoutMk cId="1579999686" sldId="2147483696"/>
          </pc:sldLayoutMkLst>
        </pc:sldLayoutChg>
        <pc:sldLayoutChg chg="add">
          <pc:chgData name="Chloe May" userId="S::chloe.may@nhsproviders.org::e7ea258b-e311-4941-8cf8-51dcdae0ffba" providerId="AD" clId="Web-{87E36515-A103-0701-CFD5-FFA79231A7D9}" dt="2024-07-02T08:14:45.412" v="0"/>
          <pc:sldLayoutMkLst>
            <pc:docMk/>
            <pc:sldMasterMk cId="0" sldId="2147483694"/>
            <pc:sldLayoutMk cId="3955668633" sldId="2147483697"/>
          </pc:sldLayoutMkLst>
        </pc:sldLayoutChg>
        <pc:sldLayoutChg chg="add">
          <pc:chgData name="Chloe May" userId="S::chloe.may@nhsproviders.org::e7ea258b-e311-4941-8cf8-51dcdae0ffba" providerId="AD" clId="Web-{87E36515-A103-0701-CFD5-FFA79231A7D9}" dt="2024-07-03T07:54:58.052" v="55"/>
          <pc:sldLayoutMkLst>
            <pc:docMk/>
            <pc:sldMasterMk cId="0" sldId="2147483694"/>
            <pc:sldLayoutMk cId="2496324809" sldId="2147483717"/>
          </pc:sldLayoutMkLst>
        </pc:sldLayoutChg>
        <pc:sldLayoutChg chg="add">
          <pc:chgData name="Chloe May" userId="S::chloe.may@nhsproviders.org::e7ea258b-e311-4941-8cf8-51dcdae0ffba" providerId="AD" clId="Web-{87E36515-A103-0701-CFD5-FFA79231A7D9}" dt="2024-07-03T07:54:58.068" v="57"/>
          <pc:sldLayoutMkLst>
            <pc:docMk/>
            <pc:sldMasterMk cId="0" sldId="2147483694"/>
            <pc:sldLayoutMk cId="3679461336" sldId="2147483718"/>
          </pc:sldLayoutMkLst>
        </pc:sldLayoutChg>
        <pc:sldLayoutChg chg="add">
          <pc:chgData name="Chloe May" userId="S::chloe.may@nhsproviders.org::e7ea258b-e311-4941-8cf8-51dcdae0ffba" providerId="AD" clId="Web-{87E36515-A103-0701-CFD5-FFA79231A7D9}" dt="2024-07-03T07:54:58.318" v="74"/>
          <pc:sldLayoutMkLst>
            <pc:docMk/>
            <pc:sldMasterMk cId="0" sldId="2147483694"/>
            <pc:sldLayoutMk cId="955985262" sldId="2147483719"/>
          </pc:sldLayoutMkLst>
        </pc:sldLayoutChg>
      </pc:sldMasterChg>
      <pc:sldMasterChg chg="add addSldLayout">
        <pc:chgData name="Chloe May" userId="S::chloe.may@nhsproviders.org::e7ea258b-e311-4941-8cf8-51dcdae0ffba" providerId="AD" clId="Web-{87E36515-A103-0701-CFD5-FFA79231A7D9}" dt="2024-07-03T08:06:20.100" v="161"/>
        <pc:sldMasterMkLst>
          <pc:docMk/>
          <pc:sldMasterMk cId="0" sldId="2147483698"/>
        </pc:sldMasterMkLst>
        <pc:sldLayoutChg chg="add">
          <pc:chgData name="Chloe May" userId="S::chloe.may@nhsproviders.org::e7ea258b-e311-4941-8cf8-51dcdae0ffba" providerId="AD" clId="Web-{87E36515-A103-0701-CFD5-FFA79231A7D9}" dt="2024-07-03T08:06:20.100" v="161"/>
          <pc:sldLayoutMkLst>
            <pc:docMk/>
            <pc:sldMasterMk cId="0" sldId="2147483698"/>
            <pc:sldLayoutMk cId="0" sldId="2147483688"/>
          </pc:sldLayoutMkLst>
        </pc:sldLayoutChg>
        <pc:sldLayoutChg chg="add">
          <pc:chgData name="Chloe May" userId="S::chloe.may@nhsproviders.org::e7ea258b-e311-4941-8cf8-51dcdae0ffba" providerId="AD" clId="Web-{87E36515-A103-0701-CFD5-FFA79231A7D9}" dt="2024-07-03T08:06:20.100" v="161"/>
          <pc:sldLayoutMkLst>
            <pc:docMk/>
            <pc:sldMasterMk cId="0" sldId="2147483698"/>
            <pc:sldLayoutMk cId="0" sldId="2147483689"/>
          </pc:sldLayoutMkLst>
        </pc:sldLayoutChg>
        <pc:sldLayoutChg chg="add">
          <pc:chgData name="Chloe May" userId="S::chloe.may@nhsproviders.org::e7ea258b-e311-4941-8cf8-51dcdae0ffba" providerId="AD" clId="Web-{87E36515-A103-0701-CFD5-FFA79231A7D9}" dt="2024-07-03T08:06:20.100" v="161"/>
          <pc:sldLayoutMkLst>
            <pc:docMk/>
            <pc:sldMasterMk cId="0" sldId="2147483698"/>
            <pc:sldLayoutMk cId="0" sldId="2147483690"/>
          </pc:sldLayoutMkLst>
        </pc:sldLayoutChg>
        <pc:sldLayoutChg chg="add">
          <pc:chgData name="Chloe May" userId="S::chloe.may@nhsproviders.org::e7ea258b-e311-4941-8cf8-51dcdae0ffba" providerId="AD" clId="Web-{87E36515-A103-0701-CFD5-FFA79231A7D9}" dt="2024-07-03T08:06:20.100" v="161"/>
          <pc:sldLayoutMkLst>
            <pc:docMk/>
            <pc:sldMasterMk cId="0" sldId="2147483698"/>
            <pc:sldLayoutMk cId="0" sldId="2147483691"/>
          </pc:sldLayoutMkLst>
        </pc:sldLayoutChg>
        <pc:sldLayoutChg chg="add">
          <pc:chgData name="Chloe May" userId="S::chloe.may@nhsproviders.org::e7ea258b-e311-4941-8cf8-51dcdae0ffba" providerId="AD" clId="Web-{87E36515-A103-0701-CFD5-FFA79231A7D9}" dt="2024-07-03T08:06:20.100" v="161"/>
          <pc:sldLayoutMkLst>
            <pc:docMk/>
            <pc:sldMasterMk cId="0" sldId="2147483698"/>
            <pc:sldLayoutMk cId="0" sldId="2147483692"/>
          </pc:sldLayoutMkLst>
        </pc:sldLayoutChg>
        <pc:sldLayoutChg chg="add">
          <pc:chgData name="Chloe May" userId="S::chloe.may@nhsproviders.org::e7ea258b-e311-4941-8cf8-51dcdae0ffba" providerId="AD" clId="Web-{87E36515-A103-0701-CFD5-FFA79231A7D9}" dt="2024-07-03T08:06:20.100" v="161"/>
          <pc:sldLayoutMkLst>
            <pc:docMk/>
            <pc:sldMasterMk cId="0" sldId="2147483698"/>
            <pc:sldLayoutMk cId="1815780466" sldId="2147483693"/>
          </pc:sldLayoutMkLst>
        </pc:sldLayoutChg>
      </pc:sldMasterChg>
    </pc:docChg>
  </pc:docChgLst>
  <pc:docChgLst>
    <pc:chgData name="Chloe May" userId="S::chloe.may@nhsproviders.org::e7ea258b-e311-4941-8cf8-51dcdae0ffba" providerId="AD" clId="Web-{046F07AA-7EF9-158D-93C7-C1CAF4B9CC61}"/>
    <pc:docChg chg="modSld">
      <pc:chgData name="Chloe May" userId="S::chloe.may@nhsproviders.org::e7ea258b-e311-4941-8cf8-51dcdae0ffba" providerId="AD" clId="Web-{046F07AA-7EF9-158D-93C7-C1CAF4B9CC61}" dt="2024-07-05T12:10:04.417" v="6" actId="1076"/>
      <pc:docMkLst>
        <pc:docMk/>
      </pc:docMkLst>
      <pc:sldChg chg="modSp">
        <pc:chgData name="Chloe May" userId="S::chloe.may@nhsproviders.org::e7ea258b-e311-4941-8cf8-51dcdae0ffba" providerId="AD" clId="Web-{046F07AA-7EF9-158D-93C7-C1CAF4B9CC61}" dt="2024-07-05T12:10:04.417" v="6" actId="1076"/>
        <pc:sldMkLst>
          <pc:docMk/>
          <pc:sldMk cId="1005520339" sldId="2147471505"/>
        </pc:sldMkLst>
        <pc:spChg chg="mod">
          <ac:chgData name="Chloe May" userId="S::chloe.may@nhsproviders.org::e7ea258b-e311-4941-8cf8-51dcdae0ffba" providerId="AD" clId="Web-{046F07AA-7EF9-158D-93C7-C1CAF4B9CC61}" dt="2024-07-05T12:10:04.417" v="6" actId="1076"/>
          <ac:spMkLst>
            <pc:docMk/>
            <pc:sldMk cId="1005520339" sldId="2147471505"/>
            <ac:spMk id="5" creationId="{D047E2D7-E9B7-F562-085A-151809172E09}"/>
          </ac:spMkLst>
        </pc:spChg>
      </pc:sldChg>
      <pc:sldChg chg="modSp">
        <pc:chgData name="Chloe May" userId="S::chloe.may@nhsproviders.org::e7ea258b-e311-4941-8cf8-51dcdae0ffba" providerId="AD" clId="Web-{046F07AA-7EF9-158D-93C7-C1CAF4B9CC61}" dt="2024-07-05T12:09:34.948" v="3" actId="20577"/>
        <pc:sldMkLst>
          <pc:docMk/>
          <pc:sldMk cId="2586362203" sldId="2147471508"/>
        </pc:sldMkLst>
        <pc:spChg chg="mod">
          <ac:chgData name="Chloe May" userId="S::chloe.may@nhsproviders.org::e7ea258b-e311-4941-8cf8-51dcdae0ffba" providerId="AD" clId="Web-{046F07AA-7EF9-158D-93C7-C1CAF4B9CC61}" dt="2024-07-05T12:09:34.948" v="3" actId="20577"/>
          <ac:spMkLst>
            <pc:docMk/>
            <pc:sldMk cId="2586362203" sldId="2147471508"/>
            <ac:spMk id="5" creationId="{D047E2D7-E9B7-F562-085A-151809172E09}"/>
          </ac:spMkLst>
        </pc:spChg>
      </pc:sldChg>
    </pc:docChg>
  </pc:docChgLst>
  <pc:docChgLst>
    <pc:chgData name="Chloe May" userId="S::chloe.may@nhsproviders.org::e7ea258b-e311-4941-8cf8-51dcdae0ffba" providerId="AD" clId="Web-{B9F4FE99-75D8-8678-CB4D-F5B83FD51056}"/>
    <pc:docChg chg="addSld">
      <pc:chgData name="Chloe May" userId="S::chloe.may@nhsproviders.org::e7ea258b-e311-4941-8cf8-51dcdae0ffba" providerId="AD" clId="Web-{B9F4FE99-75D8-8678-CB4D-F5B83FD51056}" dt="2024-07-01T13:41:19.140" v="3"/>
      <pc:docMkLst>
        <pc:docMk/>
      </pc:docMkLst>
      <pc:sldChg chg="new">
        <pc:chgData name="Chloe May" userId="S::chloe.may@nhsproviders.org::e7ea258b-e311-4941-8cf8-51dcdae0ffba" providerId="AD" clId="Web-{B9F4FE99-75D8-8678-CB4D-F5B83FD51056}" dt="2024-07-01T13:41:15.234" v="0"/>
        <pc:sldMkLst>
          <pc:docMk/>
          <pc:sldMk cId="2554861484" sldId="257"/>
        </pc:sldMkLst>
      </pc:sldChg>
      <pc:sldChg chg="new">
        <pc:chgData name="Chloe May" userId="S::chloe.may@nhsproviders.org::e7ea258b-e311-4941-8cf8-51dcdae0ffba" providerId="AD" clId="Web-{B9F4FE99-75D8-8678-CB4D-F5B83FD51056}" dt="2024-07-01T13:41:16.469" v="1"/>
        <pc:sldMkLst>
          <pc:docMk/>
          <pc:sldMk cId="2450655711" sldId="258"/>
        </pc:sldMkLst>
      </pc:sldChg>
      <pc:sldChg chg="new">
        <pc:chgData name="Chloe May" userId="S::chloe.may@nhsproviders.org::e7ea258b-e311-4941-8cf8-51dcdae0ffba" providerId="AD" clId="Web-{B9F4FE99-75D8-8678-CB4D-F5B83FD51056}" dt="2024-07-01T13:41:18.047" v="2"/>
        <pc:sldMkLst>
          <pc:docMk/>
          <pc:sldMk cId="1099871627" sldId="259"/>
        </pc:sldMkLst>
      </pc:sldChg>
      <pc:sldChg chg="new">
        <pc:chgData name="Chloe May" userId="S::chloe.may@nhsproviders.org::e7ea258b-e311-4941-8cf8-51dcdae0ffba" providerId="AD" clId="Web-{B9F4FE99-75D8-8678-CB4D-F5B83FD51056}" dt="2024-07-01T13:41:19.140" v="3"/>
        <pc:sldMkLst>
          <pc:docMk/>
          <pc:sldMk cId="2872224054" sldId="26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puws\AppData\Local\Microsoft\Windows\INetCache\Content.Outlook\H9RV5DE1\2545076%20-%20BLACHIR%20OP%20DNAs%20since%202020%20(004).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DNA Rate BLACHIR POPn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numRef>
              <c:f>Data!$A$5:$A$57</c:f>
              <c:numCache>
                <c:formatCode>mmm\-yy</c:formatCode>
                <c:ptCount val="53"/>
                <c:pt idx="0">
                  <c:v>43861</c:v>
                </c:pt>
                <c:pt idx="1">
                  <c:v>43890</c:v>
                </c:pt>
                <c:pt idx="2">
                  <c:v>43921</c:v>
                </c:pt>
                <c:pt idx="3">
                  <c:v>43951</c:v>
                </c:pt>
                <c:pt idx="4">
                  <c:v>43982</c:v>
                </c:pt>
                <c:pt idx="5">
                  <c:v>44012</c:v>
                </c:pt>
                <c:pt idx="6">
                  <c:v>44043</c:v>
                </c:pt>
                <c:pt idx="7">
                  <c:v>44074</c:v>
                </c:pt>
                <c:pt idx="8">
                  <c:v>44104</c:v>
                </c:pt>
                <c:pt idx="9">
                  <c:v>44135</c:v>
                </c:pt>
                <c:pt idx="10">
                  <c:v>44165</c:v>
                </c:pt>
                <c:pt idx="11">
                  <c:v>44196</c:v>
                </c:pt>
                <c:pt idx="12">
                  <c:v>44227</c:v>
                </c:pt>
                <c:pt idx="13">
                  <c:v>44255</c:v>
                </c:pt>
                <c:pt idx="14">
                  <c:v>44286</c:v>
                </c:pt>
                <c:pt idx="15">
                  <c:v>44316</c:v>
                </c:pt>
                <c:pt idx="16">
                  <c:v>44347</c:v>
                </c:pt>
                <c:pt idx="17">
                  <c:v>44377</c:v>
                </c:pt>
                <c:pt idx="18">
                  <c:v>44408</c:v>
                </c:pt>
                <c:pt idx="19">
                  <c:v>44439</c:v>
                </c:pt>
                <c:pt idx="20">
                  <c:v>44469</c:v>
                </c:pt>
                <c:pt idx="21">
                  <c:v>44500</c:v>
                </c:pt>
                <c:pt idx="22">
                  <c:v>44530</c:v>
                </c:pt>
                <c:pt idx="23">
                  <c:v>44561</c:v>
                </c:pt>
                <c:pt idx="24">
                  <c:v>44592</c:v>
                </c:pt>
                <c:pt idx="25">
                  <c:v>44620</c:v>
                </c:pt>
                <c:pt idx="26">
                  <c:v>44651</c:v>
                </c:pt>
                <c:pt idx="27">
                  <c:v>44681</c:v>
                </c:pt>
                <c:pt idx="28">
                  <c:v>44712</c:v>
                </c:pt>
                <c:pt idx="29">
                  <c:v>44742</c:v>
                </c:pt>
                <c:pt idx="30">
                  <c:v>44773</c:v>
                </c:pt>
                <c:pt idx="31">
                  <c:v>44804</c:v>
                </c:pt>
                <c:pt idx="32">
                  <c:v>44834</c:v>
                </c:pt>
                <c:pt idx="33">
                  <c:v>44865</c:v>
                </c:pt>
                <c:pt idx="34">
                  <c:v>44895</c:v>
                </c:pt>
                <c:pt idx="35">
                  <c:v>44926</c:v>
                </c:pt>
                <c:pt idx="36">
                  <c:v>44957</c:v>
                </c:pt>
                <c:pt idx="37">
                  <c:v>44985</c:v>
                </c:pt>
                <c:pt idx="38">
                  <c:v>45016</c:v>
                </c:pt>
                <c:pt idx="39">
                  <c:v>45046</c:v>
                </c:pt>
                <c:pt idx="40">
                  <c:v>45077</c:v>
                </c:pt>
                <c:pt idx="41">
                  <c:v>45107</c:v>
                </c:pt>
                <c:pt idx="42">
                  <c:v>45138</c:v>
                </c:pt>
                <c:pt idx="43">
                  <c:v>45169</c:v>
                </c:pt>
                <c:pt idx="44">
                  <c:v>45199</c:v>
                </c:pt>
                <c:pt idx="45">
                  <c:v>45230</c:v>
                </c:pt>
                <c:pt idx="46">
                  <c:v>45260</c:v>
                </c:pt>
                <c:pt idx="47">
                  <c:v>45291</c:v>
                </c:pt>
                <c:pt idx="48">
                  <c:v>45322</c:v>
                </c:pt>
                <c:pt idx="49">
                  <c:v>45351</c:v>
                </c:pt>
                <c:pt idx="50">
                  <c:v>45382</c:v>
                </c:pt>
                <c:pt idx="51">
                  <c:v>45412</c:v>
                </c:pt>
                <c:pt idx="52">
                  <c:v>45443</c:v>
                </c:pt>
              </c:numCache>
            </c:numRef>
          </c:cat>
          <c:val>
            <c:numRef>
              <c:f>Data!$D$5:$D$57</c:f>
              <c:numCache>
                <c:formatCode>General</c:formatCode>
                <c:ptCount val="53"/>
                <c:pt idx="0">
                  <c:v>15.2</c:v>
                </c:pt>
                <c:pt idx="1">
                  <c:v>13.5</c:v>
                </c:pt>
                <c:pt idx="2">
                  <c:v>15.1</c:v>
                </c:pt>
                <c:pt idx="3">
                  <c:v>11.5</c:v>
                </c:pt>
                <c:pt idx="4">
                  <c:v>10.8</c:v>
                </c:pt>
                <c:pt idx="5">
                  <c:v>12.3</c:v>
                </c:pt>
                <c:pt idx="6">
                  <c:v>15.8</c:v>
                </c:pt>
                <c:pt idx="7">
                  <c:v>16</c:v>
                </c:pt>
                <c:pt idx="8">
                  <c:v>15.1</c:v>
                </c:pt>
                <c:pt idx="9">
                  <c:v>15.2</c:v>
                </c:pt>
                <c:pt idx="10">
                  <c:v>16.100000000000001</c:v>
                </c:pt>
                <c:pt idx="11">
                  <c:v>16.100000000000001</c:v>
                </c:pt>
                <c:pt idx="12">
                  <c:v>16</c:v>
                </c:pt>
                <c:pt idx="13">
                  <c:v>13.5</c:v>
                </c:pt>
                <c:pt idx="14">
                  <c:v>14.9</c:v>
                </c:pt>
                <c:pt idx="15">
                  <c:v>14.8</c:v>
                </c:pt>
                <c:pt idx="16">
                  <c:v>14.7</c:v>
                </c:pt>
                <c:pt idx="17">
                  <c:v>13.8</c:v>
                </c:pt>
                <c:pt idx="18">
                  <c:v>14.5</c:v>
                </c:pt>
                <c:pt idx="19">
                  <c:v>14.1</c:v>
                </c:pt>
                <c:pt idx="20">
                  <c:v>13.5</c:v>
                </c:pt>
                <c:pt idx="21">
                  <c:v>14</c:v>
                </c:pt>
                <c:pt idx="22">
                  <c:v>14.2</c:v>
                </c:pt>
                <c:pt idx="23">
                  <c:v>14.9</c:v>
                </c:pt>
                <c:pt idx="24">
                  <c:v>15.2</c:v>
                </c:pt>
                <c:pt idx="25">
                  <c:v>14.3</c:v>
                </c:pt>
                <c:pt idx="26">
                  <c:v>13.5</c:v>
                </c:pt>
                <c:pt idx="27">
                  <c:v>13.1</c:v>
                </c:pt>
                <c:pt idx="28">
                  <c:v>14.2</c:v>
                </c:pt>
                <c:pt idx="29">
                  <c:v>13.6</c:v>
                </c:pt>
                <c:pt idx="30">
                  <c:v>13.3</c:v>
                </c:pt>
                <c:pt idx="31">
                  <c:v>14.4</c:v>
                </c:pt>
                <c:pt idx="32">
                  <c:v>14</c:v>
                </c:pt>
                <c:pt idx="33">
                  <c:v>13.1</c:v>
                </c:pt>
                <c:pt idx="34">
                  <c:v>12.9</c:v>
                </c:pt>
                <c:pt idx="35">
                  <c:v>14.4</c:v>
                </c:pt>
                <c:pt idx="36">
                  <c:v>13.7</c:v>
                </c:pt>
                <c:pt idx="37">
                  <c:v>12.3</c:v>
                </c:pt>
                <c:pt idx="38">
                  <c:v>13.6</c:v>
                </c:pt>
                <c:pt idx="39">
                  <c:v>12.1</c:v>
                </c:pt>
                <c:pt idx="40">
                  <c:v>12.7</c:v>
                </c:pt>
                <c:pt idx="41">
                  <c:v>12.8</c:v>
                </c:pt>
                <c:pt idx="42">
                  <c:v>13.2</c:v>
                </c:pt>
                <c:pt idx="43">
                  <c:v>13</c:v>
                </c:pt>
                <c:pt idx="44">
                  <c:v>13.4</c:v>
                </c:pt>
                <c:pt idx="45">
                  <c:v>13.6</c:v>
                </c:pt>
                <c:pt idx="46">
                  <c:v>13</c:v>
                </c:pt>
                <c:pt idx="47">
                  <c:v>13</c:v>
                </c:pt>
                <c:pt idx="48">
                  <c:v>13.5</c:v>
                </c:pt>
                <c:pt idx="49">
                  <c:v>13.2</c:v>
                </c:pt>
                <c:pt idx="50">
                  <c:v>12.4</c:v>
                </c:pt>
                <c:pt idx="51">
                  <c:v>12.3</c:v>
                </c:pt>
                <c:pt idx="52">
                  <c:v>12.3</c:v>
                </c:pt>
              </c:numCache>
            </c:numRef>
          </c:val>
          <c:smooth val="0"/>
          <c:extLst>
            <c:ext xmlns:c16="http://schemas.microsoft.com/office/drawing/2014/chart" uri="{C3380CC4-5D6E-409C-BE32-E72D297353CC}">
              <c16:uniqueId val="{00000000-105F-486A-A437-87762C83E2E0}"/>
            </c:ext>
          </c:extLst>
        </c:ser>
        <c:dLbls>
          <c:showLegendKey val="0"/>
          <c:showVal val="0"/>
          <c:showCatName val="0"/>
          <c:showSerName val="0"/>
          <c:showPercent val="0"/>
          <c:showBubbleSize val="0"/>
        </c:dLbls>
        <c:smooth val="0"/>
        <c:axId val="1486095408"/>
        <c:axId val="1486093488"/>
      </c:lineChart>
      <c:dateAx>
        <c:axId val="1486095408"/>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86093488"/>
        <c:crosses val="autoZero"/>
        <c:auto val="1"/>
        <c:lblOffset val="100"/>
        <c:baseTimeUnit val="months"/>
      </c:dateAx>
      <c:valAx>
        <c:axId val="1486093488"/>
        <c:scaling>
          <c:orientation val="minMax"/>
          <c:min val="6"/>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86095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7FFE559C_3F5916F5.xml><?xml version="1.0" encoding="utf-8"?>
<p188:cmLst xmlns:a="http://schemas.openxmlformats.org/drawingml/2006/main" xmlns:r="http://schemas.openxmlformats.org/officeDocument/2006/relationships" xmlns:p188="http://schemas.microsoft.com/office/powerpoint/2018/8/main">
  <p188:cm id="{369E488E-D3F3-4406-B99A-CFBB269A297F}" authorId="{1B0797C1-60FE-0132-8C41-EB63AADB7719}" status="resolved" created="2024-07-08T20:28:53.345" startDate="2024-07-08T20:28:53.345" dueDate="2024-07-08T20:28:53.345" assignedTo="{70435BCB-A046-7C9F-65AB-27C3EED7D4F9}" complete="100000" title="@Chloe May should we add in two more slides. One promoting our resources and the other promoting ACE. Thanks">
    <pc:sldMkLst xmlns:pc="http://schemas.microsoft.com/office/powerpoint/2013/main/command">
      <pc:docMk/>
      <pc:sldMk cId="1062803189" sldId="2147374492"/>
    </pc:sldMkLst>
    <p188:txBody>
      <a:bodyPr/>
      <a:lstStyle/>
      <a:p>
        <a:r>
          <a:rPr lang="en-GB"/>
          <a:t>[@Chloe May] should we add in two more slides. One promoting our resources and the other promoting ACE. Thanks</a:t>
        </a:r>
      </a:p>
    </p188:txBody>
    <p188:extLst>
      <p:ext xmlns:p="http://schemas.openxmlformats.org/presentationml/2006/main" uri="{5BB2D875-25FF-4072-B9AC-8F64D62656EB}">
        <p228:taskDetails xmlns:p228="http://schemas.microsoft.com/office/powerpoint/2022/08/main">
          <p228:history>
            <p228:event time="2024-07-08T20:28:53.345" id="{EBDAC9AC-F2F7-4285-AFC0-8B2112DED237}">
              <p228:atrbtn authorId="{1B0797C1-60FE-0132-8C41-EB63AADB7719}"/>
              <p228:anchr>
                <p228:comment id="{369E488E-D3F3-4406-B99A-CFBB269A297F}"/>
              </p228:anchr>
              <p228:add/>
            </p228:event>
            <p228:event time="2024-07-08T20:28:53.345" id="{8724B88E-7DC4-4892-9D38-A3AFA84352F4}">
              <p228:atrbtn authorId="{1B0797C1-60FE-0132-8C41-EB63AADB7719}"/>
              <p228:anchr>
                <p228:comment id="{369E488E-D3F3-4406-B99A-CFBB269A297F}"/>
              </p228:anchr>
              <p228:asgn authorId="{70435BCB-A046-7C9F-65AB-27C3EED7D4F9}"/>
            </p228:event>
            <p228:event time="2024-07-08T20:28:53.345" id="{A9DF8D73-96A7-460B-96AC-9A9DF9851B16}">
              <p228:atrbtn authorId="{1B0797C1-60FE-0132-8C41-EB63AADB7719}"/>
              <p228:anchr>
                <p228:comment id="{369E488E-D3F3-4406-B99A-CFBB269A297F}"/>
              </p228:anchr>
              <p228:title val="@Chloe May should we add in two more slides. One promoting our resources and the other promoting ACE. Thanks"/>
            </p228:event>
            <p228:event time="2024-07-08T20:28:53.345" id="{9F3E20C2-5621-442D-A42D-2563FA02B4C4}">
              <p228:atrbtn authorId="{1B0797C1-60FE-0132-8C41-EB63AADB7719}"/>
              <p228:anchr>
                <p228:comment id="{369E488E-D3F3-4406-B99A-CFBB269A297F}"/>
              </p228:anchr>
              <p228:date stDt="2024-07-08T20:28:53.345" endDt="2024-07-08T20:28:53.345"/>
            </p228:event>
            <p228:event time="2024-07-09T15:49:12.346" id="{1875F850-519B-4845-8A5D-91DA20B4253E}">
              <p228:atrbtn authorId="{1B0797C1-60FE-0132-8C41-EB63AADB7719}"/>
              <p228:anchr>
                <p228:comment id="{00000000-0000-0000-0000-000000000000}"/>
              </p228:anchr>
              <p228:pcntCmplt val="100000"/>
            </p228:event>
          </p228:history>
        </p228:taskDetails>
      </p:ext>
      <p:ext xmlns:p="http://schemas.openxmlformats.org/presentationml/2006/main" uri="{57CB4572-C831-44C2-8A1C-0ADB6CCDFE69}">
        <p223:reactions xmlns:p223="http://schemas.microsoft.com/office/powerpoint/2022/03/main">
          <p223:rxn type="👍">
            <p223:instance time="2024-07-09T11:53:23.191" authorId="{9D1A14BA-DE62-B1F2-7989-156A90D275D1}"/>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B8B696-DDB0-4F8D-B5DE-0FFC8106E56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6C28440B-954B-4AC8-B682-C32285F5A11C}">
      <dgm:prSet phldrT="[Text]"/>
      <dgm:spPr>
        <a:solidFill>
          <a:srgbClr val="E8B000"/>
        </a:solidFill>
      </dgm:spPr>
      <dgm:t>
        <a:bodyPr/>
        <a:lstStyle/>
        <a:p>
          <a:r>
            <a:rPr lang="en-GB" b="1">
              <a:solidFill>
                <a:srgbClr val="3D3381"/>
              </a:solidFill>
              <a:latin typeface="Amasis MT Pro Black" panose="02040A04050005020304" pitchFamily="18" charset="0"/>
            </a:rPr>
            <a:t>Jaundice: Bilirubinometers</a:t>
          </a:r>
        </a:p>
      </dgm:t>
    </dgm:pt>
    <dgm:pt modelId="{EDF50527-D031-400B-B5FE-6CE2FFB4518A}" type="parTrans" cxnId="{DD83578A-B1D8-49D1-BB6C-71D7C469D03A}">
      <dgm:prSet/>
      <dgm:spPr/>
      <dgm:t>
        <a:bodyPr/>
        <a:lstStyle/>
        <a:p>
          <a:endParaRPr lang="en-GB"/>
        </a:p>
      </dgm:t>
    </dgm:pt>
    <dgm:pt modelId="{86BFCC8D-B907-41FE-A657-69A79D06AF70}" type="sibTrans" cxnId="{DD83578A-B1D8-49D1-BB6C-71D7C469D03A}">
      <dgm:prSet/>
      <dgm:spPr/>
      <dgm:t>
        <a:bodyPr/>
        <a:lstStyle/>
        <a:p>
          <a:endParaRPr lang="en-GB"/>
        </a:p>
      </dgm:t>
    </dgm:pt>
    <dgm:pt modelId="{13A69879-E490-42EA-A6DC-5CBCF9D9D669}">
      <dgm:prSet phldrT="[Text]"/>
      <dgm:spPr>
        <a:solidFill>
          <a:srgbClr val="8DCCE0"/>
        </a:solidFill>
      </dgm:spPr>
      <dgm:t>
        <a:bodyPr/>
        <a:lstStyle/>
        <a:p>
          <a:r>
            <a:rPr lang="en-GB" b="1">
              <a:solidFill>
                <a:srgbClr val="3D3381"/>
              </a:solidFill>
              <a:latin typeface="Amasis MT Pro Black" panose="02040A04050005020304" pitchFamily="18" charset="0"/>
            </a:rPr>
            <a:t>Cyanosis: pulse oximetry</a:t>
          </a:r>
        </a:p>
      </dgm:t>
    </dgm:pt>
    <dgm:pt modelId="{CB46EDD5-B0DD-4624-B98E-FDDAA779DE21}" type="parTrans" cxnId="{C486CBE4-AC2D-4F04-B6BC-D9D04D5F0CC7}">
      <dgm:prSet/>
      <dgm:spPr/>
      <dgm:t>
        <a:bodyPr/>
        <a:lstStyle/>
        <a:p>
          <a:endParaRPr lang="en-GB"/>
        </a:p>
      </dgm:t>
    </dgm:pt>
    <dgm:pt modelId="{6E7EC0EA-ED34-423C-AF65-46DAEB7AC3A2}" type="sibTrans" cxnId="{C486CBE4-AC2D-4F04-B6BC-D9D04D5F0CC7}">
      <dgm:prSet/>
      <dgm:spPr/>
      <dgm:t>
        <a:bodyPr/>
        <a:lstStyle/>
        <a:p>
          <a:endParaRPr lang="en-GB"/>
        </a:p>
      </dgm:t>
    </dgm:pt>
    <dgm:pt modelId="{CFF2FA38-66F5-45E3-806E-3651ED78416C}">
      <dgm:prSet phldrT="[Text]"/>
      <dgm:spPr>
        <a:solidFill>
          <a:srgbClr val="5A5295"/>
        </a:solidFill>
      </dgm:spPr>
      <dgm:t>
        <a:bodyPr/>
        <a:lstStyle/>
        <a:p>
          <a:r>
            <a:rPr lang="en-GB" b="1">
              <a:latin typeface="Amasis MT Pro Black" panose="02040A04050005020304" pitchFamily="18" charset="0"/>
            </a:rPr>
            <a:t>Image library</a:t>
          </a:r>
        </a:p>
      </dgm:t>
    </dgm:pt>
    <dgm:pt modelId="{8EB08FF6-D59C-4089-B90A-852C2364150B}" type="parTrans" cxnId="{32B883D2-7DBC-4D90-9E19-070DE556E039}">
      <dgm:prSet/>
      <dgm:spPr/>
      <dgm:t>
        <a:bodyPr/>
        <a:lstStyle/>
        <a:p>
          <a:endParaRPr lang="en-GB"/>
        </a:p>
      </dgm:t>
    </dgm:pt>
    <dgm:pt modelId="{8CDDDFE6-059E-4775-9603-4527E3D971D1}" type="sibTrans" cxnId="{32B883D2-7DBC-4D90-9E19-070DE556E039}">
      <dgm:prSet/>
      <dgm:spPr/>
      <dgm:t>
        <a:bodyPr/>
        <a:lstStyle/>
        <a:p>
          <a:endParaRPr lang="en-GB"/>
        </a:p>
      </dgm:t>
    </dgm:pt>
    <dgm:pt modelId="{3B4B40F1-D892-4724-9B9C-9DD14846E43A}">
      <dgm:prSet phldrT="[Text]"/>
      <dgm:spPr>
        <a:solidFill>
          <a:srgbClr val="EB6E80"/>
        </a:solidFill>
      </dgm:spPr>
      <dgm:t>
        <a:bodyPr/>
        <a:lstStyle/>
        <a:p>
          <a:r>
            <a:rPr lang="en-GB" b="1">
              <a:latin typeface="Amasis MT Pro Black" panose="02040A04050005020304" pitchFamily="18" charset="0"/>
            </a:rPr>
            <a:t>Education and training</a:t>
          </a:r>
        </a:p>
      </dgm:t>
    </dgm:pt>
    <dgm:pt modelId="{82916414-023D-4249-B536-BC6E189E763D}" type="parTrans" cxnId="{3366A14B-01C4-4CEE-AF91-F023CC7D02EB}">
      <dgm:prSet/>
      <dgm:spPr/>
      <dgm:t>
        <a:bodyPr/>
        <a:lstStyle/>
        <a:p>
          <a:endParaRPr lang="en-GB"/>
        </a:p>
      </dgm:t>
    </dgm:pt>
    <dgm:pt modelId="{4411991B-0FE9-433B-8149-253A0061B515}" type="sibTrans" cxnId="{3366A14B-01C4-4CEE-AF91-F023CC7D02EB}">
      <dgm:prSet/>
      <dgm:spPr/>
      <dgm:t>
        <a:bodyPr/>
        <a:lstStyle/>
        <a:p>
          <a:endParaRPr lang="en-GB"/>
        </a:p>
      </dgm:t>
    </dgm:pt>
    <dgm:pt modelId="{AA8E793C-7828-477A-83A7-E7CEFDC8ADE5}" type="pres">
      <dgm:prSet presAssocID="{25B8B696-DDB0-4F8D-B5DE-0FFC8106E563}" presName="linear" presStyleCnt="0">
        <dgm:presLayoutVars>
          <dgm:dir/>
          <dgm:animLvl val="lvl"/>
          <dgm:resizeHandles val="exact"/>
        </dgm:presLayoutVars>
      </dgm:prSet>
      <dgm:spPr/>
    </dgm:pt>
    <dgm:pt modelId="{23C21B42-B916-470B-99C2-57A429EF6CFC}" type="pres">
      <dgm:prSet presAssocID="{6C28440B-954B-4AC8-B682-C32285F5A11C}" presName="parentLin" presStyleCnt="0"/>
      <dgm:spPr/>
    </dgm:pt>
    <dgm:pt modelId="{9E967987-EB24-417F-8319-5359D458C659}" type="pres">
      <dgm:prSet presAssocID="{6C28440B-954B-4AC8-B682-C32285F5A11C}" presName="parentLeftMargin" presStyleLbl="node1" presStyleIdx="0" presStyleCnt="4"/>
      <dgm:spPr/>
    </dgm:pt>
    <dgm:pt modelId="{F3A8747C-7F67-45DE-BCDA-4A089D1E970E}" type="pres">
      <dgm:prSet presAssocID="{6C28440B-954B-4AC8-B682-C32285F5A11C}" presName="parentText" presStyleLbl="node1" presStyleIdx="0" presStyleCnt="4">
        <dgm:presLayoutVars>
          <dgm:chMax val="0"/>
          <dgm:bulletEnabled val="1"/>
        </dgm:presLayoutVars>
      </dgm:prSet>
      <dgm:spPr/>
    </dgm:pt>
    <dgm:pt modelId="{4EEDA605-E3EB-4AF4-8F0C-0615074C5CAE}" type="pres">
      <dgm:prSet presAssocID="{6C28440B-954B-4AC8-B682-C32285F5A11C}" presName="negativeSpace" presStyleCnt="0"/>
      <dgm:spPr/>
    </dgm:pt>
    <dgm:pt modelId="{DE5957E9-38B9-46CF-B392-ED5521B50955}" type="pres">
      <dgm:prSet presAssocID="{6C28440B-954B-4AC8-B682-C32285F5A11C}" presName="childText" presStyleLbl="conFgAcc1" presStyleIdx="0" presStyleCnt="4">
        <dgm:presLayoutVars>
          <dgm:bulletEnabled val="1"/>
        </dgm:presLayoutVars>
      </dgm:prSet>
      <dgm:spPr/>
    </dgm:pt>
    <dgm:pt modelId="{89704796-BE2D-4ABF-A7B4-8AA1BF6A33A6}" type="pres">
      <dgm:prSet presAssocID="{86BFCC8D-B907-41FE-A657-69A79D06AF70}" presName="spaceBetweenRectangles" presStyleCnt="0"/>
      <dgm:spPr/>
    </dgm:pt>
    <dgm:pt modelId="{DB0E291E-86AE-4DAE-92CC-52C52FF4E02A}" type="pres">
      <dgm:prSet presAssocID="{13A69879-E490-42EA-A6DC-5CBCF9D9D669}" presName="parentLin" presStyleCnt="0"/>
      <dgm:spPr/>
    </dgm:pt>
    <dgm:pt modelId="{48DD9A2B-A1B4-4675-A53D-8159E6F16C2C}" type="pres">
      <dgm:prSet presAssocID="{13A69879-E490-42EA-A6DC-5CBCF9D9D669}" presName="parentLeftMargin" presStyleLbl="node1" presStyleIdx="0" presStyleCnt="4"/>
      <dgm:spPr/>
    </dgm:pt>
    <dgm:pt modelId="{DF937BDF-AC0B-45DD-84A4-08C3A17912EC}" type="pres">
      <dgm:prSet presAssocID="{13A69879-E490-42EA-A6DC-5CBCF9D9D669}" presName="parentText" presStyleLbl="node1" presStyleIdx="1" presStyleCnt="4">
        <dgm:presLayoutVars>
          <dgm:chMax val="0"/>
          <dgm:bulletEnabled val="1"/>
        </dgm:presLayoutVars>
      </dgm:prSet>
      <dgm:spPr/>
    </dgm:pt>
    <dgm:pt modelId="{0BF0D7F3-DE8F-4768-B5D8-02682416BC66}" type="pres">
      <dgm:prSet presAssocID="{13A69879-E490-42EA-A6DC-5CBCF9D9D669}" presName="negativeSpace" presStyleCnt="0"/>
      <dgm:spPr/>
    </dgm:pt>
    <dgm:pt modelId="{54B71F22-B100-477E-B834-2619832F4121}" type="pres">
      <dgm:prSet presAssocID="{13A69879-E490-42EA-A6DC-5CBCF9D9D669}" presName="childText" presStyleLbl="conFgAcc1" presStyleIdx="1" presStyleCnt="4">
        <dgm:presLayoutVars>
          <dgm:bulletEnabled val="1"/>
        </dgm:presLayoutVars>
      </dgm:prSet>
      <dgm:spPr/>
    </dgm:pt>
    <dgm:pt modelId="{072C88AF-0F55-4B34-BAD9-A4216EE2C530}" type="pres">
      <dgm:prSet presAssocID="{6E7EC0EA-ED34-423C-AF65-46DAEB7AC3A2}" presName="spaceBetweenRectangles" presStyleCnt="0"/>
      <dgm:spPr/>
    </dgm:pt>
    <dgm:pt modelId="{5803064A-108D-45A6-9E4A-49102E4A9434}" type="pres">
      <dgm:prSet presAssocID="{CFF2FA38-66F5-45E3-806E-3651ED78416C}" presName="parentLin" presStyleCnt="0"/>
      <dgm:spPr/>
    </dgm:pt>
    <dgm:pt modelId="{0CE3BCA2-0A9A-46A9-8550-67EBB96947B9}" type="pres">
      <dgm:prSet presAssocID="{CFF2FA38-66F5-45E3-806E-3651ED78416C}" presName="parentLeftMargin" presStyleLbl="node1" presStyleIdx="1" presStyleCnt="4"/>
      <dgm:spPr/>
    </dgm:pt>
    <dgm:pt modelId="{20C563F4-4511-48CC-A9C2-559B697B9C67}" type="pres">
      <dgm:prSet presAssocID="{CFF2FA38-66F5-45E3-806E-3651ED78416C}" presName="parentText" presStyleLbl="node1" presStyleIdx="2" presStyleCnt="4">
        <dgm:presLayoutVars>
          <dgm:chMax val="0"/>
          <dgm:bulletEnabled val="1"/>
        </dgm:presLayoutVars>
      </dgm:prSet>
      <dgm:spPr/>
    </dgm:pt>
    <dgm:pt modelId="{5B26F861-4412-49E8-A20B-3F6E361212E7}" type="pres">
      <dgm:prSet presAssocID="{CFF2FA38-66F5-45E3-806E-3651ED78416C}" presName="negativeSpace" presStyleCnt="0"/>
      <dgm:spPr/>
    </dgm:pt>
    <dgm:pt modelId="{6D1F37A2-BF6D-4EDE-8511-0C325C996AAA}" type="pres">
      <dgm:prSet presAssocID="{CFF2FA38-66F5-45E3-806E-3651ED78416C}" presName="childText" presStyleLbl="conFgAcc1" presStyleIdx="2" presStyleCnt="4">
        <dgm:presLayoutVars>
          <dgm:bulletEnabled val="1"/>
        </dgm:presLayoutVars>
      </dgm:prSet>
      <dgm:spPr/>
    </dgm:pt>
    <dgm:pt modelId="{0973C643-052B-40F3-9681-B6ADBBCE5C2C}" type="pres">
      <dgm:prSet presAssocID="{8CDDDFE6-059E-4775-9603-4527E3D971D1}" presName="spaceBetweenRectangles" presStyleCnt="0"/>
      <dgm:spPr/>
    </dgm:pt>
    <dgm:pt modelId="{EFF2C9DF-D871-442C-8AB2-0AF36DF99862}" type="pres">
      <dgm:prSet presAssocID="{3B4B40F1-D892-4724-9B9C-9DD14846E43A}" presName="parentLin" presStyleCnt="0"/>
      <dgm:spPr/>
    </dgm:pt>
    <dgm:pt modelId="{7F8DADA9-1F27-4AB3-8D0E-7E7F861C5B00}" type="pres">
      <dgm:prSet presAssocID="{3B4B40F1-D892-4724-9B9C-9DD14846E43A}" presName="parentLeftMargin" presStyleLbl="node1" presStyleIdx="2" presStyleCnt="4"/>
      <dgm:spPr/>
    </dgm:pt>
    <dgm:pt modelId="{6B98FC4A-C38C-48A0-8696-36A726815072}" type="pres">
      <dgm:prSet presAssocID="{3B4B40F1-D892-4724-9B9C-9DD14846E43A}" presName="parentText" presStyleLbl="node1" presStyleIdx="3" presStyleCnt="4">
        <dgm:presLayoutVars>
          <dgm:chMax val="0"/>
          <dgm:bulletEnabled val="1"/>
        </dgm:presLayoutVars>
      </dgm:prSet>
      <dgm:spPr/>
    </dgm:pt>
    <dgm:pt modelId="{3C09CF89-40A0-4324-B8E2-EA1DD99883AB}" type="pres">
      <dgm:prSet presAssocID="{3B4B40F1-D892-4724-9B9C-9DD14846E43A}" presName="negativeSpace" presStyleCnt="0"/>
      <dgm:spPr/>
    </dgm:pt>
    <dgm:pt modelId="{1DF33100-0DDF-4B1D-A3C0-F2436AE45378}" type="pres">
      <dgm:prSet presAssocID="{3B4B40F1-D892-4724-9B9C-9DD14846E43A}" presName="childText" presStyleLbl="conFgAcc1" presStyleIdx="3" presStyleCnt="4">
        <dgm:presLayoutVars>
          <dgm:bulletEnabled val="1"/>
        </dgm:presLayoutVars>
      </dgm:prSet>
      <dgm:spPr/>
    </dgm:pt>
  </dgm:ptLst>
  <dgm:cxnLst>
    <dgm:cxn modelId="{D0018808-5A87-4E59-A647-527FFEADE3F8}" type="presOf" srcId="{13A69879-E490-42EA-A6DC-5CBCF9D9D669}" destId="{DF937BDF-AC0B-45DD-84A4-08C3A17912EC}" srcOrd="1" destOrd="0" presId="urn:microsoft.com/office/officeart/2005/8/layout/list1"/>
    <dgm:cxn modelId="{3366A14B-01C4-4CEE-AF91-F023CC7D02EB}" srcId="{25B8B696-DDB0-4F8D-B5DE-0FFC8106E563}" destId="{3B4B40F1-D892-4724-9B9C-9DD14846E43A}" srcOrd="3" destOrd="0" parTransId="{82916414-023D-4249-B536-BC6E189E763D}" sibTransId="{4411991B-0FE9-433B-8149-253A0061B515}"/>
    <dgm:cxn modelId="{DD83578A-B1D8-49D1-BB6C-71D7C469D03A}" srcId="{25B8B696-DDB0-4F8D-B5DE-0FFC8106E563}" destId="{6C28440B-954B-4AC8-B682-C32285F5A11C}" srcOrd="0" destOrd="0" parTransId="{EDF50527-D031-400B-B5FE-6CE2FFB4518A}" sibTransId="{86BFCC8D-B907-41FE-A657-69A79D06AF70}"/>
    <dgm:cxn modelId="{1F53C9AA-01B3-435D-996F-D044BE56E341}" type="presOf" srcId="{13A69879-E490-42EA-A6DC-5CBCF9D9D669}" destId="{48DD9A2B-A1B4-4675-A53D-8159E6F16C2C}" srcOrd="0" destOrd="0" presId="urn:microsoft.com/office/officeart/2005/8/layout/list1"/>
    <dgm:cxn modelId="{62AC54B2-94D2-40EA-AE17-06F4397EF8FE}" type="presOf" srcId="{3B4B40F1-D892-4724-9B9C-9DD14846E43A}" destId="{6B98FC4A-C38C-48A0-8696-36A726815072}" srcOrd="1" destOrd="0" presId="urn:microsoft.com/office/officeart/2005/8/layout/list1"/>
    <dgm:cxn modelId="{CE9644BE-8CEA-4249-AB1E-8163BD98B3A4}" type="presOf" srcId="{CFF2FA38-66F5-45E3-806E-3651ED78416C}" destId="{0CE3BCA2-0A9A-46A9-8550-67EBB96947B9}" srcOrd="0" destOrd="0" presId="urn:microsoft.com/office/officeart/2005/8/layout/list1"/>
    <dgm:cxn modelId="{61701FBF-2699-47F6-8052-BC150ACA7EF3}" type="presOf" srcId="{6C28440B-954B-4AC8-B682-C32285F5A11C}" destId="{F3A8747C-7F67-45DE-BCDA-4A089D1E970E}" srcOrd="1" destOrd="0" presId="urn:microsoft.com/office/officeart/2005/8/layout/list1"/>
    <dgm:cxn modelId="{652559C5-3597-4B0E-A43B-F0932F317CEE}" type="presOf" srcId="{CFF2FA38-66F5-45E3-806E-3651ED78416C}" destId="{20C563F4-4511-48CC-A9C2-559B697B9C67}" srcOrd="1" destOrd="0" presId="urn:microsoft.com/office/officeart/2005/8/layout/list1"/>
    <dgm:cxn modelId="{32B883D2-7DBC-4D90-9E19-070DE556E039}" srcId="{25B8B696-DDB0-4F8D-B5DE-0FFC8106E563}" destId="{CFF2FA38-66F5-45E3-806E-3651ED78416C}" srcOrd="2" destOrd="0" parTransId="{8EB08FF6-D59C-4089-B90A-852C2364150B}" sibTransId="{8CDDDFE6-059E-4775-9603-4527E3D971D1}"/>
    <dgm:cxn modelId="{E3372DD9-1325-4299-9A54-5082A41BFBA1}" type="presOf" srcId="{3B4B40F1-D892-4724-9B9C-9DD14846E43A}" destId="{7F8DADA9-1F27-4AB3-8D0E-7E7F861C5B00}" srcOrd="0" destOrd="0" presId="urn:microsoft.com/office/officeart/2005/8/layout/list1"/>
    <dgm:cxn modelId="{C486CBE4-AC2D-4F04-B6BC-D9D04D5F0CC7}" srcId="{25B8B696-DDB0-4F8D-B5DE-0FFC8106E563}" destId="{13A69879-E490-42EA-A6DC-5CBCF9D9D669}" srcOrd="1" destOrd="0" parTransId="{CB46EDD5-B0DD-4624-B98E-FDDAA779DE21}" sibTransId="{6E7EC0EA-ED34-423C-AF65-46DAEB7AC3A2}"/>
    <dgm:cxn modelId="{98EAC1FB-E24B-422F-88B5-AF3CFF0576A6}" type="presOf" srcId="{25B8B696-DDB0-4F8D-B5DE-0FFC8106E563}" destId="{AA8E793C-7828-477A-83A7-E7CEFDC8ADE5}" srcOrd="0" destOrd="0" presId="urn:microsoft.com/office/officeart/2005/8/layout/list1"/>
    <dgm:cxn modelId="{A164FAFF-F447-41CD-A066-9FC166AA12CF}" type="presOf" srcId="{6C28440B-954B-4AC8-B682-C32285F5A11C}" destId="{9E967987-EB24-417F-8319-5359D458C659}" srcOrd="0" destOrd="0" presId="urn:microsoft.com/office/officeart/2005/8/layout/list1"/>
    <dgm:cxn modelId="{D9D74A94-7B0B-4611-867F-5C1CF01A22CB}" type="presParOf" srcId="{AA8E793C-7828-477A-83A7-E7CEFDC8ADE5}" destId="{23C21B42-B916-470B-99C2-57A429EF6CFC}" srcOrd="0" destOrd="0" presId="urn:microsoft.com/office/officeart/2005/8/layout/list1"/>
    <dgm:cxn modelId="{B1B84EE6-DC2F-4F97-B14F-5770F6ABEB7B}" type="presParOf" srcId="{23C21B42-B916-470B-99C2-57A429EF6CFC}" destId="{9E967987-EB24-417F-8319-5359D458C659}" srcOrd="0" destOrd="0" presId="urn:microsoft.com/office/officeart/2005/8/layout/list1"/>
    <dgm:cxn modelId="{43D9A47B-8F72-4022-ABE3-9538BF4407D8}" type="presParOf" srcId="{23C21B42-B916-470B-99C2-57A429EF6CFC}" destId="{F3A8747C-7F67-45DE-BCDA-4A089D1E970E}" srcOrd="1" destOrd="0" presId="urn:microsoft.com/office/officeart/2005/8/layout/list1"/>
    <dgm:cxn modelId="{E55E3E24-1CF0-4237-80BD-D4473C25EEE4}" type="presParOf" srcId="{AA8E793C-7828-477A-83A7-E7CEFDC8ADE5}" destId="{4EEDA605-E3EB-4AF4-8F0C-0615074C5CAE}" srcOrd="1" destOrd="0" presId="urn:microsoft.com/office/officeart/2005/8/layout/list1"/>
    <dgm:cxn modelId="{5000DA86-EC8D-4ED2-83C8-2DA632B3A273}" type="presParOf" srcId="{AA8E793C-7828-477A-83A7-E7CEFDC8ADE5}" destId="{DE5957E9-38B9-46CF-B392-ED5521B50955}" srcOrd="2" destOrd="0" presId="urn:microsoft.com/office/officeart/2005/8/layout/list1"/>
    <dgm:cxn modelId="{4883FD46-028A-454D-B89E-77DDD710B2E0}" type="presParOf" srcId="{AA8E793C-7828-477A-83A7-E7CEFDC8ADE5}" destId="{89704796-BE2D-4ABF-A7B4-8AA1BF6A33A6}" srcOrd="3" destOrd="0" presId="urn:microsoft.com/office/officeart/2005/8/layout/list1"/>
    <dgm:cxn modelId="{AEDE6867-FC06-499D-AD92-3E0194E1D115}" type="presParOf" srcId="{AA8E793C-7828-477A-83A7-E7CEFDC8ADE5}" destId="{DB0E291E-86AE-4DAE-92CC-52C52FF4E02A}" srcOrd="4" destOrd="0" presId="urn:microsoft.com/office/officeart/2005/8/layout/list1"/>
    <dgm:cxn modelId="{65466F66-9B72-4B8B-8606-D8F92903A988}" type="presParOf" srcId="{DB0E291E-86AE-4DAE-92CC-52C52FF4E02A}" destId="{48DD9A2B-A1B4-4675-A53D-8159E6F16C2C}" srcOrd="0" destOrd="0" presId="urn:microsoft.com/office/officeart/2005/8/layout/list1"/>
    <dgm:cxn modelId="{3D213BBA-C009-46C7-AF3F-E17D91F07508}" type="presParOf" srcId="{DB0E291E-86AE-4DAE-92CC-52C52FF4E02A}" destId="{DF937BDF-AC0B-45DD-84A4-08C3A17912EC}" srcOrd="1" destOrd="0" presId="urn:microsoft.com/office/officeart/2005/8/layout/list1"/>
    <dgm:cxn modelId="{8C6B06CD-997F-4703-932A-757688CD1DC5}" type="presParOf" srcId="{AA8E793C-7828-477A-83A7-E7CEFDC8ADE5}" destId="{0BF0D7F3-DE8F-4768-B5D8-02682416BC66}" srcOrd="5" destOrd="0" presId="urn:microsoft.com/office/officeart/2005/8/layout/list1"/>
    <dgm:cxn modelId="{BF151070-3F1E-45DC-B423-1A4C714C53F9}" type="presParOf" srcId="{AA8E793C-7828-477A-83A7-E7CEFDC8ADE5}" destId="{54B71F22-B100-477E-B834-2619832F4121}" srcOrd="6" destOrd="0" presId="urn:microsoft.com/office/officeart/2005/8/layout/list1"/>
    <dgm:cxn modelId="{CF3885A5-7D9B-4E0C-B4D1-F5BB2A70B6B9}" type="presParOf" srcId="{AA8E793C-7828-477A-83A7-E7CEFDC8ADE5}" destId="{072C88AF-0F55-4B34-BAD9-A4216EE2C530}" srcOrd="7" destOrd="0" presId="urn:microsoft.com/office/officeart/2005/8/layout/list1"/>
    <dgm:cxn modelId="{0D10F307-490E-4619-95DD-793892DD689C}" type="presParOf" srcId="{AA8E793C-7828-477A-83A7-E7CEFDC8ADE5}" destId="{5803064A-108D-45A6-9E4A-49102E4A9434}" srcOrd="8" destOrd="0" presId="urn:microsoft.com/office/officeart/2005/8/layout/list1"/>
    <dgm:cxn modelId="{7FC36874-FF8F-4B99-88C0-CAC582BC9D49}" type="presParOf" srcId="{5803064A-108D-45A6-9E4A-49102E4A9434}" destId="{0CE3BCA2-0A9A-46A9-8550-67EBB96947B9}" srcOrd="0" destOrd="0" presId="urn:microsoft.com/office/officeart/2005/8/layout/list1"/>
    <dgm:cxn modelId="{975F010E-AA96-4AFD-B1CE-B5DDDB79EBC3}" type="presParOf" srcId="{5803064A-108D-45A6-9E4A-49102E4A9434}" destId="{20C563F4-4511-48CC-A9C2-559B697B9C67}" srcOrd="1" destOrd="0" presId="urn:microsoft.com/office/officeart/2005/8/layout/list1"/>
    <dgm:cxn modelId="{71D35C51-5719-45AC-997E-AA2D000C9482}" type="presParOf" srcId="{AA8E793C-7828-477A-83A7-E7CEFDC8ADE5}" destId="{5B26F861-4412-49E8-A20B-3F6E361212E7}" srcOrd="9" destOrd="0" presId="urn:microsoft.com/office/officeart/2005/8/layout/list1"/>
    <dgm:cxn modelId="{A4B06B12-B435-4CB4-97EA-196AEBF6919E}" type="presParOf" srcId="{AA8E793C-7828-477A-83A7-E7CEFDC8ADE5}" destId="{6D1F37A2-BF6D-4EDE-8511-0C325C996AAA}" srcOrd="10" destOrd="0" presId="urn:microsoft.com/office/officeart/2005/8/layout/list1"/>
    <dgm:cxn modelId="{54DAC8D4-3C62-42D1-ACDB-DF719D4F6DC9}" type="presParOf" srcId="{AA8E793C-7828-477A-83A7-E7CEFDC8ADE5}" destId="{0973C643-052B-40F3-9681-B6ADBBCE5C2C}" srcOrd="11" destOrd="0" presId="urn:microsoft.com/office/officeart/2005/8/layout/list1"/>
    <dgm:cxn modelId="{889583E8-A7FA-486A-9148-731BFD342F76}" type="presParOf" srcId="{AA8E793C-7828-477A-83A7-E7CEFDC8ADE5}" destId="{EFF2C9DF-D871-442C-8AB2-0AF36DF99862}" srcOrd="12" destOrd="0" presId="urn:microsoft.com/office/officeart/2005/8/layout/list1"/>
    <dgm:cxn modelId="{3955329D-5FA6-4F78-A657-AA8912522348}" type="presParOf" srcId="{EFF2C9DF-D871-442C-8AB2-0AF36DF99862}" destId="{7F8DADA9-1F27-4AB3-8D0E-7E7F861C5B00}" srcOrd="0" destOrd="0" presId="urn:microsoft.com/office/officeart/2005/8/layout/list1"/>
    <dgm:cxn modelId="{264D6212-CC0B-4599-BF52-268212DDA5D3}" type="presParOf" srcId="{EFF2C9DF-D871-442C-8AB2-0AF36DF99862}" destId="{6B98FC4A-C38C-48A0-8696-36A726815072}" srcOrd="1" destOrd="0" presId="urn:microsoft.com/office/officeart/2005/8/layout/list1"/>
    <dgm:cxn modelId="{824848B9-7CB1-475A-826B-5F89825570FF}" type="presParOf" srcId="{AA8E793C-7828-477A-83A7-E7CEFDC8ADE5}" destId="{3C09CF89-40A0-4324-B8E2-EA1DD99883AB}" srcOrd="13" destOrd="0" presId="urn:microsoft.com/office/officeart/2005/8/layout/list1"/>
    <dgm:cxn modelId="{8E9B1EE5-6926-4409-A009-A9D942F8792F}" type="presParOf" srcId="{AA8E793C-7828-477A-83A7-E7CEFDC8ADE5}" destId="{1DF33100-0DDF-4B1D-A3C0-F2436AE4537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B8B696-DDB0-4F8D-B5DE-0FFC8106E56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6C28440B-954B-4AC8-B682-C32285F5A11C}">
      <dgm:prSet phldrT="[Text]" custT="1"/>
      <dgm:spPr>
        <a:solidFill>
          <a:srgbClr val="8DCCE0"/>
        </a:solidFill>
      </dgm:spPr>
      <dgm:t>
        <a:bodyPr/>
        <a:lstStyle/>
        <a:p>
          <a:r>
            <a:rPr lang="en-GB" sz="2500" b="1">
              <a:solidFill>
                <a:srgbClr val="5A5295"/>
              </a:solidFill>
              <a:latin typeface="Amasis MT Pro Black" panose="02040A04050005020304" pitchFamily="18" charset="0"/>
            </a:rPr>
            <a:t>Assessment techniques</a:t>
          </a:r>
        </a:p>
      </dgm:t>
    </dgm:pt>
    <dgm:pt modelId="{EDF50527-D031-400B-B5FE-6CE2FFB4518A}" type="parTrans" cxnId="{DD83578A-B1D8-49D1-BB6C-71D7C469D03A}">
      <dgm:prSet/>
      <dgm:spPr/>
      <dgm:t>
        <a:bodyPr/>
        <a:lstStyle/>
        <a:p>
          <a:endParaRPr lang="en-GB"/>
        </a:p>
      </dgm:t>
    </dgm:pt>
    <dgm:pt modelId="{86BFCC8D-B907-41FE-A657-69A79D06AF70}" type="sibTrans" cxnId="{DD83578A-B1D8-49D1-BB6C-71D7C469D03A}">
      <dgm:prSet/>
      <dgm:spPr/>
      <dgm:t>
        <a:bodyPr/>
        <a:lstStyle/>
        <a:p>
          <a:endParaRPr lang="en-GB"/>
        </a:p>
      </dgm:t>
    </dgm:pt>
    <dgm:pt modelId="{13A69879-E490-42EA-A6DC-5CBCF9D9D669}">
      <dgm:prSet phldrT="[Text]" custT="1"/>
      <dgm:spPr>
        <a:solidFill>
          <a:srgbClr val="005B78"/>
        </a:solidFill>
      </dgm:spPr>
      <dgm:t>
        <a:bodyPr/>
        <a:lstStyle/>
        <a:p>
          <a:r>
            <a:rPr lang="en-GB" sz="2500" b="1">
              <a:solidFill>
                <a:srgbClr val="EDE1C2"/>
              </a:solidFill>
              <a:latin typeface="Amasis MT Pro Black" panose="02040A04050005020304" pitchFamily="18" charset="0"/>
            </a:rPr>
            <a:t>State how to assess on Black and darker skinned babies</a:t>
          </a:r>
        </a:p>
      </dgm:t>
    </dgm:pt>
    <dgm:pt modelId="{CB46EDD5-B0DD-4624-B98E-FDDAA779DE21}" type="parTrans" cxnId="{C486CBE4-AC2D-4F04-B6BC-D9D04D5F0CC7}">
      <dgm:prSet/>
      <dgm:spPr/>
      <dgm:t>
        <a:bodyPr/>
        <a:lstStyle/>
        <a:p>
          <a:endParaRPr lang="en-GB"/>
        </a:p>
      </dgm:t>
    </dgm:pt>
    <dgm:pt modelId="{6E7EC0EA-ED34-423C-AF65-46DAEB7AC3A2}" type="sibTrans" cxnId="{C486CBE4-AC2D-4F04-B6BC-D9D04D5F0CC7}">
      <dgm:prSet/>
      <dgm:spPr/>
      <dgm:t>
        <a:bodyPr/>
        <a:lstStyle/>
        <a:p>
          <a:endParaRPr lang="en-GB"/>
        </a:p>
      </dgm:t>
    </dgm:pt>
    <dgm:pt modelId="{CFF2FA38-66F5-45E3-806E-3651ED78416C}">
      <dgm:prSet phldrT="[Text]" custT="1"/>
      <dgm:spPr>
        <a:solidFill>
          <a:srgbClr val="5A5295"/>
        </a:solidFill>
      </dgm:spPr>
      <dgm:t>
        <a:bodyPr/>
        <a:lstStyle/>
        <a:p>
          <a:r>
            <a:rPr lang="en-GB" sz="2500" b="1">
              <a:solidFill>
                <a:srgbClr val="EDE1C2"/>
              </a:solidFill>
              <a:latin typeface="Amasis MT Pro Black" panose="02040A04050005020304" pitchFamily="18" charset="0"/>
            </a:rPr>
            <a:t>Images and descriptors </a:t>
          </a:r>
        </a:p>
      </dgm:t>
    </dgm:pt>
    <dgm:pt modelId="{8EB08FF6-D59C-4089-B90A-852C2364150B}" type="parTrans" cxnId="{32B883D2-7DBC-4D90-9E19-070DE556E039}">
      <dgm:prSet/>
      <dgm:spPr/>
      <dgm:t>
        <a:bodyPr/>
        <a:lstStyle/>
        <a:p>
          <a:endParaRPr lang="en-GB"/>
        </a:p>
      </dgm:t>
    </dgm:pt>
    <dgm:pt modelId="{8CDDDFE6-059E-4775-9603-4527E3D971D1}" type="sibTrans" cxnId="{32B883D2-7DBC-4D90-9E19-070DE556E039}">
      <dgm:prSet/>
      <dgm:spPr/>
      <dgm:t>
        <a:bodyPr/>
        <a:lstStyle/>
        <a:p>
          <a:endParaRPr lang="en-GB"/>
        </a:p>
      </dgm:t>
    </dgm:pt>
    <dgm:pt modelId="{5895B582-3EAD-41B1-B2DA-77B92D69702E}">
      <dgm:prSet phldrT="[Text]" custT="1"/>
      <dgm:spPr>
        <a:solidFill>
          <a:srgbClr val="EDE1C2"/>
        </a:solidFill>
      </dgm:spPr>
      <dgm:t>
        <a:bodyPr/>
        <a:lstStyle/>
        <a:p>
          <a:r>
            <a:rPr lang="en-GB" sz="2500" b="1">
              <a:solidFill>
                <a:srgbClr val="5A5295"/>
              </a:solidFill>
              <a:latin typeface="Amasis MT Pro Black" panose="02040A04050005020304" pitchFamily="18" charset="0"/>
            </a:rPr>
            <a:t>Screening tools</a:t>
          </a:r>
        </a:p>
      </dgm:t>
    </dgm:pt>
    <dgm:pt modelId="{F8F68B4D-E30B-43BD-81FD-30FDC1271937}" type="parTrans" cxnId="{D0FE33EC-6BF4-4F08-A352-4CFE175CD837}">
      <dgm:prSet/>
      <dgm:spPr/>
      <dgm:t>
        <a:bodyPr/>
        <a:lstStyle/>
        <a:p>
          <a:endParaRPr lang="en-GB"/>
        </a:p>
      </dgm:t>
    </dgm:pt>
    <dgm:pt modelId="{8457DAC6-C094-48F0-BBE3-146FD7C4BD24}" type="sibTrans" cxnId="{D0FE33EC-6BF4-4F08-A352-4CFE175CD837}">
      <dgm:prSet/>
      <dgm:spPr/>
      <dgm:t>
        <a:bodyPr/>
        <a:lstStyle/>
        <a:p>
          <a:endParaRPr lang="en-GB"/>
        </a:p>
      </dgm:t>
    </dgm:pt>
    <dgm:pt modelId="{AA8E793C-7828-477A-83A7-E7CEFDC8ADE5}" type="pres">
      <dgm:prSet presAssocID="{25B8B696-DDB0-4F8D-B5DE-0FFC8106E563}" presName="linear" presStyleCnt="0">
        <dgm:presLayoutVars>
          <dgm:dir/>
          <dgm:animLvl val="lvl"/>
          <dgm:resizeHandles val="exact"/>
        </dgm:presLayoutVars>
      </dgm:prSet>
      <dgm:spPr/>
    </dgm:pt>
    <dgm:pt modelId="{23C21B42-B916-470B-99C2-57A429EF6CFC}" type="pres">
      <dgm:prSet presAssocID="{6C28440B-954B-4AC8-B682-C32285F5A11C}" presName="parentLin" presStyleCnt="0"/>
      <dgm:spPr/>
    </dgm:pt>
    <dgm:pt modelId="{9E967987-EB24-417F-8319-5359D458C659}" type="pres">
      <dgm:prSet presAssocID="{6C28440B-954B-4AC8-B682-C32285F5A11C}" presName="parentLeftMargin" presStyleLbl="node1" presStyleIdx="0" presStyleCnt="4"/>
      <dgm:spPr/>
    </dgm:pt>
    <dgm:pt modelId="{F3A8747C-7F67-45DE-BCDA-4A089D1E970E}" type="pres">
      <dgm:prSet presAssocID="{6C28440B-954B-4AC8-B682-C32285F5A11C}" presName="parentText" presStyleLbl="node1" presStyleIdx="0" presStyleCnt="4" custScaleX="116483" custScaleY="171563" custLinFactNeighborX="45861" custLinFactNeighborY="9796">
        <dgm:presLayoutVars>
          <dgm:chMax val="0"/>
          <dgm:bulletEnabled val="1"/>
        </dgm:presLayoutVars>
      </dgm:prSet>
      <dgm:spPr/>
    </dgm:pt>
    <dgm:pt modelId="{4EEDA605-E3EB-4AF4-8F0C-0615074C5CAE}" type="pres">
      <dgm:prSet presAssocID="{6C28440B-954B-4AC8-B682-C32285F5A11C}" presName="negativeSpace" presStyleCnt="0"/>
      <dgm:spPr/>
    </dgm:pt>
    <dgm:pt modelId="{DE5957E9-38B9-46CF-B392-ED5521B50955}" type="pres">
      <dgm:prSet presAssocID="{6C28440B-954B-4AC8-B682-C32285F5A11C}" presName="childText" presStyleLbl="conFgAcc1" presStyleIdx="0" presStyleCnt="4">
        <dgm:presLayoutVars>
          <dgm:bulletEnabled val="1"/>
        </dgm:presLayoutVars>
      </dgm:prSet>
      <dgm:spPr/>
    </dgm:pt>
    <dgm:pt modelId="{89704796-BE2D-4ABF-A7B4-8AA1BF6A33A6}" type="pres">
      <dgm:prSet presAssocID="{86BFCC8D-B907-41FE-A657-69A79D06AF70}" presName="spaceBetweenRectangles" presStyleCnt="0"/>
      <dgm:spPr/>
    </dgm:pt>
    <dgm:pt modelId="{DB0E291E-86AE-4DAE-92CC-52C52FF4E02A}" type="pres">
      <dgm:prSet presAssocID="{13A69879-E490-42EA-A6DC-5CBCF9D9D669}" presName="parentLin" presStyleCnt="0"/>
      <dgm:spPr/>
    </dgm:pt>
    <dgm:pt modelId="{48DD9A2B-A1B4-4675-A53D-8159E6F16C2C}" type="pres">
      <dgm:prSet presAssocID="{13A69879-E490-42EA-A6DC-5CBCF9D9D669}" presName="parentLeftMargin" presStyleLbl="node1" presStyleIdx="0" presStyleCnt="4"/>
      <dgm:spPr/>
    </dgm:pt>
    <dgm:pt modelId="{DF937BDF-AC0B-45DD-84A4-08C3A17912EC}" type="pres">
      <dgm:prSet presAssocID="{13A69879-E490-42EA-A6DC-5CBCF9D9D669}" presName="parentText" presStyleLbl="node1" presStyleIdx="1" presStyleCnt="4" custScaleX="116180" custScaleY="180423" custLinFactNeighborX="56258" custLinFactNeighborY="-6000">
        <dgm:presLayoutVars>
          <dgm:chMax val="0"/>
          <dgm:bulletEnabled val="1"/>
        </dgm:presLayoutVars>
      </dgm:prSet>
      <dgm:spPr/>
    </dgm:pt>
    <dgm:pt modelId="{0BF0D7F3-DE8F-4768-B5D8-02682416BC66}" type="pres">
      <dgm:prSet presAssocID="{13A69879-E490-42EA-A6DC-5CBCF9D9D669}" presName="negativeSpace" presStyleCnt="0"/>
      <dgm:spPr/>
    </dgm:pt>
    <dgm:pt modelId="{54B71F22-B100-477E-B834-2619832F4121}" type="pres">
      <dgm:prSet presAssocID="{13A69879-E490-42EA-A6DC-5CBCF9D9D669}" presName="childText" presStyleLbl="conFgAcc1" presStyleIdx="1" presStyleCnt="4">
        <dgm:presLayoutVars>
          <dgm:bulletEnabled val="1"/>
        </dgm:presLayoutVars>
      </dgm:prSet>
      <dgm:spPr/>
    </dgm:pt>
    <dgm:pt modelId="{072C88AF-0F55-4B34-BAD9-A4216EE2C530}" type="pres">
      <dgm:prSet presAssocID="{6E7EC0EA-ED34-423C-AF65-46DAEB7AC3A2}" presName="spaceBetweenRectangles" presStyleCnt="0"/>
      <dgm:spPr/>
    </dgm:pt>
    <dgm:pt modelId="{4AF7B9C6-9310-4E24-8238-73DF53D8CC1B}" type="pres">
      <dgm:prSet presAssocID="{5895B582-3EAD-41B1-B2DA-77B92D69702E}" presName="parentLin" presStyleCnt="0"/>
      <dgm:spPr/>
    </dgm:pt>
    <dgm:pt modelId="{207653FE-BB64-4757-958C-2BDAD9A9E2A0}" type="pres">
      <dgm:prSet presAssocID="{5895B582-3EAD-41B1-B2DA-77B92D69702E}" presName="parentLeftMargin" presStyleLbl="node1" presStyleIdx="1" presStyleCnt="4"/>
      <dgm:spPr/>
    </dgm:pt>
    <dgm:pt modelId="{77AD8306-B0AC-41B9-972A-02A73AE0FE66}" type="pres">
      <dgm:prSet presAssocID="{5895B582-3EAD-41B1-B2DA-77B92D69702E}" presName="parentText" presStyleLbl="node1" presStyleIdx="2" presStyleCnt="4" custScaleX="116922" custScaleY="190157" custLinFactNeighborX="41610" custLinFactNeighborY="5878">
        <dgm:presLayoutVars>
          <dgm:chMax val="0"/>
          <dgm:bulletEnabled val="1"/>
        </dgm:presLayoutVars>
      </dgm:prSet>
      <dgm:spPr/>
    </dgm:pt>
    <dgm:pt modelId="{79DF7AD0-8E65-4409-AEBE-CFC3BFEB6997}" type="pres">
      <dgm:prSet presAssocID="{5895B582-3EAD-41B1-B2DA-77B92D69702E}" presName="negativeSpace" presStyleCnt="0"/>
      <dgm:spPr/>
    </dgm:pt>
    <dgm:pt modelId="{C734EFE6-7EEF-4BFD-A757-ABBF030B52AC}" type="pres">
      <dgm:prSet presAssocID="{5895B582-3EAD-41B1-B2DA-77B92D69702E}" presName="childText" presStyleLbl="conFgAcc1" presStyleIdx="2" presStyleCnt="4">
        <dgm:presLayoutVars>
          <dgm:bulletEnabled val="1"/>
        </dgm:presLayoutVars>
      </dgm:prSet>
      <dgm:spPr/>
    </dgm:pt>
    <dgm:pt modelId="{4559106B-3AC8-43AC-BE55-2B0BBBB7653E}" type="pres">
      <dgm:prSet presAssocID="{8457DAC6-C094-48F0-BBE3-146FD7C4BD24}" presName="spaceBetweenRectangles" presStyleCnt="0"/>
      <dgm:spPr/>
    </dgm:pt>
    <dgm:pt modelId="{5803064A-108D-45A6-9E4A-49102E4A9434}" type="pres">
      <dgm:prSet presAssocID="{CFF2FA38-66F5-45E3-806E-3651ED78416C}" presName="parentLin" presStyleCnt="0"/>
      <dgm:spPr/>
    </dgm:pt>
    <dgm:pt modelId="{0CE3BCA2-0A9A-46A9-8550-67EBB96947B9}" type="pres">
      <dgm:prSet presAssocID="{CFF2FA38-66F5-45E3-806E-3651ED78416C}" presName="parentLeftMargin" presStyleLbl="node1" presStyleIdx="2" presStyleCnt="4"/>
      <dgm:spPr/>
    </dgm:pt>
    <dgm:pt modelId="{20C563F4-4511-48CC-A9C2-559B697B9C67}" type="pres">
      <dgm:prSet presAssocID="{CFF2FA38-66F5-45E3-806E-3651ED78416C}" presName="parentText" presStyleLbl="node1" presStyleIdx="3" presStyleCnt="4" custScaleX="115740" custScaleY="174419" custLinFactNeighborX="38056" custLinFactNeighborY="-1959">
        <dgm:presLayoutVars>
          <dgm:chMax val="0"/>
          <dgm:bulletEnabled val="1"/>
        </dgm:presLayoutVars>
      </dgm:prSet>
      <dgm:spPr/>
    </dgm:pt>
    <dgm:pt modelId="{5B26F861-4412-49E8-A20B-3F6E361212E7}" type="pres">
      <dgm:prSet presAssocID="{CFF2FA38-66F5-45E3-806E-3651ED78416C}" presName="negativeSpace" presStyleCnt="0"/>
      <dgm:spPr/>
    </dgm:pt>
    <dgm:pt modelId="{6D1F37A2-BF6D-4EDE-8511-0C325C996AAA}" type="pres">
      <dgm:prSet presAssocID="{CFF2FA38-66F5-45E3-806E-3651ED78416C}" presName="childText" presStyleLbl="conFgAcc1" presStyleIdx="3" presStyleCnt="4">
        <dgm:presLayoutVars>
          <dgm:bulletEnabled val="1"/>
        </dgm:presLayoutVars>
      </dgm:prSet>
      <dgm:spPr/>
    </dgm:pt>
  </dgm:ptLst>
  <dgm:cxnLst>
    <dgm:cxn modelId="{D0018808-5A87-4E59-A647-527FFEADE3F8}" type="presOf" srcId="{13A69879-E490-42EA-A6DC-5CBCF9D9D669}" destId="{DF937BDF-AC0B-45DD-84A4-08C3A17912EC}" srcOrd="1" destOrd="0" presId="urn:microsoft.com/office/officeart/2005/8/layout/list1"/>
    <dgm:cxn modelId="{AE9BB50F-8B34-461A-A42E-F38033FFB807}" type="presOf" srcId="{5895B582-3EAD-41B1-B2DA-77B92D69702E}" destId="{77AD8306-B0AC-41B9-972A-02A73AE0FE66}" srcOrd="1" destOrd="0" presId="urn:microsoft.com/office/officeart/2005/8/layout/list1"/>
    <dgm:cxn modelId="{DD83578A-B1D8-49D1-BB6C-71D7C469D03A}" srcId="{25B8B696-DDB0-4F8D-B5DE-0FFC8106E563}" destId="{6C28440B-954B-4AC8-B682-C32285F5A11C}" srcOrd="0" destOrd="0" parTransId="{EDF50527-D031-400B-B5FE-6CE2FFB4518A}" sibTransId="{86BFCC8D-B907-41FE-A657-69A79D06AF70}"/>
    <dgm:cxn modelId="{1F53C9AA-01B3-435D-996F-D044BE56E341}" type="presOf" srcId="{13A69879-E490-42EA-A6DC-5CBCF9D9D669}" destId="{48DD9A2B-A1B4-4675-A53D-8159E6F16C2C}" srcOrd="0" destOrd="0" presId="urn:microsoft.com/office/officeart/2005/8/layout/list1"/>
    <dgm:cxn modelId="{CE9644BE-8CEA-4249-AB1E-8163BD98B3A4}" type="presOf" srcId="{CFF2FA38-66F5-45E3-806E-3651ED78416C}" destId="{0CE3BCA2-0A9A-46A9-8550-67EBB96947B9}" srcOrd="0" destOrd="0" presId="urn:microsoft.com/office/officeart/2005/8/layout/list1"/>
    <dgm:cxn modelId="{61701FBF-2699-47F6-8052-BC150ACA7EF3}" type="presOf" srcId="{6C28440B-954B-4AC8-B682-C32285F5A11C}" destId="{F3A8747C-7F67-45DE-BCDA-4A089D1E970E}" srcOrd="1" destOrd="0" presId="urn:microsoft.com/office/officeart/2005/8/layout/list1"/>
    <dgm:cxn modelId="{652559C5-3597-4B0E-A43B-F0932F317CEE}" type="presOf" srcId="{CFF2FA38-66F5-45E3-806E-3651ED78416C}" destId="{20C563F4-4511-48CC-A9C2-559B697B9C67}" srcOrd="1" destOrd="0" presId="urn:microsoft.com/office/officeart/2005/8/layout/list1"/>
    <dgm:cxn modelId="{32B883D2-7DBC-4D90-9E19-070DE556E039}" srcId="{25B8B696-DDB0-4F8D-B5DE-0FFC8106E563}" destId="{CFF2FA38-66F5-45E3-806E-3651ED78416C}" srcOrd="3" destOrd="0" parTransId="{8EB08FF6-D59C-4089-B90A-852C2364150B}" sibTransId="{8CDDDFE6-059E-4775-9603-4527E3D971D1}"/>
    <dgm:cxn modelId="{C486CBE4-AC2D-4F04-B6BC-D9D04D5F0CC7}" srcId="{25B8B696-DDB0-4F8D-B5DE-0FFC8106E563}" destId="{13A69879-E490-42EA-A6DC-5CBCF9D9D669}" srcOrd="1" destOrd="0" parTransId="{CB46EDD5-B0DD-4624-B98E-FDDAA779DE21}" sibTransId="{6E7EC0EA-ED34-423C-AF65-46DAEB7AC3A2}"/>
    <dgm:cxn modelId="{D0FE33EC-6BF4-4F08-A352-4CFE175CD837}" srcId="{25B8B696-DDB0-4F8D-B5DE-0FFC8106E563}" destId="{5895B582-3EAD-41B1-B2DA-77B92D69702E}" srcOrd="2" destOrd="0" parTransId="{F8F68B4D-E30B-43BD-81FD-30FDC1271937}" sibTransId="{8457DAC6-C094-48F0-BBE3-146FD7C4BD24}"/>
    <dgm:cxn modelId="{98EAC1FB-E24B-422F-88B5-AF3CFF0576A6}" type="presOf" srcId="{25B8B696-DDB0-4F8D-B5DE-0FFC8106E563}" destId="{AA8E793C-7828-477A-83A7-E7CEFDC8ADE5}" srcOrd="0" destOrd="0" presId="urn:microsoft.com/office/officeart/2005/8/layout/list1"/>
    <dgm:cxn modelId="{BD194FFF-1D4C-4230-A5D5-942115EB50C7}" type="presOf" srcId="{5895B582-3EAD-41B1-B2DA-77B92D69702E}" destId="{207653FE-BB64-4757-958C-2BDAD9A9E2A0}" srcOrd="0" destOrd="0" presId="urn:microsoft.com/office/officeart/2005/8/layout/list1"/>
    <dgm:cxn modelId="{A164FAFF-F447-41CD-A066-9FC166AA12CF}" type="presOf" srcId="{6C28440B-954B-4AC8-B682-C32285F5A11C}" destId="{9E967987-EB24-417F-8319-5359D458C659}" srcOrd="0" destOrd="0" presId="urn:microsoft.com/office/officeart/2005/8/layout/list1"/>
    <dgm:cxn modelId="{D9D74A94-7B0B-4611-867F-5C1CF01A22CB}" type="presParOf" srcId="{AA8E793C-7828-477A-83A7-E7CEFDC8ADE5}" destId="{23C21B42-B916-470B-99C2-57A429EF6CFC}" srcOrd="0" destOrd="0" presId="urn:microsoft.com/office/officeart/2005/8/layout/list1"/>
    <dgm:cxn modelId="{B1B84EE6-DC2F-4F97-B14F-5770F6ABEB7B}" type="presParOf" srcId="{23C21B42-B916-470B-99C2-57A429EF6CFC}" destId="{9E967987-EB24-417F-8319-5359D458C659}" srcOrd="0" destOrd="0" presId="urn:microsoft.com/office/officeart/2005/8/layout/list1"/>
    <dgm:cxn modelId="{43D9A47B-8F72-4022-ABE3-9538BF4407D8}" type="presParOf" srcId="{23C21B42-B916-470B-99C2-57A429EF6CFC}" destId="{F3A8747C-7F67-45DE-BCDA-4A089D1E970E}" srcOrd="1" destOrd="0" presId="urn:microsoft.com/office/officeart/2005/8/layout/list1"/>
    <dgm:cxn modelId="{E55E3E24-1CF0-4237-80BD-D4473C25EEE4}" type="presParOf" srcId="{AA8E793C-7828-477A-83A7-E7CEFDC8ADE5}" destId="{4EEDA605-E3EB-4AF4-8F0C-0615074C5CAE}" srcOrd="1" destOrd="0" presId="urn:microsoft.com/office/officeart/2005/8/layout/list1"/>
    <dgm:cxn modelId="{5000DA86-EC8D-4ED2-83C8-2DA632B3A273}" type="presParOf" srcId="{AA8E793C-7828-477A-83A7-E7CEFDC8ADE5}" destId="{DE5957E9-38B9-46CF-B392-ED5521B50955}" srcOrd="2" destOrd="0" presId="urn:microsoft.com/office/officeart/2005/8/layout/list1"/>
    <dgm:cxn modelId="{4883FD46-028A-454D-B89E-77DDD710B2E0}" type="presParOf" srcId="{AA8E793C-7828-477A-83A7-E7CEFDC8ADE5}" destId="{89704796-BE2D-4ABF-A7B4-8AA1BF6A33A6}" srcOrd="3" destOrd="0" presId="urn:microsoft.com/office/officeart/2005/8/layout/list1"/>
    <dgm:cxn modelId="{AEDE6867-FC06-499D-AD92-3E0194E1D115}" type="presParOf" srcId="{AA8E793C-7828-477A-83A7-E7CEFDC8ADE5}" destId="{DB0E291E-86AE-4DAE-92CC-52C52FF4E02A}" srcOrd="4" destOrd="0" presId="urn:microsoft.com/office/officeart/2005/8/layout/list1"/>
    <dgm:cxn modelId="{65466F66-9B72-4B8B-8606-D8F92903A988}" type="presParOf" srcId="{DB0E291E-86AE-4DAE-92CC-52C52FF4E02A}" destId="{48DD9A2B-A1B4-4675-A53D-8159E6F16C2C}" srcOrd="0" destOrd="0" presId="urn:microsoft.com/office/officeart/2005/8/layout/list1"/>
    <dgm:cxn modelId="{3D213BBA-C009-46C7-AF3F-E17D91F07508}" type="presParOf" srcId="{DB0E291E-86AE-4DAE-92CC-52C52FF4E02A}" destId="{DF937BDF-AC0B-45DD-84A4-08C3A17912EC}" srcOrd="1" destOrd="0" presId="urn:microsoft.com/office/officeart/2005/8/layout/list1"/>
    <dgm:cxn modelId="{8C6B06CD-997F-4703-932A-757688CD1DC5}" type="presParOf" srcId="{AA8E793C-7828-477A-83A7-E7CEFDC8ADE5}" destId="{0BF0D7F3-DE8F-4768-B5D8-02682416BC66}" srcOrd="5" destOrd="0" presId="urn:microsoft.com/office/officeart/2005/8/layout/list1"/>
    <dgm:cxn modelId="{BF151070-3F1E-45DC-B423-1A4C714C53F9}" type="presParOf" srcId="{AA8E793C-7828-477A-83A7-E7CEFDC8ADE5}" destId="{54B71F22-B100-477E-B834-2619832F4121}" srcOrd="6" destOrd="0" presId="urn:microsoft.com/office/officeart/2005/8/layout/list1"/>
    <dgm:cxn modelId="{CF3885A5-7D9B-4E0C-B4D1-F5BB2A70B6B9}" type="presParOf" srcId="{AA8E793C-7828-477A-83A7-E7CEFDC8ADE5}" destId="{072C88AF-0F55-4B34-BAD9-A4216EE2C530}" srcOrd="7" destOrd="0" presId="urn:microsoft.com/office/officeart/2005/8/layout/list1"/>
    <dgm:cxn modelId="{066445E5-3856-4C0B-886F-DBE5E3EFAF3E}" type="presParOf" srcId="{AA8E793C-7828-477A-83A7-E7CEFDC8ADE5}" destId="{4AF7B9C6-9310-4E24-8238-73DF53D8CC1B}" srcOrd="8" destOrd="0" presId="urn:microsoft.com/office/officeart/2005/8/layout/list1"/>
    <dgm:cxn modelId="{FBA070D7-3EF2-428F-A0FC-20A6828ED0DB}" type="presParOf" srcId="{4AF7B9C6-9310-4E24-8238-73DF53D8CC1B}" destId="{207653FE-BB64-4757-958C-2BDAD9A9E2A0}" srcOrd="0" destOrd="0" presId="urn:microsoft.com/office/officeart/2005/8/layout/list1"/>
    <dgm:cxn modelId="{A32E9D68-D3CF-4B63-8423-447C8BABA4F5}" type="presParOf" srcId="{4AF7B9C6-9310-4E24-8238-73DF53D8CC1B}" destId="{77AD8306-B0AC-41B9-972A-02A73AE0FE66}" srcOrd="1" destOrd="0" presId="urn:microsoft.com/office/officeart/2005/8/layout/list1"/>
    <dgm:cxn modelId="{2123A202-6E49-43FB-9318-0F0B881AB7B6}" type="presParOf" srcId="{AA8E793C-7828-477A-83A7-E7CEFDC8ADE5}" destId="{79DF7AD0-8E65-4409-AEBE-CFC3BFEB6997}" srcOrd="9" destOrd="0" presId="urn:microsoft.com/office/officeart/2005/8/layout/list1"/>
    <dgm:cxn modelId="{C9DD2227-DA18-4C07-B8F3-04B48741F365}" type="presParOf" srcId="{AA8E793C-7828-477A-83A7-E7CEFDC8ADE5}" destId="{C734EFE6-7EEF-4BFD-A757-ABBF030B52AC}" srcOrd="10" destOrd="0" presId="urn:microsoft.com/office/officeart/2005/8/layout/list1"/>
    <dgm:cxn modelId="{79C7F6F5-17C3-4B7F-A4FE-1F93EA569F01}" type="presParOf" srcId="{AA8E793C-7828-477A-83A7-E7CEFDC8ADE5}" destId="{4559106B-3AC8-43AC-BE55-2B0BBBB7653E}" srcOrd="11" destOrd="0" presId="urn:microsoft.com/office/officeart/2005/8/layout/list1"/>
    <dgm:cxn modelId="{0D10F307-490E-4619-95DD-793892DD689C}" type="presParOf" srcId="{AA8E793C-7828-477A-83A7-E7CEFDC8ADE5}" destId="{5803064A-108D-45A6-9E4A-49102E4A9434}" srcOrd="12" destOrd="0" presId="urn:microsoft.com/office/officeart/2005/8/layout/list1"/>
    <dgm:cxn modelId="{7FC36874-FF8F-4B99-88C0-CAC582BC9D49}" type="presParOf" srcId="{5803064A-108D-45A6-9E4A-49102E4A9434}" destId="{0CE3BCA2-0A9A-46A9-8550-67EBB96947B9}" srcOrd="0" destOrd="0" presId="urn:microsoft.com/office/officeart/2005/8/layout/list1"/>
    <dgm:cxn modelId="{975F010E-AA96-4AFD-B1CE-B5DDDB79EBC3}" type="presParOf" srcId="{5803064A-108D-45A6-9E4A-49102E4A9434}" destId="{20C563F4-4511-48CC-A9C2-559B697B9C67}" srcOrd="1" destOrd="0" presId="urn:microsoft.com/office/officeart/2005/8/layout/list1"/>
    <dgm:cxn modelId="{71D35C51-5719-45AC-997E-AA2D000C9482}" type="presParOf" srcId="{AA8E793C-7828-477A-83A7-E7CEFDC8ADE5}" destId="{5B26F861-4412-49E8-A20B-3F6E361212E7}" srcOrd="13" destOrd="0" presId="urn:microsoft.com/office/officeart/2005/8/layout/list1"/>
    <dgm:cxn modelId="{A4B06B12-B435-4CB4-97EA-196AEBF6919E}" type="presParOf" srcId="{AA8E793C-7828-477A-83A7-E7CEFDC8ADE5}" destId="{6D1F37A2-BF6D-4EDE-8511-0C325C996AA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5B8B696-DDB0-4F8D-B5DE-0FFC8106E56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6C28440B-954B-4AC8-B682-C32285F5A11C}">
      <dgm:prSet phldrT="[Text]" custT="1"/>
      <dgm:spPr>
        <a:solidFill>
          <a:srgbClr val="5A5295"/>
        </a:solidFill>
      </dgm:spPr>
      <dgm:t>
        <a:bodyPr/>
        <a:lstStyle/>
        <a:p>
          <a:r>
            <a:rPr lang="en-GB" sz="2500" b="1">
              <a:solidFill>
                <a:srgbClr val="EDE1C2"/>
              </a:solidFill>
              <a:latin typeface="Amasis MT Pro Black" panose="02040A04050005020304" pitchFamily="18" charset="0"/>
            </a:rPr>
            <a:t>Apgar: Inter-rater reliability between HCPs, revie of alterative scores</a:t>
          </a:r>
        </a:p>
      </dgm:t>
    </dgm:pt>
    <dgm:pt modelId="{EDF50527-D031-400B-B5FE-6CE2FFB4518A}" type="parTrans" cxnId="{DD83578A-B1D8-49D1-BB6C-71D7C469D03A}">
      <dgm:prSet/>
      <dgm:spPr/>
      <dgm:t>
        <a:bodyPr/>
        <a:lstStyle/>
        <a:p>
          <a:endParaRPr lang="en-GB"/>
        </a:p>
      </dgm:t>
    </dgm:pt>
    <dgm:pt modelId="{86BFCC8D-B907-41FE-A657-69A79D06AF70}" type="sibTrans" cxnId="{DD83578A-B1D8-49D1-BB6C-71D7C469D03A}">
      <dgm:prSet/>
      <dgm:spPr/>
      <dgm:t>
        <a:bodyPr/>
        <a:lstStyle/>
        <a:p>
          <a:endParaRPr lang="en-GB"/>
        </a:p>
      </dgm:t>
    </dgm:pt>
    <dgm:pt modelId="{13A69879-E490-42EA-A6DC-5CBCF9D9D669}">
      <dgm:prSet phldrT="[Text]" custT="1"/>
      <dgm:spPr>
        <a:solidFill>
          <a:srgbClr val="E8B000"/>
        </a:solidFill>
      </dgm:spPr>
      <dgm:t>
        <a:bodyPr/>
        <a:lstStyle/>
        <a:p>
          <a:r>
            <a:rPr lang="en-GB" sz="2500" b="1">
              <a:solidFill>
                <a:srgbClr val="3D3381"/>
              </a:solidFill>
              <a:latin typeface="Amasis MT Pro Black" panose="02040A04050005020304" pitchFamily="18" charset="0"/>
            </a:rPr>
            <a:t>Jaundice: NICU admissions, assessment tools, apps</a:t>
          </a:r>
        </a:p>
      </dgm:t>
    </dgm:pt>
    <dgm:pt modelId="{CB46EDD5-B0DD-4624-B98E-FDDAA779DE21}" type="parTrans" cxnId="{C486CBE4-AC2D-4F04-B6BC-D9D04D5F0CC7}">
      <dgm:prSet/>
      <dgm:spPr/>
      <dgm:t>
        <a:bodyPr/>
        <a:lstStyle/>
        <a:p>
          <a:endParaRPr lang="en-GB"/>
        </a:p>
      </dgm:t>
    </dgm:pt>
    <dgm:pt modelId="{6E7EC0EA-ED34-423C-AF65-46DAEB7AC3A2}" type="sibTrans" cxnId="{C486CBE4-AC2D-4F04-B6BC-D9D04D5F0CC7}">
      <dgm:prSet/>
      <dgm:spPr/>
      <dgm:t>
        <a:bodyPr/>
        <a:lstStyle/>
        <a:p>
          <a:endParaRPr lang="en-GB"/>
        </a:p>
      </dgm:t>
    </dgm:pt>
    <dgm:pt modelId="{5BDFB775-2C3B-4347-8F3D-79CF1A096B68}">
      <dgm:prSet phldrT="[Text]" custT="1"/>
      <dgm:spPr>
        <a:solidFill>
          <a:srgbClr val="005B78"/>
        </a:solidFill>
      </dgm:spPr>
      <dgm:t>
        <a:bodyPr/>
        <a:lstStyle/>
        <a:p>
          <a:r>
            <a:rPr lang="en-GB" sz="2500" b="1">
              <a:solidFill>
                <a:srgbClr val="EDE1C2"/>
              </a:solidFill>
              <a:latin typeface="Amasis MT Pro Black" panose="02040A04050005020304" pitchFamily="18" charset="0"/>
            </a:rPr>
            <a:t>Cyanosis : pulse oximetry accuracy </a:t>
          </a:r>
        </a:p>
      </dgm:t>
    </dgm:pt>
    <dgm:pt modelId="{3DD719A9-81AB-4759-9F19-AD4B5EE404F5}" type="parTrans" cxnId="{BA30A192-13B7-41F3-B540-4CB723CF9710}">
      <dgm:prSet/>
      <dgm:spPr/>
      <dgm:t>
        <a:bodyPr/>
        <a:lstStyle/>
        <a:p>
          <a:endParaRPr lang="en-GB"/>
        </a:p>
      </dgm:t>
    </dgm:pt>
    <dgm:pt modelId="{EEC89815-3E04-4FD0-9329-96AEEA8C786E}" type="sibTrans" cxnId="{BA30A192-13B7-41F3-B540-4CB723CF9710}">
      <dgm:prSet/>
      <dgm:spPr/>
      <dgm:t>
        <a:bodyPr/>
        <a:lstStyle/>
        <a:p>
          <a:endParaRPr lang="en-GB"/>
        </a:p>
      </dgm:t>
    </dgm:pt>
    <dgm:pt modelId="{AA8E793C-7828-477A-83A7-E7CEFDC8ADE5}" type="pres">
      <dgm:prSet presAssocID="{25B8B696-DDB0-4F8D-B5DE-0FFC8106E563}" presName="linear" presStyleCnt="0">
        <dgm:presLayoutVars>
          <dgm:dir/>
          <dgm:animLvl val="lvl"/>
          <dgm:resizeHandles val="exact"/>
        </dgm:presLayoutVars>
      </dgm:prSet>
      <dgm:spPr/>
    </dgm:pt>
    <dgm:pt modelId="{23C21B42-B916-470B-99C2-57A429EF6CFC}" type="pres">
      <dgm:prSet presAssocID="{6C28440B-954B-4AC8-B682-C32285F5A11C}" presName="parentLin" presStyleCnt="0"/>
      <dgm:spPr/>
    </dgm:pt>
    <dgm:pt modelId="{9E967987-EB24-417F-8319-5359D458C659}" type="pres">
      <dgm:prSet presAssocID="{6C28440B-954B-4AC8-B682-C32285F5A11C}" presName="parentLeftMargin" presStyleLbl="node1" presStyleIdx="0" presStyleCnt="3"/>
      <dgm:spPr/>
    </dgm:pt>
    <dgm:pt modelId="{F3A8747C-7F67-45DE-BCDA-4A089D1E970E}" type="pres">
      <dgm:prSet presAssocID="{6C28440B-954B-4AC8-B682-C32285F5A11C}" presName="parentText" presStyleLbl="node1" presStyleIdx="0" presStyleCnt="3" custScaleX="110411" custScaleY="228540" custLinFactNeighborX="21818" custLinFactNeighborY="4580">
        <dgm:presLayoutVars>
          <dgm:chMax val="0"/>
          <dgm:bulletEnabled val="1"/>
        </dgm:presLayoutVars>
      </dgm:prSet>
      <dgm:spPr/>
    </dgm:pt>
    <dgm:pt modelId="{4EEDA605-E3EB-4AF4-8F0C-0615074C5CAE}" type="pres">
      <dgm:prSet presAssocID="{6C28440B-954B-4AC8-B682-C32285F5A11C}" presName="negativeSpace" presStyleCnt="0"/>
      <dgm:spPr/>
    </dgm:pt>
    <dgm:pt modelId="{DE5957E9-38B9-46CF-B392-ED5521B50955}" type="pres">
      <dgm:prSet presAssocID="{6C28440B-954B-4AC8-B682-C32285F5A11C}" presName="childText" presStyleLbl="conFgAcc1" presStyleIdx="0" presStyleCnt="3">
        <dgm:presLayoutVars>
          <dgm:bulletEnabled val="1"/>
        </dgm:presLayoutVars>
      </dgm:prSet>
      <dgm:spPr/>
    </dgm:pt>
    <dgm:pt modelId="{89704796-BE2D-4ABF-A7B4-8AA1BF6A33A6}" type="pres">
      <dgm:prSet presAssocID="{86BFCC8D-B907-41FE-A657-69A79D06AF70}" presName="spaceBetweenRectangles" presStyleCnt="0"/>
      <dgm:spPr/>
    </dgm:pt>
    <dgm:pt modelId="{DB0E291E-86AE-4DAE-92CC-52C52FF4E02A}" type="pres">
      <dgm:prSet presAssocID="{13A69879-E490-42EA-A6DC-5CBCF9D9D669}" presName="parentLin" presStyleCnt="0"/>
      <dgm:spPr/>
    </dgm:pt>
    <dgm:pt modelId="{48DD9A2B-A1B4-4675-A53D-8159E6F16C2C}" type="pres">
      <dgm:prSet presAssocID="{13A69879-E490-42EA-A6DC-5CBCF9D9D669}" presName="parentLeftMargin" presStyleLbl="node1" presStyleIdx="0" presStyleCnt="3"/>
      <dgm:spPr/>
    </dgm:pt>
    <dgm:pt modelId="{DF937BDF-AC0B-45DD-84A4-08C3A17912EC}" type="pres">
      <dgm:prSet presAssocID="{13A69879-E490-42EA-A6DC-5CBCF9D9D669}" presName="parentText" presStyleLbl="node1" presStyleIdx="1" presStyleCnt="3" custScaleX="110028" custScaleY="212457" custLinFactNeighborX="12122" custLinFactNeighborY="4758">
        <dgm:presLayoutVars>
          <dgm:chMax val="0"/>
          <dgm:bulletEnabled val="1"/>
        </dgm:presLayoutVars>
      </dgm:prSet>
      <dgm:spPr/>
    </dgm:pt>
    <dgm:pt modelId="{0BF0D7F3-DE8F-4768-B5D8-02682416BC66}" type="pres">
      <dgm:prSet presAssocID="{13A69879-E490-42EA-A6DC-5CBCF9D9D669}" presName="negativeSpace" presStyleCnt="0"/>
      <dgm:spPr/>
    </dgm:pt>
    <dgm:pt modelId="{54B71F22-B100-477E-B834-2619832F4121}" type="pres">
      <dgm:prSet presAssocID="{13A69879-E490-42EA-A6DC-5CBCF9D9D669}" presName="childText" presStyleLbl="conFgAcc1" presStyleIdx="1" presStyleCnt="3">
        <dgm:presLayoutVars>
          <dgm:bulletEnabled val="1"/>
        </dgm:presLayoutVars>
      </dgm:prSet>
      <dgm:spPr/>
    </dgm:pt>
    <dgm:pt modelId="{072C88AF-0F55-4B34-BAD9-A4216EE2C530}" type="pres">
      <dgm:prSet presAssocID="{6E7EC0EA-ED34-423C-AF65-46DAEB7AC3A2}" presName="spaceBetweenRectangles" presStyleCnt="0"/>
      <dgm:spPr/>
    </dgm:pt>
    <dgm:pt modelId="{E57AEA49-482B-4139-A0D4-A51D32639117}" type="pres">
      <dgm:prSet presAssocID="{5BDFB775-2C3B-4347-8F3D-79CF1A096B68}" presName="parentLin" presStyleCnt="0"/>
      <dgm:spPr/>
    </dgm:pt>
    <dgm:pt modelId="{CDCDA702-E1A1-4AE1-AD73-E0E28555AC85}" type="pres">
      <dgm:prSet presAssocID="{5BDFB775-2C3B-4347-8F3D-79CF1A096B68}" presName="parentLeftMargin" presStyleLbl="node1" presStyleIdx="1" presStyleCnt="3"/>
      <dgm:spPr/>
    </dgm:pt>
    <dgm:pt modelId="{54DAD7E5-CA6B-41F3-8772-CCA19B16E633}" type="pres">
      <dgm:prSet presAssocID="{5BDFB775-2C3B-4347-8F3D-79CF1A096B68}" presName="parentText" presStyleLbl="node1" presStyleIdx="2" presStyleCnt="3" custScaleX="111627" custScaleY="220749">
        <dgm:presLayoutVars>
          <dgm:chMax val="0"/>
          <dgm:bulletEnabled val="1"/>
        </dgm:presLayoutVars>
      </dgm:prSet>
      <dgm:spPr/>
    </dgm:pt>
    <dgm:pt modelId="{A95773D1-465F-440A-B64C-1906930E038E}" type="pres">
      <dgm:prSet presAssocID="{5BDFB775-2C3B-4347-8F3D-79CF1A096B68}" presName="negativeSpace" presStyleCnt="0"/>
      <dgm:spPr/>
    </dgm:pt>
    <dgm:pt modelId="{50273F0F-5B36-4858-9716-EA6E1AA652D6}" type="pres">
      <dgm:prSet presAssocID="{5BDFB775-2C3B-4347-8F3D-79CF1A096B68}" presName="childText" presStyleLbl="conFgAcc1" presStyleIdx="2" presStyleCnt="3">
        <dgm:presLayoutVars>
          <dgm:bulletEnabled val="1"/>
        </dgm:presLayoutVars>
      </dgm:prSet>
      <dgm:spPr/>
    </dgm:pt>
  </dgm:ptLst>
  <dgm:cxnLst>
    <dgm:cxn modelId="{D0018808-5A87-4E59-A647-527FFEADE3F8}" type="presOf" srcId="{13A69879-E490-42EA-A6DC-5CBCF9D9D669}" destId="{DF937BDF-AC0B-45DD-84A4-08C3A17912EC}" srcOrd="1" destOrd="0" presId="urn:microsoft.com/office/officeart/2005/8/layout/list1"/>
    <dgm:cxn modelId="{F9FD7F1A-7F54-47EB-8CD7-660C3B19A9EC}" type="presOf" srcId="{5BDFB775-2C3B-4347-8F3D-79CF1A096B68}" destId="{CDCDA702-E1A1-4AE1-AD73-E0E28555AC85}" srcOrd="0" destOrd="0" presId="urn:microsoft.com/office/officeart/2005/8/layout/list1"/>
    <dgm:cxn modelId="{DD83578A-B1D8-49D1-BB6C-71D7C469D03A}" srcId="{25B8B696-DDB0-4F8D-B5DE-0FFC8106E563}" destId="{6C28440B-954B-4AC8-B682-C32285F5A11C}" srcOrd="0" destOrd="0" parTransId="{EDF50527-D031-400B-B5FE-6CE2FFB4518A}" sibTransId="{86BFCC8D-B907-41FE-A657-69A79D06AF70}"/>
    <dgm:cxn modelId="{BA30A192-13B7-41F3-B540-4CB723CF9710}" srcId="{25B8B696-DDB0-4F8D-B5DE-0FFC8106E563}" destId="{5BDFB775-2C3B-4347-8F3D-79CF1A096B68}" srcOrd="2" destOrd="0" parTransId="{3DD719A9-81AB-4759-9F19-AD4B5EE404F5}" sibTransId="{EEC89815-3E04-4FD0-9329-96AEEA8C786E}"/>
    <dgm:cxn modelId="{1F53C9AA-01B3-435D-996F-D044BE56E341}" type="presOf" srcId="{13A69879-E490-42EA-A6DC-5CBCF9D9D669}" destId="{48DD9A2B-A1B4-4675-A53D-8159E6F16C2C}" srcOrd="0" destOrd="0" presId="urn:microsoft.com/office/officeart/2005/8/layout/list1"/>
    <dgm:cxn modelId="{61701FBF-2699-47F6-8052-BC150ACA7EF3}" type="presOf" srcId="{6C28440B-954B-4AC8-B682-C32285F5A11C}" destId="{F3A8747C-7F67-45DE-BCDA-4A089D1E970E}" srcOrd="1" destOrd="0" presId="urn:microsoft.com/office/officeart/2005/8/layout/list1"/>
    <dgm:cxn modelId="{A9DD97C0-40AA-4FEE-92B5-27120F95A580}" type="presOf" srcId="{5BDFB775-2C3B-4347-8F3D-79CF1A096B68}" destId="{54DAD7E5-CA6B-41F3-8772-CCA19B16E633}" srcOrd="1" destOrd="0" presId="urn:microsoft.com/office/officeart/2005/8/layout/list1"/>
    <dgm:cxn modelId="{C486CBE4-AC2D-4F04-B6BC-D9D04D5F0CC7}" srcId="{25B8B696-DDB0-4F8D-B5DE-0FFC8106E563}" destId="{13A69879-E490-42EA-A6DC-5CBCF9D9D669}" srcOrd="1" destOrd="0" parTransId="{CB46EDD5-B0DD-4624-B98E-FDDAA779DE21}" sibTransId="{6E7EC0EA-ED34-423C-AF65-46DAEB7AC3A2}"/>
    <dgm:cxn modelId="{98EAC1FB-E24B-422F-88B5-AF3CFF0576A6}" type="presOf" srcId="{25B8B696-DDB0-4F8D-B5DE-0FFC8106E563}" destId="{AA8E793C-7828-477A-83A7-E7CEFDC8ADE5}" srcOrd="0" destOrd="0" presId="urn:microsoft.com/office/officeart/2005/8/layout/list1"/>
    <dgm:cxn modelId="{A164FAFF-F447-41CD-A066-9FC166AA12CF}" type="presOf" srcId="{6C28440B-954B-4AC8-B682-C32285F5A11C}" destId="{9E967987-EB24-417F-8319-5359D458C659}" srcOrd="0" destOrd="0" presId="urn:microsoft.com/office/officeart/2005/8/layout/list1"/>
    <dgm:cxn modelId="{D9D74A94-7B0B-4611-867F-5C1CF01A22CB}" type="presParOf" srcId="{AA8E793C-7828-477A-83A7-E7CEFDC8ADE5}" destId="{23C21B42-B916-470B-99C2-57A429EF6CFC}" srcOrd="0" destOrd="0" presId="urn:microsoft.com/office/officeart/2005/8/layout/list1"/>
    <dgm:cxn modelId="{B1B84EE6-DC2F-4F97-B14F-5770F6ABEB7B}" type="presParOf" srcId="{23C21B42-B916-470B-99C2-57A429EF6CFC}" destId="{9E967987-EB24-417F-8319-5359D458C659}" srcOrd="0" destOrd="0" presId="urn:microsoft.com/office/officeart/2005/8/layout/list1"/>
    <dgm:cxn modelId="{43D9A47B-8F72-4022-ABE3-9538BF4407D8}" type="presParOf" srcId="{23C21B42-B916-470B-99C2-57A429EF6CFC}" destId="{F3A8747C-7F67-45DE-BCDA-4A089D1E970E}" srcOrd="1" destOrd="0" presId="urn:microsoft.com/office/officeart/2005/8/layout/list1"/>
    <dgm:cxn modelId="{E55E3E24-1CF0-4237-80BD-D4473C25EEE4}" type="presParOf" srcId="{AA8E793C-7828-477A-83A7-E7CEFDC8ADE5}" destId="{4EEDA605-E3EB-4AF4-8F0C-0615074C5CAE}" srcOrd="1" destOrd="0" presId="urn:microsoft.com/office/officeart/2005/8/layout/list1"/>
    <dgm:cxn modelId="{5000DA86-EC8D-4ED2-83C8-2DA632B3A273}" type="presParOf" srcId="{AA8E793C-7828-477A-83A7-E7CEFDC8ADE5}" destId="{DE5957E9-38B9-46CF-B392-ED5521B50955}" srcOrd="2" destOrd="0" presId="urn:microsoft.com/office/officeart/2005/8/layout/list1"/>
    <dgm:cxn modelId="{4883FD46-028A-454D-B89E-77DDD710B2E0}" type="presParOf" srcId="{AA8E793C-7828-477A-83A7-E7CEFDC8ADE5}" destId="{89704796-BE2D-4ABF-A7B4-8AA1BF6A33A6}" srcOrd="3" destOrd="0" presId="urn:microsoft.com/office/officeart/2005/8/layout/list1"/>
    <dgm:cxn modelId="{AEDE6867-FC06-499D-AD92-3E0194E1D115}" type="presParOf" srcId="{AA8E793C-7828-477A-83A7-E7CEFDC8ADE5}" destId="{DB0E291E-86AE-4DAE-92CC-52C52FF4E02A}" srcOrd="4" destOrd="0" presId="urn:microsoft.com/office/officeart/2005/8/layout/list1"/>
    <dgm:cxn modelId="{65466F66-9B72-4B8B-8606-D8F92903A988}" type="presParOf" srcId="{DB0E291E-86AE-4DAE-92CC-52C52FF4E02A}" destId="{48DD9A2B-A1B4-4675-A53D-8159E6F16C2C}" srcOrd="0" destOrd="0" presId="urn:microsoft.com/office/officeart/2005/8/layout/list1"/>
    <dgm:cxn modelId="{3D213BBA-C009-46C7-AF3F-E17D91F07508}" type="presParOf" srcId="{DB0E291E-86AE-4DAE-92CC-52C52FF4E02A}" destId="{DF937BDF-AC0B-45DD-84A4-08C3A17912EC}" srcOrd="1" destOrd="0" presId="urn:microsoft.com/office/officeart/2005/8/layout/list1"/>
    <dgm:cxn modelId="{8C6B06CD-997F-4703-932A-757688CD1DC5}" type="presParOf" srcId="{AA8E793C-7828-477A-83A7-E7CEFDC8ADE5}" destId="{0BF0D7F3-DE8F-4768-B5D8-02682416BC66}" srcOrd="5" destOrd="0" presId="urn:microsoft.com/office/officeart/2005/8/layout/list1"/>
    <dgm:cxn modelId="{BF151070-3F1E-45DC-B423-1A4C714C53F9}" type="presParOf" srcId="{AA8E793C-7828-477A-83A7-E7CEFDC8ADE5}" destId="{54B71F22-B100-477E-B834-2619832F4121}" srcOrd="6" destOrd="0" presId="urn:microsoft.com/office/officeart/2005/8/layout/list1"/>
    <dgm:cxn modelId="{CF3885A5-7D9B-4E0C-B4D1-F5BB2A70B6B9}" type="presParOf" srcId="{AA8E793C-7828-477A-83A7-E7CEFDC8ADE5}" destId="{072C88AF-0F55-4B34-BAD9-A4216EE2C530}" srcOrd="7" destOrd="0" presId="urn:microsoft.com/office/officeart/2005/8/layout/list1"/>
    <dgm:cxn modelId="{68AE02F0-F54E-45BF-8425-2C5BE9DB9380}" type="presParOf" srcId="{AA8E793C-7828-477A-83A7-E7CEFDC8ADE5}" destId="{E57AEA49-482B-4139-A0D4-A51D32639117}" srcOrd="8" destOrd="0" presId="urn:microsoft.com/office/officeart/2005/8/layout/list1"/>
    <dgm:cxn modelId="{81494944-62C8-4ABD-920D-0D319E8669B3}" type="presParOf" srcId="{E57AEA49-482B-4139-A0D4-A51D32639117}" destId="{CDCDA702-E1A1-4AE1-AD73-E0E28555AC85}" srcOrd="0" destOrd="0" presId="urn:microsoft.com/office/officeart/2005/8/layout/list1"/>
    <dgm:cxn modelId="{A9EFF689-229A-420B-A12A-179D5816CA6D}" type="presParOf" srcId="{E57AEA49-482B-4139-A0D4-A51D32639117}" destId="{54DAD7E5-CA6B-41F3-8772-CCA19B16E633}" srcOrd="1" destOrd="0" presId="urn:microsoft.com/office/officeart/2005/8/layout/list1"/>
    <dgm:cxn modelId="{5532FB82-2D5A-4331-9C1D-C94DD78807B3}" type="presParOf" srcId="{AA8E793C-7828-477A-83A7-E7CEFDC8ADE5}" destId="{A95773D1-465F-440A-B64C-1906930E038E}" srcOrd="9" destOrd="0" presId="urn:microsoft.com/office/officeart/2005/8/layout/list1"/>
    <dgm:cxn modelId="{7009795F-F20C-4187-A932-378E18627CD8}" type="presParOf" srcId="{AA8E793C-7828-477A-83A7-E7CEFDC8ADE5}" destId="{50273F0F-5B36-4858-9716-EA6E1AA652D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5957E9-38B9-46CF-B392-ED5521B50955}">
      <dsp:nvSpPr>
        <dsp:cNvPr id="0" name=""/>
        <dsp:cNvSpPr/>
      </dsp:nvSpPr>
      <dsp:spPr>
        <a:xfrm>
          <a:off x="0" y="451127"/>
          <a:ext cx="7561451"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A8747C-7F67-45DE-BCDA-4A089D1E970E}">
      <dsp:nvSpPr>
        <dsp:cNvPr id="0" name=""/>
        <dsp:cNvSpPr/>
      </dsp:nvSpPr>
      <dsp:spPr>
        <a:xfrm>
          <a:off x="378072" y="82127"/>
          <a:ext cx="5293015" cy="738000"/>
        </a:xfrm>
        <a:prstGeom prst="roundRect">
          <a:avLst/>
        </a:prstGeom>
        <a:solidFill>
          <a:srgbClr val="E8B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63" tIns="0" rIns="200063" bIns="0" numCol="1" spcCol="1270" anchor="ctr" anchorCtr="0">
          <a:noAutofit/>
        </a:bodyPr>
        <a:lstStyle/>
        <a:p>
          <a:pPr marL="0" lvl="0" indent="0" algn="l" defTabSz="1111250">
            <a:lnSpc>
              <a:spcPct val="90000"/>
            </a:lnSpc>
            <a:spcBef>
              <a:spcPct val="0"/>
            </a:spcBef>
            <a:spcAft>
              <a:spcPct val="35000"/>
            </a:spcAft>
            <a:buNone/>
          </a:pPr>
          <a:r>
            <a:rPr lang="en-GB" sz="2500" b="1" kern="1200">
              <a:solidFill>
                <a:srgbClr val="3D3381"/>
              </a:solidFill>
              <a:latin typeface="Amasis MT Pro Black" panose="02040A04050005020304" pitchFamily="18" charset="0"/>
            </a:rPr>
            <a:t>Jaundice: Bilirubinometers</a:t>
          </a:r>
        </a:p>
      </dsp:txBody>
      <dsp:txXfrm>
        <a:off x="414098" y="118153"/>
        <a:ext cx="5220963" cy="665948"/>
      </dsp:txXfrm>
    </dsp:sp>
    <dsp:sp modelId="{54B71F22-B100-477E-B834-2619832F4121}">
      <dsp:nvSpPr>
        <dsp:cNvPr id="0" name=""/>
        <dsp:cNvSpPr/>
      </dsp:nvSpPr>
      <dsp:spPr>
        <a:xfrm>
          <a:off x="0" y="1585127"/>
          <a:ext cx="7561451"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937BDF-AC0B-45DD-84A4-08C3A17912EC}">
      <dsp:nvSpPr>
        <dsp:cNvPr id="0" name=""/>
        <dsp:cNvSpPr/>
      </dsp:nvSpPr>
      <dsp:spPr>
        <a:xfrm>
          <a:off x="378072" y="1216127"/>
          <a:ext cx="5293015" cy="738000"/>
        </a:xfrm>
        <a:prstGeom prst="roundRect">
          <a:avLst/>
        </a:prstGeom>
        <a:solidFill>
          <a:srgbClr val="8DCC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63" tIns="0" rIns="200063" bIns="0" numCol="1" spcCol="1270" anchor="ctr" anchorCtr="0">
          <a:noAutofit/>
        </a:bodyPr>
        <a:lstStyle/>
        <a:p>
          <a:pPr marL="0" lvl="0" indent="0" algn="l" defTabSz="1111250">
            <a:lnSpc>
              <a:spcPct val="90000"/>
            </a:lnSpc>
            <a:spcBef>
              <a:spcPct val="0"/>
            </a:spcBef>
            <a:spcAft>
              <a:spcPct val="35000"/>
            </a:spcAft>
            <a:buNone/>
          </a:pPr>
          <a:r>
            <a:rPr lang="en-GB" sz="2500" b="1" kern="1200">
              <a:solidFill>
                <a:srgbClr val="3D3381"/>
              </a:solidFill>
              <a:latin typeface="Amasis MT Pro Black" panose="02040A04050005020304" pitchFamily="18" charset="0"/>
            </a:rPr>
            <a:t>Cyanosis: pulse oximetry</a:t>
          </a:r>
        </a:p>
      </dsp:txBody>
      <dsp:txXfrm>
        <a:off x="414098" y="1252153"/>
        <a:ext cx="5220963" cy="665948"/>
      </dsp:txXfrm>
    </dsp:sp>
    <dsp:sp modelId="{6D1F37A2-BF6D-4EDE-8511-0C325C996AAA}">
      <dsp:nvSpPr>
        <dsp:cNvPr id="0" name=""/>
        <dsp:cNvSpPr/>
      </dsp:nvSpPr>
      <dsp:spPr>
        <a:xfrm>
          <a:off x="0" y="2719127"/>
          <a:ext cx="7561451"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C563F4-4511-48CC-A9C2-559B697B9C67}">
      <dsp:nvSpPr>
        <dsp:cNvPr id="0" name=""/>
        <dsp:cNvSpPr/>
      </dsp:nvSpPr>
      <dsp:spPr>
        <a:xfrm>
          <a:off x="378072" y="2350127"/>
          <a:ext cx="5293015" cy="738000"/>
        </a:xfrm>
        <a:prstGeom prst="roundRect">
          <a:avLst/>
        </a:prstGeom>
        <a:solidFill>
          <a:srgbClr val="5A52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63" tIns="0" rIns="200063" bIns="0" numCol="1" spcCol="1270" anchor="ctr" anchorCtr="0">
          <a:noAutofit/>
        </a:bodyPr>
        <a:lstStyle/>
        <a:p>
          <a:pPr marL="0" lvl="0" indent="0" algn="l" defTabSz="1111250">
            <a:lnSpc>
              <a:spcPct val="90000"/>
            </a:lnSpc>
            <a:spcBef>
              <a:spcPct val="0"/>
            </a:spcBef>
            <a:spcAft>
              <a:spcPct val="35000"/>
            </a:spcAft>
            <a:buNone/>
          </a:pPr>
          <a:r>
            <a:rPr lang="en-GB" sz="2500" b="1" kern="1200">
              <a:latin typeface="Amasis MT Pro Black" panose="02040A04050005020304" pitchFamily="18" charset="0"/>
            </a:rPr>
            <a:t>Image library</a:t>
          </a:r>
        </a:p>
      </dsp:txBody>
      <dsp:txXfrm>
        <a:off x="414098" y="2386153"/>
        <a:ext cx="5220963" cy="665948"/>
      </dsp:txXfrm>
    </dsp:sp>
    <dsp:sp modelId="{1DF33100-0DDF-4B1D-A3C0-F2436AE45378}">
      <dsp:nvSpPr>
        <dsp:cNvPr id="0" name=""/>
        <dsp:cNvSpPr/>
      </dsp:nvSpPr>
      <dsp:spPr>
        <a:xfrm>
          <a:off x="0" y="3853127"/>
          <a:ext cx="7561451"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98FC4A-C38C-48A0-8696-36A726815072}">
      <dsp:nvSpPr>
        <dsp:cNvPr id="0" name=""/>
        <dsp:cNvSpPr/>
      </dsp:nvSpPr>
      <dsp:spPr>
        <a:xfrm>
          <a:off x="378072" y="3484127"/>
          <a:ext cx="5293015" cy="738000"/>
        </a:xfrm>
        <a:prstGeom prst="roundRect">
          <a:avLst/>
        </a:prstGeom>
        <a:solidFill>
          <a:srgbClr val="EB6E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63" tIns="0" rIns="200063" bIns="0" numCol="1" spcCol="1270" anchor="ctr" anchorCtr="0">
          <a:noAutofit/>
        </a:bodyPr>
        <a:lstStyle/>
        <a:p>
          <a:pPr marL="0" lvl="0" indent="0" algn="l" defTabSz="1111250">
            <a:lnSpc>
              <a:spcPct val="90000"/>
            </a:lnSpc>
            <a:spcBef>
              <a:spcPct val="0"/>
            </a:spcBef>
            <a:spcAft>
              <a:spcPct val="35000"/>
            </a:spcAft>
            <a:buNone/>
          </a:pPr>
          <a:r>
            <a:rPr lang="en-GB" sz="2500" b="1" kern="1200">
              <a:latin typeface="Amasis MT Pro Black" panose="02040A04050005020304" pitchFamily="18" charset="0"/>
            </a:rPr>
            <a:t>Education and training</a:t>
          </a:r>
        </a:p>
      </dsp:txBody>
      <dsp:txXfrm>
        <a:off x="414098" y="3520153"/>
        <a:ext cx="5220963" cy="665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5957E9-38B9-46CF-B392-ED5521B50955}">
      <dsp:nvSpPr>
        <dsp:cNvPr id="0" name=""/>
        <dsp:cNvSpPr/>
      </dsp:nvSpPr>
      <dsp:spPr>
        <a:xfrm>
          <a:off x="0" y="700881"/>
          <a:ext cx="7561451"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A8747C-7F67-45DE-BCDA-4A089D1E970E}">
      <dsp:nvSpPr>
        <dsp:cNvPr id="0" name=""/>
        <dsp:cNvSpPr/>
      </dsp:nvSpPr>
      <dsp:spPr>
        <a:xfrm>
          <a:off x="551460" y="172983"/>
          <a:ext cx="6165463" cy="810326"/>
        </a:xfrm>
        <a:prstGeom prst="roundRect">
          <a:avLst/>
        </a:prstGeom>
        <a:solidFill>
          <a:srgbClr val="8DCCE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63" tIns="0" rIns="200063" bIns="0" numCol="1" spcCol="1270" anchor="ctr" anchorCtr="0">
          <a:noAutofit/>
        </a:bodyPr>
        <a:lstStyle/>
        <a:p>
          <a:pPr marL="0" lvl="0" indent="0" algn="l" defTabSz="1111250">
            <a:lnSpc>
              <a:spcPct val="90000"/>
            </a:lnSpc>
            <a:spcBef>
              <a:spcPct val="0"/>
            </a:spcBef>
            <a:spcAft>
              <a:spcPct val="35000"/>
            </a:spcAft>
            <a:buNone/>
          </a:pPr>
          <a:r>
            <a:rPr lang="en-GB" sz="2500" b="1" kern="1200">
              <a:solidFill>
                <a:srgbClr val="5A5295"/>
              </a:solidFill>
              <a:latin typeface="Amasis MT Pro Black" panose="02040A04050005020304" pitchFamily="18" charset="0"/>
            </a:rPr>
            <a:t>Assessment techniques</a:t>
          </a:r>
        </a:p>
      </dsp:txBody>
      <dsp:txXfrm>
        <a:off x="591017" y="212540"/>
        <a:ext cx="6086349" cy="731212"/>
      </dsp:txXfrm>
    </dsp:sp>
    <dsp:sp modelId="{54B71F22-B100-477E-B834-2619832F4121}">
      <dsp:nvSpPr>
        <dsp:cNvPr id="0" name=""/>
        <dsp:cNvSpPr/>
      </dsp:nvSpPr>
      <dsp:spPr>
        <a:xfrm>
          <a:off x="0" y="1806494"/>
          <a:ext cx="7561451"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937BDF-AC0B-45DD-84A4-08C3A17912EC}">
      <dsp:nvSpPr>
        <dsp:cNvPr id="0" name=""/>
        <dsp:cNvSpPr/>
      </dsp:nvSpPr>
      <dsp:spPr>
        <a:xfrm>
          <a:off x="590768" y="1162141"/>
          <a:ext cx="6149425" cy="852173"/>
        </a:xfrm>
        <a:prstGeom prst="roundRect">
          <a:avLst/>
        </a:prstGeom>
        <a:solidFill>
          <a:srgbClr val="005B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63" tIns="0" rIns="200063" bIns="0" numCol="1" spcCol="1270" anchor="ctr" anchorCtr="0">
          <a:noAutofit/>
        </a:bodyPr>
        <a:lstStyle/>
        <a:p>
          <a:pPr marL="0" lvl="0" indent="0" algn="l" defTabSz="1111250">
            <a:lnSpc>
              <a:spcPct val="90000"/>
            </a:lnSpc>
            <a:spcBef>
              <a:spcPct val="0"/>
            </a:spcBef>
            <a:spcAft>
              <a:spcPct val="35000"/>
            </a:spcAft>
            <a:buNone/>
          </a:pPr>
          <a:r>
            <a:rPr lang="en-GB" sz="2500" b="1" kern="1200">
              <a:solidFill>
                <a:srgbClr val="EDE1C2"/>
              </a:solidFill>
              <a:latin typeface="Amasis MT Pro Black" panose="02040A04050005020304" pitchFamily="18" charset="0"/>
            </a:rPr>
            <a:t>State how to assess on Black and darker skinned babies</a:t>
          </a:r>
        </a:p>
      </dsp:txBody>
      <dsp:txXfrm>
        <a:off x="632368" y="1203741"/>
        <a:ext cx="6066225" cy="768973"/>
      </dsp:txXfrm>
    </dsp:sp>
    <dsp:sp modelId="{C734EFE6-7EEF-4BFD-A757-ABBF030B52AC}">
      <dsp:nvSpPr>
        <dsp:cNvPr id="0" name=""/>
        <dsp:cNvSpPr/>
      </dsp:nvSpPr>
      <dsp:spPr>
        <a:xfrm>
          <a:off x="0" y="2958084"/>
          <a:ext cx="7561451"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AD8306-B0AC-41B9-972A-02A73AE0FE66}">
      <dsp:nvSpPr>
        <dsp:cNvPr id="0" name=""/>
        <dsp:cNvSpPr/>
      </dsp:nvSpPr>
      <dsp:spPr>
        <a:xfrm>
          <a:off x="535388" y="2323857"/>
          <a:ext cx="6188699" cy="898149"/>
        </a:xfrm>
        <a:prstGeom prst="roundRect">
          <a:avLst/>
        </a:prstGeom>
        <a:solidFill>
          <a:srgbClr val="EDE1C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63" tIns="0" rIns="200063" bIns="0" numCol="1" spcCol="1270" anchor="ctr" anchorCtr="0">
          <a:noAutofit/>
        </a:bodyPr>
        <a:lstStyle/>
        <a:p>
          <a:pPr marL="0" lvl="0" indent="0" algn="l" defTabSz="1111250">
            <a:lnSpc>
              <a:spcPct val="90000"/>
            </a:lnSpc>
            <a:spcBef>
              <a:spcPct val="0"/>
            </a:spcBef>
            <a:spcAft>
              <a:spcPct val="35000"/>
            </a:spcAft>
            <a:buNone/>
          </a:pPr>
          <a:r>
            <a:rPr lang="en-GB" sz="2500" b="1" kern="1200">
              <a:solidFill>
                <a:srgbClr val="5A5295"/>
              </a:solidFill>
              <a:latin typeface="Amasis MT Pro Black" panose="02040A04050005020304" pitchFamily="18" charset="0"/>
            </a:rPr>
            <a:t>Screening tools</a:t>
          </a:r>
        </a:p>
      </dsp:txBody>
      <dsp:txXfrm>
        <a:off x="579232" y="2367701"/>
        <a:ext cx="6101011" cy="810461"/>
      </dsp:txXfrm>
    </dsp:sp>
    <dsp:sp modelId="{6D1F37A2-BF6D-4EDE-8511-0C325C996AAA}">
      <dsp:nvSpPr>
        <dsp:cNvPr id="0" name=""/>
        <dsp:cNvSpPr/>
      </dsp:nvSpPr>
      <dsp:spPr>
        <a:xfrm>
          <a:off x="0" y="4035340"/>
          <a:ext cx="7561451"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C563F4-4511-48CC-A9C2-559B697B9C67}">
      <dsp:nvSpPr>
        <dsp:cNvPr id="0" name=""/>
        <dsp:cNvSpPr/>
      </dsp:nvSpPr>
      <dsp:spPr>
        <a:xfrm>
          <a:off x="521951" y="3438431"/>
          <a:ext cx="6126136" cy="823815"/>
        </a:xfrm>
        <a:prstGeom prst="roundRect">
          <a:avLst/>
        </a:prstGeom>
        <a:solidFill>
          <a:srgbClr val="5A52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63" tIns="0" rIns="200063" bIns="0" numCol="1" spcCol="1270" anchor="ctr" anchorCtr="0">
          <a:noAutofit/>
        </a:bodyPr>
        <a:lstStyle/>
        <a:p>
          <a:pPr marL="0" lvl="0" indent="0" algn="l" defTabSz="1111250">
            <a:lnSpc>
              <a:spcPct val="90000"/>
            </a:lnSpc>
            <a:spcBef>
              <a:spcPct val="0"/>
            </a:spcBef>
            <a:spcAft>
              <a:spcPct val="35000"/>
            </a:spcAft>
            <a:buNone/>
          </a:pPr>
          <a:r>
            <a:rPr lang="en-GB" sz="2500" b="1" kern="1200">
              <a:solidFill>
                <a:srgbClr val="EDE1C2"/>
              </a:solidFill>
              <a:latin typeface="Amasis MT Pro Black" panose="02040A04050005020304" pitchFamily="18" charset="0"/>
            </a:rPr>
            <a:t>Images and descriptors </a:t>
          </a:r>
        </a:p>
      </dsp:txBody>
      <dsp:txXfrm>
        <a:off x="562166" y="3478646"/>
        <a:ext cx="6045706" cy="7433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5957E9-38B9-46CF-B392-ED5521B50955}">
      <dsp:nvSpPr>
        <dsp:cNvPr id="0" name=""/>
        <dsp:cNvSpPr/>
      </dsp:nvSpPr>
      <dsp:spPr>
        <a:xfrm>
          <a:off x="0" y="1136248"/>
          <a:ext cx="8111641"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A8747C-7F67-45DE-BCDA-4A089D1E970E}">
      <dsp:nvSpPr>
        <dsp:cNvPr id="0" name=""/>
        <dsp:cNvSpPr/>
      </dsp:nvSpPr>
      <dsp:spPr>
        <a:xfrm>
          <a:off x="494071" y="57835"/>
          <a:ext cx="6269300" cy="1416765"/>
        </a:xfrm>
        <a:prstGeom prst="roundRect">
          <a:avLst/>
        </a:prstGeom>
        <a:solidFill>
          <a:srgbClr val="5A529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4621" tIns="0" rIns="214621" bIns="0" numCol="1" spcCol="1270" anchor="ctr" anchorCtr="0">
          <a:noAutofit/>
        </a:bodyPr>
        <a:lstStyle/>
        <a:p>
          <a:pPr marL="0" lvl="0" indent="0" algn="l" defTabSz="1111250">
            <a:lnSpc>
              <a:spcPct val="90000"/>
            </a:lnSpc>
            <a:spcBef>
              <a:spcPct val="0"/>
            </a:spcBef>
            <a:spcAft>
              <a:spcPct val="35000"/>
            </a:spcAft>
            <a:buNone/>
          </a:pPr>
          <a:r>
            <a:rPr lang="en-GB" sz="2500" b="1" kern="1200">
              <a:solidFill>
                <a:srgbClr val="EDE1C2"/>
              </a:solidFill>
              <a:latin typeface="Amasis MT Pro Black" panose="02040A04050005020304" pitchFamily="18" charset="0"/>
            </a:rPr>
            <a:t>Apgar: Inter-rater reliability between HCPs, revie of alterative scores</a:t>
          </a:r>
        </a:p>
      </dsp:txBody>
      <dsp:txXfrm>
        <a:off x="563232" y="126996"/>
        <a:ext cx="6130978" cy="1278443"/>
      </dsp:txXfrm>
    </dsp:sp>
    <dsp:sp modelId="{54B71F22-B100-477E-B834-2619832F4121}">
      <dsp:nvSpPr>
        <dsp:cNvPr id="0" name=""/>
        <dsp:cNvSpPr/>
      </dsp:nvSpPr>
      <dsp:spPr>
        <a:xfrm>
          <a:off x="0" y="2785951"/>
          <a:ext cx="8111641"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F937BDF-AC0B-45DD-84A4-08C3A17912EC}">
      <dsp:nvSpPr>
        <dsp:cNvPr id="0" name=""/>
        <dsp:cNvSpPr/>
      </dsp:nvSpPr>
      <dsp:spPr>
        <a:xfrm>
          <a:off x="454746" y="1808344"/>
          <a:ext cx="6247553" cy="1317063"/>
        </a:xfrm>
        <a:prstGeom prst="roundRect">
          <a:avLst/>
        </a:prstGeom>
        <a:solidFill>
          <a:srgbClr val="E8B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4621" tIns="0" rIns="214621" bIns="0" numCol="1" spcCol="1270" anchor="ctr" anchorCtr="0">
          <a:noAutofit/>
        </a:bodyPr>
        <a:lstStyle/>
        <a:p>
          <a:pPr marL="0" lvl="0" indent="0" algn="l" defTabSz="1111250">
            <a:lnSpc>
              <a:spcPct val="90000"/>
            </a:lnSpc>
            <a:spcBef>
              <a:spcPct val="0"/>
            </a:spcBef>
            <a:spcAft>
              <a:spcPct val="35000"/>
            </a:spcAft>
            <a:buNone/>
          </a:pPr>
          <a:r>
            <a:rPr lang="en-GB" sz="2500" b="1" kern="1200">
              <a:solidFill>
                <a:srgbClr val="3D3381"/>
              </a:solidFill>
              <a:latin typeface="Amasis MT Pro Black" panose="02040A04050005020304" pitchFamily="18" charset="0"/>
            </a:rPr>
            <a:t>Jaundice: NICU admissions, assessment tools, apps</a:t>
          </a:r>
        </a:p>
      </dsp:txBody>
      <dsp:txXfrm>
        <a:off x="519040" y="1872638"/>
        <a:ext cx="6118965" cy="1188475"/>
      </dsp:txXfrm>
    </dsp:sp>
    <dsp:sp modelId="{50273F0F-5B36-4858-9716-EA6E1AA652D6}">
      <dsp:nvSpPr>
        <dsp:cNvPr id="0" name=""/>
        <dsp:cNvSpPr/>
      </dsp:nvSpPr>
      <dsp:spPr>
        <a:xfrm>
          <a:off x="0" y="4487058"/>
          <a:ext cx="8111641"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4DAD7E5-CA6B-41F3-8772-CCA19B16E633}">
      <dsp:nvSpPr>
        <dsp:cNvPr id="0" name=""/>
        <dsp:cNvSpPr/>
      </dsp:nvSpPr>
      <dsp:spPr>
        <a:xfrm>
          <a:off x="405582" y="3428551"/>
          <a:ext cx="6338347" cy="1368467"/>
        </a:xfrm>
        <a:prstGeom prst="roundRect">
          <a:avLst/>
        </a:prstGeom>
        <a:solidFill>
          <a:srgbClr val="005B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4621" tIns="0" rIns="214621" bIns="0" numCol="1" spcCol="1270" anchor="ctr" anchorCtr="0">
          <a:noAutofit/>
        </a:bodyPr>
        <a:lstStyle/>
        <a:p>
          <a:pPr marL="0" lvl="0" indent="0" algn="l" defTabSz="1111250">
            <a:lnSpc>
              <a:spcPct val="90000"/>
            </a:lnSpc>
            <a:spcBef>
              <a:spcPct val="0"/>
            </a:spcBef>
            <a:spcAft>
              <a:spcPct val="35000"/>
            </a:spcAft>
            <a:buNone/>
          </a:pPr>
          <a:r>
            <a:rPr lang="en-GB" sz="2500" b="1" kern="1200">
              <a:solidFill>
                <a:srgbClr val="EDE1C2"/>
              </a:solidFill>
              <a:latin typeface="Amasis MT Pro Black" panose="02040A04050005020304" pitchFamily="18" charset="0"/>
            </a:rPr>
            <a:t>Cyanosis : pulse oximetry accuracy </a:t>
          </a:r>
        </a:p>
      </dsp:txBody>
      <dsp:txXfrm>
        <a:off x="472385" y="3495354"/>
        <a:ext cx="6204741" cy="123486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B2D285-5245-4054-96CF-242AC734EBEE}" type="datetimeFigureOut">
              <a:t>7/17/2024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C169FC-1243-4C4B-877F-0C9DDA019027}" type="slidenum">
              <a:t>‹#›</a:t>
            </a:fld>
            <a:endParaRPr lang="en-US"/>
          </a:p>
        </p:txBody>
      </p:sp>
    </p:spTree>
    <p:extLst>
      <p:ext uri="{BB962C8B-B14F-4D97-AF65-F5344CB8AC3E}">
        <p14:creationId xmlns:p14="http://schemas.microsoft.com/office/powerpoint/2010/main" val="2002390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martsurvey.co.uk/s/J6NN2G/"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nhsproviders.org/development-offer/improvement/resources"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6849C81-7900-4E5C-881C-54A05ED5E862}" type="slidenum">
              <a:rPr lang="en-GB" smtClean="0"/>
              <a:t>29</a:t>
            </a:fld>
            <a:endParaRPr lang="en-GB"/>
          </a:p>
        </p:txBody>
      </p:sp>
    </p:spTree>
    <p:extLst>
      <p:ext uri="{BB962C8B-B14F-4D97-AF65-F5344CB8AC3E}">
        <p14:creationId xmlns:p14="http://schemas.microsoft.com/office/powerpoint/2010/main" val="3663386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Nandi</a:t>
            </a:r>
          </a:p>
        </p:txBody>
      </p:sp>
      <p:sp>
        <p:nvSpPr>
          <p:cNvPr id="4" name="Slide Number Placeholder 3"/>
          <p:cNvSpPr>
            <a:spLocks noGrp="1"/>
          </p:cNvSpPr>
          <p:nvPr>
            <p:ph type="sldNum" sz="quarter" idx="5"/>
          </p:nvPr>
        </p:nvSpPr>
        <p:spPr/>
        <p:txBody>
          <a:bodyPr/>
          <a:lstStyle/>
          <a:p>
            <a:fld id="{88590A4A-2814-407F-A0BE-4EDBADFB623E}" type="slidenum">
              <a:rPr lang="en-GB" smtClean="0"/>
              <a:t>49</a:t>
            </a:fld>
            <a:endParaRPr lang="en-GB"/>
          </a:p>
        </p:txBody>
      </p:sp>
    </p:spTree>
    <p:extLst>
      <p:ext uri="{BB962C8B-B14F-4D97-AF65-F5344CB8AC3E}">
        <p14:creationId xmlns:p14="http://schemas.microsoft.com/office/powerpoint/2010/main" val="3100311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Arnie </a:t>
            </a:r>
          </a:p>
          <a:p>
            <a:endParaRPr lang="en-GB" b="1"/>
          </a:p>
        </p:txBody>
      </p:sp>
      <p:sp>
        <p:nvSpPr>
          <p:cNvPr id="4" name="Slide Number Placeholder 3"/>
          <p:cNvSpPr>
            <a:spLocks noGrp="1"/>
          </p:cNvSpPr>
          <p:nvPr>
            <p:ph type="sldNum" sz="quarter" idx="5"/>
          </p:nvPr>
        </p:nvSpPr>
        <p:spPr/>
        <p:txBody>
          <a:bodyPr/>
          <a:lstStyle/>
          <a:p>
            <a:fld id="{18AB9E7C-6963-4CE0-969A-682683CD7468}" type="slidenum">
              <a:rPr lang="en-GB" smtClean="0"/>
              <a:t>50</a:t>
            </a:fld>
            <a:endParaRPr lang="en-GB"/>
          </a:p>
        </p:txBody>
      </p:sp>
    </p:spTree>
    <p:extLst>
      <p:ext uri="{BB962C8B-B14F-4D97-AF65-F5344CB8AC3E}">
        <p14:creationId xmlns:p14="http://schemas.microsoft.com/office/powerpoint/2010/main" val="4245759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ARNIE</a:t>
            </a:r>
          </a:p>
        </p:txBody>
      </p:sp>
      <p:sp>
        <p:nvSpPr>
          <p:cNvPr id="4" name="Slide Number Placeholder 3"/>
          <p:cNvSpPr>
            <a:spLocks noGrp="1"/>
          </p:cNvSpPr>
          <p:nvPr>
            <p:ph type="sldNum" sz="quarter" idx="5"/>
          </p:nvPr>
        </p:nvSpPr>
        <p:spPr/>
        <p:txBody>
          <a:bodyPr/>
          <a:lstStyle/>
          <a:p>
            <a:fld id="{18AB9E7C-6963-4CE0-969A-682683CD7468}" type="slidenum">
              <a:rPr lang="en-GB" smtClean="0"/>
              <a:t>51</a:t>
            </a:fld>
            <a:endParaRPr lang="en-GB"/>
          </a:p>
        </p:txBody>
      </p:sp>
    </p:spTree>
    <p:extLst>
      <p:ext uri="{BB962C8B-B14F-4D97-AF65-F5344CB8AC3E}">
        <p14:creationId xmlns:p14="http://schemas.microsoft.com/office/powerpoint/2010/main" val="4038030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Arnie</a:t>
            </a:r>
          </a:p>
        </p:txBody>
      </p:sp>
      <p:sp>
        <p:nvSpPr>
          <p:cNvPr id="4" name="Slide Number Placeholder 3"/>
          <p:cNvSpPr>
            <a:spLocks noGrp="1"/>
          </p:cNvSpPr>
          <p:nvPr>
            <p:ph type="sldNum" sz="quarter" idx="5"/>
          </p:nvPr>
        </p:nvSpPr>
        <p:spPr/>
        <p:txBody>
          <a:bodyPr/>
          <a:lstStyle/>
          <a:p>
            <a:fld id="{18AB9E7C-6963-4CE0-969A-682683CD7468}" type="slidenum">
              <a:rPr lang="en-GB" smtClean="0"/>
              <a:t>52</a:t>
            </a:fld>
            <a:endParaRPr lang="en-GB"/>
          </a:p>
        </p:txBody>
      </p:sp>
    </p:spTree>
    <p:extLst>
      <p:ext uri="{BB962C8B-B14F-4D97-AF65-F5344CB8AC3E}">
        <p14:creationId xmlns:p14="http://schemas.microsoft.com/office/powerpoint/2010/main" val="887943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ARNIE</a:t>
            </a:r>
          </a:p>
          <a:p>
            <a:r>
              <a:rPr lang="en-GB"/>
              <a:t>Add in actions from each recommendation:</a:t>
            </a:r>
          </a:p>
          <a:p>
            <a:r>
              <a:rPr lang="en-GB"/>
              <a:t>TCB project commissioned</a:t>
            </a:r>
          </a:p>
          <a:p>
            <a:r>
              <a:rPr lang="en-GB"/>
              <a:t>Work with National Screening Committee</a:t>
            </a:r>
          </a:p>
          <a:p>
            <a:r>
              <a:rPr lang="en-GB"/>
              <a:t>Work with NHSE and students on image library</a:t>
            </a:r>
          </a:p>
          <a:p>
            <a:r>
              <a:rPr lang="en-GB"/>
              <a:t>Work with HEEs and LME networks, Teaching resources and e-modules etc with royal colleges</a:t>
            </a:r>
          </a:p>
          <a:p>
            <a:endParaRPr lang="en-GB"/>
          </a:p>
        </p:txBody>
      </p:sp>
      <p:sp>
        <p:nvSpPr>
          <p:cNvPr id="4" name="Slide Number Placeholder 3"/>
          <p:cNvSpPr>
            <a:spLocks noGrp="1"/>
          </p:cNvSpPr>
          <p:nvPr>
            <p:ph type="sldNum" sz="quarter" idx="5"/>
          </p:nvPr>
        </p:nvSpPr>
        <p:spPr/>
        <p:txBody>
          <a:bodyPr/>
          <a:lstStyle/>
          <a:p>
            <a:pPr defTabSz="931042">
              <a:defRPr/>
            </a:pPr>
            <a:fld id="{5172000B-7647-4768-A4CC-B213AEA804B7}" type="slidenum">
              <a:rPr lang="en-GB">
                <a:solidFill>
                  <a:prstClr val="black"/>
                </a:solidFill>
                <a:latin typeface="Calibri" panose="020F0502020204030204"/>
              </a:rPr>
              <a:pPr defTabSz="931042">
                <a:defRPr/>
              </a:pPr>
              <a:t>53</a:t>
            </a:fld>
            <a:endParaRPr lang="en-GB">
              <a:solidFill>
                <a:prstClr val="black"/>
              </a:solidFill>
              <a:latin typeface="Calibri" panose="020F0502020204030204"/>
            </a:endParaRPr>
          </a:p>
        </p:txBody>
      </p:sp>
    </p:spTree>
    <p:extLst>
      <p:ext uri="{BB962C8B-B14F-4D97-AF65-F5344CB8AC3E}">
        <p14:creationId xmlns:p14="http://schemas.microsoft.com/office/powerpoint/2010/main" val="3108864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ARNIE</a:t>
            </a:r>
          </a:p>
          <a:p>
            <a:r>
              <a:rPr lang="en-GB"/>
              <a:t>NICE changing their guidelines</a:t>
            </a:r>
          </a:p>
          <a:p>
            <a:r>
              <a:rPr lang="en-GB"/>
              <a:t>Decolonising curriculum</a:t>
            </a:r>
          </a:p>
          <a:p>
            <a:endParaRPr lang="en-GB"/>
          </a:p>
          <a:p>
            <a:endParaRPr lang="en-GB"/>
          </a:p>
        </p:txBody>
      </p:sp>
      <p:sp>
        <p:nvSpPr>
          <p:cNvPr id="4" name="Slide Number Placeholder 3"/>
          <p:cNvSpPr>
            <a:spLocks noGrp="1"/>
          </p:cNvSpPr>
          <p:nvPr>
            <p:ph type="sldNum" sz="quarter" idx="5"/>
          </p:nvPr>
        </p:nvSpPr>
        <p:spPr/>
        <p:txBody>
          <a:bodyPr/>
          <a:lstStyle/>
          <a:p>
            <a:pPr defTabSz="931042">
              <a:defRPr/>
            </a:pPr>
            <a:fld id="{5172000B-7647-4768-A4CC-B213AEA804B7}" type="slidenum">
              <a:rPr lang="en-GB">
                <a:solidFill>
                  <a:prstClr val="black"/>
                </a:solidFill>
                <a:latin typeface="Calibri" panose="020F0502020204030204"/>
              </a:rPr>
              <a:pPr defTabSz="931042">
                <a:defRPr/>
              </a:pPr>
              <a:t>54</a:t>
            </a:fld>
            <a:endParaRPr lang="en-GB">
              <a:solidFill>
                <a:prstClr val="black"/>
              </a:solidFill>
              <a:latin typeface="Calibri" panose="020F0502020204030204"/>
            </a:endParaRPr>
          </a:p>
        </p:txBody>
      </p:sp>
    </p:spTree>
    <p:extLst>
      <p:ext uri="{BB962C8B-B14F-4D97-AF65-F5344CB8AC3E}">
        <p14:creationId xmlns:p14="http://schemas.microsoft.com/office/powerpoint/2010/main" val="2170446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ARNIE</a:t>
            </a:r>
          </a:p>
          <a:p>
            <a:r>
              <a:rPr lang="en-GB"/>
              <a:t>Work with NIHR and research funders underway</a:t>
            </a:r>
          </a:p>
          <a:p>
            <a:r>
              <a:rPr lang="en-GB"/>
              <a:t>Work with BAPM re: screening tools</a:t>
            </a:r>
          </a:p>
          <a:p>
            <a:endParaRPr lang="en-GB"/>
          </a:p>
        </p:txBody>
      </p:sp>
      <p:sp>
        <p:nvSpPr>
          <p:cNvPr id="4" name="Slide Number Placeholder 3"/>
          <p:cNvSpPr>
            <a:spLocks noGrp="1"/>
          </p:cNvSpPr>
          <p:nvPr>
            <p:ph type="sldNum" sz="quarter" idx="5"/>
          </p:nvPr>
        </p:nvSpPr>
        <p:spPr/>
        <p:txBody>
          <a:bodyPr/>
          <a:lstStyle/>
          <a:p>
            <a:pPr defTabSz="931042">
              <a:defRPr/>
            </a:pPr>
            <a:fld id="{5172000B-7647-4768-A4CC-B213AEA804B7}" type="slidenum">
              <a:rPr lang="en-GB">
                <a:solidFill>
                  <a:prstClr val="black"/>
                </a:solidFill>
                <a:latin typeface="Calibri" panose="020F0502020204030204"/>
              </a:rPr>
              <a:pPr defTabSz="931042">
                <a:defRPr/>
              </a:pPr>
              <a:t>55</a:t>
            </a:fld>
            <a:endParaRPr lang="en-GB">
              <a:solidFill>
                <a:prstClr val="black"/>
              </a:solidFill>
              <a:latin typeface="Calibri" panose="020F0502020204030204"/>
            </a:endParaRPr>
          </a:p>
        </p:txBody>
      </p:sp>
    </p:spTree>
    <p:extLst>
      <p:ext uri="{BB962C8B-B14F-4D97-AF65-F5344CB8AC3E}">
        <p14:creationId xmlns:p14="http://schemas.microsoft.com/office/powerpoint/2010/main" val="2897561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Nandi</a:t>
            </a:r>
          </a:p>
          <a:p>
            <a:endParaRPr lang="en-GB"/>
          </a:p>
        </p:txBody>
      </p:sp>
      <p:sp>
        <p:nvSpPr>
          <p:cNvPr id="4" name="Slide Number Placeholder 3"/>
          <p:cNvSpPr>
            <a:spLocks noGrp="1"/>
          </p:cNvSpPr>
          <p:nvPr>
            <p:ph type="sldNum" sz="quarter" idx="5"/>
          </p:nvPr>
        </p:nvSpPr>
        <p:spPr/>
        <p:txBody>
          <a:bodyPr/>
          <a:lstStyle/>
          <a:p>
            <a:fld id="{88590A4A-2814-407F-A0BE-4EDBADFB623E}" type="slidenum">
              <a:rPr lang="en-GB" smtClean="0"/>
              <a:t>56</a:t>
            </a:fld>
            <a:endParaRPr lang="en-GB"/>
          </a:p>
        </p:txBody>
      </p:sp>
    </p:spTree>
    <p:extLst>
      <p:ext uri="{BB962C8B-B14F-4D97-AF65-F5344CB8AC3E}">
        <p14:creationId xmlns:p14="http://schemas.microsoft.com/office/powerpoint/2010/main" val="1204170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Nandi</a:t>
            </a:r>
          </a:p>
        </p:txBody>
      </p:sp>
      <p:sp>
        <p:nvSpPr>
          <p:cNvPr id="4" name="Slide Number Placeholder 3"/>
          <p:cNvSpPr>
            <a:spLocks noGrp="1"/>
          </p:cNvSpPr>
          <p:nvPr>
            <p:ph type="sldNum" sz="quarter" idx="5"/>
          </p:nvPr>
        </p:nvSpPr>
        <p:spPr/>
        <p:txBody>
          <a:bodyPr/>
          <a:lstStyle/>
          <a:p>
            <a:fld id="{88590A4A-2814-407F-A0BE-4EDBADFB623E}" type="slidenum">
              <a:rPr lang="en-GB" smtClean="0"/>
              <a:t>57</a:t>
            </a:fld>
            <a:endParaRPr lang="en-GB"/>
          </a:p>
        </p:txBody>
      </p:sp>
    </p:spTree>
    <p:extLst>
      <p:ext uri="{BB962C8B-B14F-4D97-AF65-F5344CB8AC3E}">
        <p14:creationId xmlns:p14="http://schemas.microsoft.com/office/powerpoint/2010/main" val="3582450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Nandi</a:t>
            </a:r>
          </a:p>
        </p:txBody>
      </p:sp>
      <p:sp>
        <p:nvSpPr>
          <p:cNvPr id="4" name="Slide Number Placeholder 3"/>
          <p:cNvSpPr>
            <a:spLocks noGrp="1"/>
          </p:cNvSpPr>
          <p:nvPr>
            <p:ph type="sldNum" sz="quarter" idx="5"/>
          </p:nvPr>
        </p:nvSpPr>
        <p:spPr/>
        <p:txBody>
          <a:bodyPr/>
          <a:lstStyle/>
          <a:p>
            <a:fld id="{88590A4A-2814-407F-A0BE-4EDBADFB623E}" type="slidenum">
              <a:rPr lang="en-GB" smtClean="0"/>
              <a:t>58</a:t>
            </a:fld>
            <a:endParaRPr lang="en-GB"/>
          </a:p>
        </p:txBody>
      </p:sp>
    </p:spTree>
    <p:extLst>
      <p:ext uri="{BB962C8B-B14F-4D97-AF65-F5344CB8AC3E}">
        <p14:creationId xmlns:p14="http://schemas.microsoft.com/office/powerpoint/2010/main" val="1493714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27C169FC-1243-4C4B-877F-0C9DDA019027}" type="slidenum">
              <a:rPr lang="en-US"/>
              <a:t>32</a:t>
            </a:fld>
            <a:endParaRPr lang="en-US"/>
          </a:p>
        </p:txBody>
      </p:sp>
    </p:spTree>
    <p:extLst>
      <p:ext uri="{BB962C8B-B14F-4D97-AF65-F5344CB8AC3E}">
        <p14:creationId xmlns:p14="http://schemas.microsoft.com/office/powerpoint/2010/main" val="1872820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ct val="0"/>
              </a:spcBef>
              <a:buFont typeface="Arial,Sans-Serif"/>
              <a:buChar char="•"/>
            </a:pPr>
            <a:r>
              <a:rPr lang="en-US" b="1"/>
              <a:t>Noshin Menzies</a:t>
            </a:r>
            <a:r>
              <a:rPr lang="en-US"/>
              <a:t>, Senior Project Manager, Health Innovation West of England</a:t>
            </a:r>
          </a:p>
          <a:p>
            <a:pPr marL="285750" indent="-285750">
              <a:spcBef>
                <a:spcPct val="0"/>
              </a:spcBef>
              <a:buFont typeface="Arial,Sans-Serif"/>
              <a:buChar char="•"/>
            </a:pPr>
            <a:r>
              <a:rPr lang="en-US" b="1"/>
              <a:t>Tom Baker</a:t>
            </a:r>
            <a:r>
              <a:rPr lang="en-US"/>
              <a:t>,</a:t>
            </a:r>
            <a:r>
              <a:rPr lang="en-US" b="1"/>
              <a:t> </a:t>
            </a:r>
            <a:r>
              <a:rPr lang="en-US" err="1"/>
              <a:t>Programme</a:t>
            </a:r>
            <a:r>
              <a:rPr lang="en-US"/>
              <a:t> Manager – Perinatal Safety Improvement &amp;</a:t>
            </a:r>
            <a:r>
              <a:rPr lang="en-US" b="1"/>
              <a:t> Georgina Twist</a:t>
            </a:r>
            <a:r>
              <a:rPr lang="en-US"/>
              <a:t>,</a:t>
            </a:r>
            <a:r>
              <a:rPr lang="en-US" b="1"/>
              <a:t> </a:t>
            </a:r>
            <a:r>
              <a:rPr lang="en-GB"/>
              <a:t>Specialist Midwife Maternal Mental Health,</a:t>
            </a:r>
            <a:r>
              <a:rPr lang="en-GB" b="1"/>
              <a:t> </a:t>
            </a:r>
            <a:r>
              <a:rPr lang="en-US"/>
              <a:t>University Hospitals of Leicester NHS Trust </a:t>
            </a:r>
            <a:endParaRPr lang="en-US">
              <a:ea typeface="Calibri"/>
              <a:cs typeface="Calibri"/>
            </a:endParaRPr>
          </a:p>
        </p:txBody>
      </p:sp>
      <p:sp>
        <p:nvSpPr>
          <p:cNvPr id="4" name="Slide Number Placeholder 3"/>
          <p:cNvSpPr>
            <a:spLocks noGrp="1"/>
          </p:cNvSpPr>
          <p:nvPr>
            <p:ph type="sldNum" sz="quarter" idx="5"/>
          </p:nvPr>
        </p:nvSpPr>
        <p:spPr/>
        <p:txBody>
          <a:bodyPr/>
          <a:lstStyle/>
          <a:p>
            <a:fld id="{27C169FC-1243-4C4B-877F-0C9DDA019027}" type="slidenum">
              <a:rPr lang="en-US"/>
              <a:t>61</a:t>
            </a:fld>
            <a:endParaRPr lang="en-US"/>
          </a:p>
        </p:txBody>
      </p:sp>
    </p:spTree>
    <p:extLst>
      <p:ext uri="{BB962C8B-B14F-4D97-AF65-F5344CB8AC3E}">
        <p14:creationId xmlns:p14="http://schemas.microsoft.com/office/powerpoint/2010/main" val="1030306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i="1">
              <a:ea typeface="Calibri"/>
              <a:cs typeface="Calibri"/>
            </a:endParaRPr>
          </a:p>
        </p:txBody>
      </p:sp>
      <p:sp>
        <p:nvSpPr>
          <p:cNvPr id="4" name="Slide Number Placeholder 3"/>
          <p:cNvSpPr>
            <a:spLocks noGrp="1"/>
          </p:cNvSpPr>
          <p:nvPr>
            <p:ph type="sldNum" sz="quarter" idx="5"/>
          </p:nvPr>
        </p:nvSpPr>
        <p:spPr/>
        <p:txBody>
          <a:bodyPr/>
          <a:lstStyle/>
          <a:p>
            <a:fld id="{27C169FC-1243-4C4B-877F-0C9DDA019027}" type="slidenum">
              <a:rPr lang="en-US"/>
              <a:t>69</a:t>
            </a:fld>
            <a:endParaRPr lang="en-US"/>
          </a:p>
        </p:txBody>
      </p:sp>
    </p:spTree>
    <p:extLst>
      <p:ext uri="{BB962C8B-B14F-4D97-AF65-F5344CB8AC3E}">
        <p14:creationId xmlns:p14="http://schemas.microsoft.com/office/powerpoint/2010/main" val="622796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t>Jennifer Carroll </a:t>
            </a:r>
            <a:r>
              <a:rPr lang="en-US" i="1"/>
              <a:t>Continuous Improvement Clinical Fellow</a:t>
            </a:r>
            <a:endParaRPr lang="en-US"/>
          </a:p>
          <a:p>
            <a:pPr algn="ctr"/>
            <a:r>
              <a:rPr lang="en-US"/>
              <a:t>Jenny Craddock </a:t>
            </a:r>
            <a:r>
              <a:rPr lang="en-US" i="1"/>
              <a:t>Midwifery Team Leader</a:t>
            </a:r>
          </a:p>
          <a:p>
            <a:pPr algn="ctr"/>
            <a:r>
              <a:rPr lang="en-US"/>
              <a:t>Lancashire Teaching Hospitals NHS Foundation Trust </a:t>
            </a:r>
          </a:p>
        </p:txBody>
      </p:sp>
      <p:sp>
        <p:nvSpPr>
          <p:cNvPr id="4" name="Slide Number Placeholder 3"/>
          <p:cNvSpPr>
            <a:spLocks noGrp="1"/>
          </p:cNvSpPr>
          <p:nvPr>
            <p:ph type="sldNum" sz="quarter" idx="5"/>
          </p:nvPr>
        </p:nvSpPr>
        <p:spPr/>
        <p:txBody>
          <a:bodyPr/>
          <a:lstStyle/>
          <a:p>
            <a:fld id="{27C169FC-1243-4C4B-877F-0C9DDA019027}" type="slidenum">
              <a:rPr lang="en-US"/>
              <a:t>71</a:t>
            </a:fld>
            <a:endParaRPr lang="en-US"/>
          </a:p>
        </p:txBody>
      </p:sp>
    </p:spTree>
    <p:extLst>
      <p:ext uri="{BB962C8B-B14F-4D97-AF65-F5344CB8AC3E}">
        <p14:creationId xmlns:p14="http://schemas.microsoft.com/office/powerpoint/2010/main" val="2273247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567429-8FDA-4AA3-9479-119D9F6EC70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059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33BB39-9E14-4CAF-B2FC-5E9EF64E6FD5}" type="slidenum">
              <a:rPr lang="en-GB" smtClean="0"/>
              <a:t>78</a:t>
            </a:fld>
            <a:endParaRPr lang="en-GB"/>
          </a:p>
        </p:txBody>
      </p:sp>
    </p:spTree>
    <p:extLst>
      <p:ext uri="{BB962C8B-B14F-4D97-AF65-F5344CB8AC3E}">
        <p14:creationId xmlns:p14="http://schemas.microsoft.com/office/powerpoint/2010/main" val="575230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Scan here to access our evaluation or use the link in the chat</a:t>
            </a:r>
            <a:endParaRPr lang="en-US"/>
          </a:p>
          <a:p>
            <a:endParaRPr lang="en-GB"/>
          </a:p>
          <a:p>
            <a:r>
              <a:rPr lang="en-GB"/>
              <a:t>URL</a:t>
            </a:r>
            <a:endParaRPr lang="en-US"/>
          </a:p>
          <a:p>
            <a:r>
              <a:rPr lang="en-GB">
                <a:hlinkClick r:id="rId3">
                  <a:extLst>
                    <a:ext uri="{A12FA001-AC4F-418D-AE19-62706E023703}">
                      <ahyp:hlinkClr xmlns:ahyp="http://schemas.microsoft.com/office/drawing/2018/hyperlinkcolor" val="tx"/>
                    </a:ext>
                  </a:extLst>
                </a:hlinkClick>
              </a:rPr>
              <a:t>https://www.smartsurvey.co.uk/s/J6NN2G/</a:t>
            </a:r>
            <a:r>
              <a:rPr lang="en-GB"/>
              <a:t> </a:t>
            </a:r>
            <a:endParaRPr lang="en-US"/>
          </a:p>
        </p:txBody>
      </p:sp>
      <p:sp>
        <p:nvSpPr>
          <p:cNvPr id="4" name="Slide Number Placeholder 3"/>
          <p:cNvSpPr>
            <a:spLocks noGrp="1"/>
          </p:cNvSpPr>
          <p:nvPr>
            <p:ph type="sldNum" sz="quarter" idx="5"/>
          </p:nvPr>
        </p:nvSpPr>
        <p:spPr/>
        <p:txBody>
          <a:bodyPr/>
          <a:lstStyle/>
          <a:p>
            <a:fld id="{27C169FC-1243-4C4B-877F-0C9DDA019027}" type="slidenum">
              <a:rPr lang="en-US"/>
              <a:t>81</a:t>
            </a:fld>
            <a:endParaRPr lang="en-US"/>
          </a:p>
        </p:txBody>
      </p:sp>
    </p:spTree>
    <p:extLst>
      <p:ext uri="{BB962C8B-B14F-4D97-AF65-F5344CB8AC3E}">
        <p14:creationId xmlns:p14="http://schemas.microsoft.com/office/powerpoint/2010/main" val="1847489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Resources - NHS Providers</a:t>
            </a:r>
            <a:endParaRPr lang="en-US">
              <a:ea typeface="Calibri"/>
              <a:cs typeface="Calibri"/>
            </a:endParaRPr>
          </a:p>
        </p:txBody>
      </p:sp>
      <p:sp>
        <p:nvSpPr>
          <p:cNvPr id="4" name="Slide Number Placeholder 3"/>
          <p:cNvSpPr>
            <a:spLocks noGrp="1"/>
          </p:cNvSpPr>
          <p:nvPr>
            <p:ph type="sldNum" sz="quarter" idx="5"/>
          </p:nvPr>
        </p:nvSpPr>
        <p:spPr/>
        <p:txBody>
          <a:bodyPr/>
          <a:lstStyle/>
          <a:p>
            <a:fld id="{27C169FC-1243-4C4B-877F-0C9DDA019027}" type="slidenum">
              <a:rPr lang="en-US"/>
              <a:t>83</a:t>
            </a:fld>
            <a:endParaRPr lang="en-US"/>
          </a:p>
        </p:txBody>
      </p:sp>
    </p:spTree>
    <p:extLst>
      <p:ext uri="{BB962C8B-B14F-4D97-AF65-F5344CB8AC3E}">
        <p14:creationId xmlns:p14="http://schemas.microsoft.com/office/powerpoint/2010/main" val="1410721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613CCDA-7E38-4CBD-897C-20FCF68B3AE9}" type="slidenum">
              <a:rPr lang="en-GB" smtClean="0"/>
              <a:t>34</a:t>
            </a:fld>
            <a:endParaRPr lang="en-GB"/>
          </a:p>
        </p:txBody>
      </p:sp>
    </p:spTree>
    <p:extLst>
      <p:ext uri="{BB962C8B-B14F-4D97-AF65-F5344CB8AC3E}">
        <p14:creationId xmlns:p14="http://schemas.microsoft.com/office/powerpoint/2010/main" val="2278822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Priority 1:</a:t>
            </a:r>
          </a:p>
          <a:p>
            <a:pPr marL="171450" indent="-171450">
              <a:buFont typeface="Wingdings" panose="05000000000000000000" pitchFamily="2" charset="2"/>
              <a:buChar char="Ø"/>
            </a:pPr>
            <a:r>
              <a:rPr lang="en-GB" sz="1200" b="0">
                <a:solidFill>
                  <a:srgbClr val="7030A0"/>
                </a:solidFill>
              </a:rPr>
              <a:t>Measure- Achieve a reduction of 10% of DNA amongst BME groups by April 2024.</a:t>
            </a:r>
          </a:p>
          <a:p>
            <a:pPr marL="0" indent="0">
              <a:buFont typeface="Wingdings" panose="05000000000000000000" pitchFamily="2" charset="2"/>
              <a:buNone/>
            </a:pPr>
            <a:endParaRPr lang="en-GB" b="0">
              <a:solidFill>
                <a:srgbClr val="7030A0"/>
              </a:solidFill>
              <a:highlight>
                <a:srgbClr val="FFFF00"/>
              </a:highlight>
            </a:endParaRPr>
          </a:p>
          <a:p>
            <a:pPr marL="0" indent="0">
              <a:buFont typeface="Wingdings" panose="05000000000000000000" pitchFamily="2" charset="2"/>
              <a:buNone/>
            </a:pPr>
            <a:r>
              <a:rPr lang="en-GB" b="1">
                <a:solidFill>
                  <a:srgbClr val="7030A0"/>
                </a:solidFill>
                <a:highlight>
                  <a:srgbClr val="FFFF00"/>
                </a:highlight>
              </a:rPr>
              <a:t>Priority 2:</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b="0">
                <a:solidFill>
                  <a:srgbClr val="7030A0"/>
                </a:solidFill>
              </a:rPr>
              <a:t>Measure- Roll out of training on Sickle Cell via Early learning for healthcare (</a:t>
            </a:r>
            <a:r>
              <a:rPr lang="en-GB" sz="1200" b="0" err="1">
                <a:solidFill>
                  <a:srgbClr val="7030A0"/>
                </a:solidFill>
              </a:rPr>
              <a:t>Elfh</a:t>
            </a:r>
            <a:r>
              <a:rPr lang="en-GB" sz="1200" b="0">
                <a:solidFill>
                  <a:srgbClr val="7030A0"/>
                </a:solidFill>
              </a:rPr>
              <a:t>) Moodle package to senior clinical decision makers by October 2023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b="0">
              <a:solidFill>
                <a:srgbClr val="7030A0"/>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200" b="1">
                <a:solidFill>
                  <a:srgbClr val="7030A0"/>
                </a:solidFill>
              </a:rPr>
              <a:t>Priority 3:</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b="0">
                <a:solidFill>
                  <a:srgbClr val="7030A0"/>
                </a:solidFill>
              </a:rPr>
              <a:t>Roll out of training across clinical areas by December 2023</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sz="1200" b="0">
              <a:solidFill>
                <a:srgbClr val="7030A0"/>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sz="1200" b="1">
                <a:solidFill>
                  <a:srgbClr val="7030A0"/>
                </a:solidFill>
              </a:rPr>
              <a:t>Priority 4:</a:t>
            </a:r>
            <a:endParaRPr lang="en-GB" sz="1200" b="0">
              <a:solidFill>
                <a:srgbClr val="7030A0"/>
              </a:solidFill>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GB" sz="1200" b="0">
                <a:solidFill>
                  <a:srgbClr val="7030A0"/>
                </a:solidFill>
              </a:rPr>
              <a:t>To reduce Health Inequalities of services users within Maternity and Neonatal Services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GB" sz="1200" b="0">
              <a:solidFill>
                <a:srgbClr val="7030A0"/>
              </a:solidFill>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GB" sz="1200" b="0">
              <a:solidFill>
                <a:srgbClr val="7030A0"/>
              </a:solidFill>
            </a:endParaRPr>
          </a:p>
          <a:p>
            <a:pPr marL="0" indent="0">
              <a:buFont typeface="Wingdings" panose="05000000000000000000" pitchFamily="2" charset="2"/>
              <a:buNone/>
            </a:pPr>
            <a:endParaRPr lang="en-GB" b="0">
              <a:solidFill>
                <a:srgbClr val="7030A0"/>
              </a:solidFill>
              <a:highlight>
                <a:srgbClr val="FFFF00"/>
              </a:highlight>
            </a:endParaRPr>
          </a:p>
          <a:p>
            <a:pPr marL="171450" indent="-171450">
              <a:buFont typeface="Wingdings" panose="05000000000000000000" pitchFamily="2" charset="2"/>
              <a:buChar char="Ø"/>
            </a:pPr>
            <a:endParaRPr lang="en-GB" b="0">
              <a:solidFill>
                <a:srgbClr val="7030A0"/>
              </a:solidFill>
            </a:endParaRPr>
          </a:p>
          <a:p>
            <a:pPr marL="171450" indent="-171450">
              <a:buFont typeface="Wingdings" panose="05000000000000000000" pitchFamily="2" charset="2"/>
              <a:buChar char="Ø"/>
            </a:pPr>
            <a:endParaRPr lang="en-GB" b="0"/>
          </a:p>
          <a:p>
            <a:endParaRPr lang="en-GB" b="1"/>
          </a:p>
          <a:p>
            <a:endParaRPr lang="en-GB" b="1"/>
          </a:p>
          <a:p>
            <a:endParaRPr lang="en-GB" b="1"/>
          </a:p>
          <a:p>
            <a:endParaRPr lang="en-GB"/>
          </a:p>
        </p:txBody>
      </p:sp>
      <p:sp>
        <p:nvSpPr>
          <p:cNvPr id="4" name="Slide Number Placeholder 3"/>
          <p:cNvSpPr>
            <a:spLocks noGrp="1"/>
          </p:cNvSpPr>
          <p:nvPr>
            <p:ph type="sldNum" sz="quarter" idx="5"/>
          </p:nvPr>
        </p:nvSpPr>
        <p:spPr/>
        <p:txBody>
          <a:bodyPr/>
          <a:lstStyle/>
          <a:p>
            <a:fld id="{CFFFDC2F-F1E7-4C34-9EAA-E8B12C6BCA4A}" type="slidenum">
              <a:rPr lang="en-GB" smtClean="0"/>
              <a:t>35</a:t>
            </a:fld>
            <a:endParaRPr lang="en-GB"/>
          </a:p>
        </p:txBody>
      </p:sp>
    </p:spTree>
    <p:extLst>
      <p:ext uri="{BB962C8B-B14F-4D97-AF65-F5344CB8AC3E}">
        <p14:creationId xmlns:p14="http://schemas.microsoft.com/office/powerpoint/2010/main" val="2645085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*Chart on next slide </a:t>
            </a:r>
          </a:p>
        </p:txBody>
      </p:sp>
      <p:sp>
        <p:nvSpPr>
          <p:cNvPr id="4" name="Slide Number Placeholder 3"/>
          <p:cNvSpPr>
            <a:spLocks noGrp="1"/>
          </p:cNvSpPr>
          <p:nvPr>
            <p:ph type="sldNum" sz="quarter" idx="5"/>
          </p:nvPr>
        </p:nvSpPr>
        <p:spPr/>
        <p:txBody>
          <a:bodyPr/>
          <a:lstStyle/>
          <a:p>
            <a:fld id="{CFFFDC2F-F1E7-4C34-9EAA-E8B12C6BCA4A}" type="slidenum">
              <a:rPr lang="en-GB" smtClean="0"/>
              <a:t>36</a:t>
            </a:fld>
            <a:endParaRPr lang="en-GB"/>
          </a:p>
        </p:txBody>
      </p:sp>
    </p:spTree>
    <p:extLst>
      <p:ext uri="{BB962C8B-B14F-4D97-AF65-F5344CB8AC3E}">
        <p14:creationId xmlns:p14="http://schemas.microsoft.com/office/powerpoint/2010/main" val="3933938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800">
                <a:effectLst/>
                <a:latin typeface="Aptos" panose="020B0004020202020204" pitchFamily="34" charset="0"/>
                <a:ea typeface="Aptos" panose="020B0004020202020204" pitchFamily="34" charset="0"/>
                <a:cs typeface="Aptos" panose="020B0004020202020204" pitchFamily="34" charset="0"/>
              </a:rPr>
              <a:t>Unfortunately, there has not been a statistically significant change, so an SPC chart hasn’t been pulled together</a:t>
            </a:r>
          </a:p>
          <a:p>
            <a:pPr marL="171450" indent="-171450">
              <a:buFont typeface="Arial" panose="020B0604020202020204" pitchFamily="34" charset="0"/>
              <a:buChar char="•"/>
            </a:pPr>
            <a:r>
              <a:rPr lang="en-GB" sz="1800">
                <a:effectLst/>
                <a:latin typeface="Aptos" panose="020B0004020202020204" pitchFamily="34" charset="0"/>
              </a:rPr>
              <a:t>There has been reductions some of which have been highlighted in the chart </a:t>
            </a:r>
          </a:p>
          <a:p>
            <a:pPr marL="171450" indent="-171450">
              <a:buFont typeface="Arial" panose="020B0604020202020204" pitchFamily="34" charset="0"/>
              <a:buChar char="•"/>
            </a:pPr>
            <a:r>
              <a:rPr lang="en-GB" sz="1800">
                <a:effectLst/>
                <a:latin typeface="Aptos" panose="020B0004020202020204" pitchFamily="34" charset="0"/>
              </a:rPr>
              <a:t>The drop of 1% following the telephone calls is interesting (although not statistically significant)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effectLst/>
                <a:latin typeface="Aptos" panose="020B0004020202020204" pitchFamily="34" charset="0"/>
                <a:ea typeface="Aptos" panose="020B0004020202020204" pitchFamily="34" charset="0"/>
                <a:cs typeface="Aptos" panose="020B0004020202020204" pitchFamily="34" charset="0"/>
              </a:rPr>
              <a:t>Understanding the key drivers for not attending appointments through communication with a representative community group is key to making some additional progress</a:t>
            </a:r>
            <a:endParaRPr lang="en-GB"/>
          </a:p>
        </p:txBody>
      </p:sp>
      <p:sp>
        <p:nvSpPr>
          <p:cNvPr id="4" name="Slide Number Placeholder 3"/>
          <p:cNvSpPr>
            <a:spLocks noGrp="1"/>
          </p:cNvSpPr>
          <p:nvPr>
            <p:ph type="sldNum" sz="quarter" idx="5"/>
          </p:nvPr>
        </p:nvSpPr>
        <p:spPr/>
        <p:txBody>
          <a:bodyPr/>
          <a:lstStyle/>
          <a:p>
            <a:fld id="{CFFFDC2F-F1E7-4C34-9EAA-E8B12C6BCA4A}" type="slidenum">
              <a:rPr lang="en-GB" smtClean="0"/>
              <a:t>37</a:t>
            </a:fld>
            <a:endParaRPr lang="en-GB"/>
          </a:p>
        </p:txBody>
      </p:sp>
    </p:spTree>
    <p:extLst>
      <p:ext uri="{BB962C8B-B14F-4D97-AF65-F5344CB8AC3E}">
        <p14:creationId xmlns:p14="http://schemas.microsoft.com/office/powerpoint/2010/main" val="3230854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LMNS- Local Maternity Neonatal Services </a:t>
            </a:r>
          </a:p>
        </p:txBody>
      </p:sp>
      <p:sp>
        <p:nvSpPr>
          <p:cNvPr id="4" name="Slide Number Placeholder 3"/>
          <p:cNvSpPr>
            <a:spLocks noGrp="1"/>
          </p:cNvSpPr>
          <p:nvPr>
            <p:ph type="sldNum" sz="quarter" idx="5"/>
          </p:nvPr>
        </p:nvSpPr>
        <p:spPr/>
        <p:txBody>
          <a:bodyPr/>
          <a:lstStyle/>
          <a:p>
            <a:fld id="{CFFFDC2F-F1E7-4C34-9EAA-E8B12C6BCA4A}" type="slidenum">
              <a:rPr lang="en-GB" smtClean="0"/>
              <a:t>38</a:t>
            </a:fld>
            <a:endParaRPr lang="en-GB"/>
          </a:p>
        </p:txBody>
      </p:sp>
    </p:spTree>
    <p:extLst>
      <p:ext uri="{BB962C8B-B14F-4D97-AF65-F5344CB8AC3E}">
        <p14:creationId xmlns:p14="http://schemas.microsoft.com/office/powerpoint/2010/main" val="2226842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27C169FC-1243-4C4B-877F-0C9DDA019027}" type="slidenum">
              <a:rPr lang="en-US"/>
              <a:t>47</a:t>
            </a:fld>
            <a:endParaRPr lang="en-US"/>
          </a:p>
        </p:txBody>
      </p:sp>
    </p:spTree>
    <p:extLst>
      <p:ext uri="{BB962C8B-B14F-4D97-AF65-F5344CB8AC3E}">
        <p14:creationId xmlns:p14="http://schemas.microsoft.com/office/powerpoint/2010/main" val="3855579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8590A4A-2814-407F-A0BE-4EDBADFB623E}" type="slidenum">
              <a:rPr lang="en-GB" smtClean="0"/>
              <a:t>48</a:t>
            </a:fld>
            <a:endParaRPr lang="en-GB"/>
          </a:p>
        </p:txBody>
      </p:sp>
    </p:spTree>
    <p:extLst>
      <p:ext uri="{BB962C8B-B14F-4D97-AF65-F5344CB8AC3E}">
        <p14:creationId xmlns:p14="http://schemas.microsoft.com/office/powerpoint/2010/main" val="14518589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BBE6161-333B-CC06-E2BB-2D4AA2ACFD63}"/>
              </a:ext>
            </a:extLst>
          </p:cNvPr>
          <p:cNvPicPr>
            <a:picLocks noChangeAspect="1"/>
          </p:cNvPicPr>
          <p:nvPr userDrawn="1"/>
        </p:nvPicPr>
        <p:blipFill>
          <a:blip r:embed="rId2"/>
          <a:srcRect/>
          <a:stretch/>
        </p:blipFill>
        <p:spPr>
          <a:xfrm>
            <a:off x="0" y="0"/>
            <a:ext cx="12192000" cy="6858000"/>
          </a:xfrm>
          <a:prstGeom prst="rect">
            <a:avLst/>
          </a:prstGeom>
        </p:spPr>
      </p:pic>
      <p:sp>
        <p:nvSpPr>
          <p:cNvPr id="9" name="Text Placeholder 20">
            <a:extLst>
              <a:ext uri="{FF2B5EF4-FFF2-40B4-BE49-F238E27FC236}">
                <a16:creationId xmlns:a16="http://schemas.microsoft.com/office/drawing/2014/main" id="{2F30EAE2-4C5E-2D2B-AAD3-4614670AE40C}"/>
              </a:ext>
            </a:extLst>
          </p:cNvPr>
          <p:cNvSpPr>
            <a:spLocks noGrp="1"/>
          </p:cNvSpPr>
          <p:nvPr>
            <p:ph type="body" sz="quarter" idx="10" hasCustomPrompt="1"/>
          </p:nvPr>
        </p:nvSpPr>
        <p:spPr>
          <a:xfrm>
            <a:off x="2515287" y="2905270"/>
            <a:ext cx="6715797" cy="1210977"/>
          </a:xfrm>
          <a:prstGeom prst="rect">
            <a:avLst/>
          </a:prstGeom>
        </p:spPr>
        <p:txBody>
          <a:bodyPr lIns="0" tIns="0" rIns="0" bIns="0" anchor="b" anchorCtr="0"/>
          <a:lstStyle>
            <a:lvl1pPr marL="0" indent="0" algn="r" defTabSz="1219170" rtl="0" eaLnBrk="0" fontAlgn="base" latinLnBrk="0" hangingPunct="0">
              <a:lnSpc>
                <a:spcPct val="80000"/>
              </a:lnSpc>
              <a:spcBef>
                <a:spcPct val="0"/>
              </a:spcBef>
              <a:buNone/>
              <a:defRPr lang="en-GB" sz="5867" kern="0" cap="all" spc="-133" dirty="0" smtClean="0">
                <a:solidFill>
                  <a:schemeClr val="bg1"/>
                </a:solidFill>
                <a:latin typeface="+mn-lt"/>
                <a:ea typeface="+mn-ea"/>
                <a:cs typeface="Calibri"/>
              </a:defRPr>
            </a:lvl1pPr>
          </a:lstStyle>
          <a:p>
            <a:pPr marL="0" marR="0" lvl="0" indent="0" algn="r" defTabSz="1219170" rtl="0" eaLnBrk="0" fontAlgn="base" latinLnBrk="0" hangingPunct="0">
              <a:lnSpc>
                <a:spcPct val="80000"/>
              </a:lnSpc>
              <a:spcBef>
                <a:spcPct val="0"/>
              </a:spcBef>
              <a:spcAft>
                <a:spcPts val="0"/>
              </a:spcAft>
              <a:buClr>
                <a:srgbClr val="F0532D"/>
              </a:buClr>
              <a:buSzTx/>
              <a:buFont typeface="Arial"/>
              <a:buNone/>
              <a:tabLst/>
              <a:defRPr/>
            </a:pPr>
            <a:r>
              <a:rPr kumimoji="0" lang="en-US" sz="5867" b="0" i="0" u="none" strike="noStrike" kern="0" cap="none" spc="-200" normalizeH="0" baseline="0" noProof="0">
                <a:ln>
                  <a:noFill/>
                </a:ln>
                <a:solidFill>
                  <a:srgbClr val="FFFFFF"/>
                </a:solidFill>
                <a:effectLst/>
                <a:uLnTx/>
                <a:uFillTx/>
                <a:latin typeface="Calibri"/>
                <a:ea typeface="+mn-ea"/>
                <a:cs typeface="Calibri"/>
              </a:rPr>
              <a:t>This is the title and it goes on yes this is a title</a:t>
            </a:r>
          </a:p>
        </p:txBody>
      </p:sp>
      <p:sp>
        <p:nvSpPr>
          <p:cNvPr id="12" name="Text Placeholder 20">
            <a:extLst>
              <a:ext uri="{FF2B5EF4-FFF2-40B4-BE49-F238E27FC236}">
                <a16:creationId xmlns:a16="http://schemas.microsoft.com/office/drawing/2014/main" id="{9EC2C68F-31EF-B6EB-A33D-FC5CF77EEB54}"/>
              </a:ext>
            </a:extLst>
          </p:cNvPr>
          <p:cNvSpPr>
            <a:spLocks noGrp="1"/>
          </p:cNvSpPr>
          <p:nvPr>
            <p:ph type="body" sz="quarter" idx="11" hasCustomPrompt="1"/>
          </p:nvPr>
        </p:nvSpPr>
        <p:spPr>
          <a:xfrm>
            <a:off x="10088613" y="6233321"/>
            <a:ext cx="1877435" cy="483972"/>
          </a:xfrm>
          <a:prstGeom prst="rect">
            <a:avLst/>
          </a:prstGeom>
        </p:spPr>
        <p:txBody>
          <a:bodyPr lIns="0" rIns="0"/>
          <a:lstStyle>
            <a:lvl1pPr marL="0" indent="0" algn="r" defTabSz="1219170" rtl="0" eaLnBrk="0" fontAlgn="base" latinLnBrk="0" hangingPunct="0">
              <a:lnSpc>
                <a:spcPct val="90000"/>
              </a:lnSpc>
              <a:spcBef>
                <a:spcPct val="0"/>
              </a:spcBef>
              <a:buNone/>
              <a:defRPr lang="en-GB" sz="1600" kern="0" cap="none" spc="-67" baseline="0" dirty="0" smtClean="0">
                <a:solidFill>
                  <a:schemeClr val="bg1"/>
                </a:solidFill>
                <a:latin typeface="+mn-lt"/>
                <a:ea typeface="+mn-ea"/>
                <a:cs typeface="Calibri"/>
              </a:defRPr>
            </a:lvl1pPr>
          </a:lstStyle>
          <a:p>
            <a:pPr lvl="0"/>
            <a:r>
              <a:rPr lang="en-GB"/>
              <a:t>XX Month XXXX</a:t>
            </a:r>
          </a:p>
        </p:txBody>
      </p:sp>
      <p:sp>
        <p:nvSpPr>
          <p:cNvPr id="13" name="Text Placeholder 20">
            <a:extLst>
              <a:ext uri="{FF2B5EF4-FFF2-40B4-BE49-F238E27FC236}">
                <a16:creationId xmlns:a16="http://schemas.microsoft.com/office/drawing/2014/main" id="{C64CFC6F-2987-D9BA-B176-4F4AC13D7EDE}"/>
              </a:ext>
            </a:extLst>
          </p:cNvPr>
          <p:cNvSpPr>
            <a:spLocks noGrp="1"/>
          </p:cNvSpPr>
          <p:nvPr>
            <p:ph type="body" sz="quarter" idx="12" hasCustomPrompt="1"/>
          </p:nvPr>
        </p:nvSpPr>
        <p:spPr>
          <a:xfrm>
            <a:off x="3287058" y="4569296"/>
            <a:ext cx="5944027" cy="1210977"/>
          </a:xfrm>
          <a:prstGeom prst="rect">
            <a:avLst/>
          </a:prstGeom>
        </p:spPr>
        <p:txBody>
          <a:bodyPr lIns="0" tIns="0" rIns="0" bIns="0" anchor="t" anchorCtr="0"/>
          <a:lstStyle>
            <a:lvl1pPr marL="0" indent="0" algn="r" defTabSz="1219170" rtl="0" eaLnBrk="0" fontAlgn="base" latinLnBrk="0" hangingPunct="0">
              <a:lnSpc>
                <a:spcPct val="80000"/>
              </a:lnSpc>
              <a:spcBef>
                <a:spcPct val="0"/>
              </a:spcBef>
              <a:buNone/>
              <a:defRPr lang="en-GB" sz="3733" kern="0" cap="none" spc="-133" dirty="0" smtClean="0">
                <a:solidFill>
                  <a:schemeClr val="bg1"/>
                </a:solidFill>
                <a:latin typeface="+mn-lt"/>
                <a:ea typeface="+mn-ea"/>
                <a:cs typeface="Calibri"/>
              </a:defRPr>
            </a:lvl1pPr>
          </a:lstStyle>
          <a:p>
            <a:pPr marL="0" marR="0" lvl="0" indent="0" algn="r" defTabSz="1219170" rtl="0" eaLnBrk="0" fontAlgn="base" latinLnBrk="0" hangingPunct="0">
              <a:lnSpc>
                <a:spcPct val="80000"/>
              </a:lnSpc>
              <a:spcBef>
                <a:spcPct val="0"/>
              </a:spcBef>
              <a:spcAft>
                <a:spcPts val="0"/>
              </a:spcAft>
              <a:buClr>
                <a:srgbClr val="F0532D"/>
              </a:buClr>
              <a:buSzTx/>
              <a:buFont typeface="Arial"/>
              <a:buNone/>
              <a:tabLst/>
              <a:defRPr/>
            </a:pPr>
            <a:r>
              <a:rPr kumimoji="0" lang="en-US" sz="3733" b="0" i="0" u="none" strike="noStrike" kern="0" cap="none" spc="-133" normalizeH="0" baseline="0" noProof="0">
                <a:ln>
                  <a:noFill/>
                </a:ln>
                <a:solidFill>
                  <a:srgbClr val="FFFFFF"/>
                </a:solidFill>
                <a:effectLst/>
                <a:uLnTx/>
                <a:uFillTx/>
                <a:latin typeface="Calibri"/>
                <a:ea typeface="+mn-ea"/>
                <a:cs typeface="Calibri"/>
              </a:rPr>
              <a:t>This is the subtitle and it could also be long yes be long</a:t>
            </a:r>
          </a:p>
        </p:txBody>
      </p:sp>
    </p:spTree>
  </p:cSld>
  <p:clrMapOvr>
    <a:masterClrMapping/>
  </p:clrMapOvr>
  <p:extLst>
    <p:ext uri="{DCECCB84-F9BA-43D5-87BE-67443E8EF086}">
      <p15:sldGuideLst xmlns:p15="http://schemas.microsoft.com/office/powerpoint/2012/main">
        <p15:guide id="1" orient="horz" pos="4096" userDrawn="1">
          <p15:clr>
            <a:srgbClr val="FBAE40"/>
          </p15:clr>
        </p15:guide>
        <p15:guide id="2" pos="241" userDrawn="1">
          <p15:clr>
            <a:srgbClr val="FBAE40"/>
          </p15:clr>
        </p15:guide>
        <p15:guide id="3" pos="74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800" b="0" i="0">
                <a:solidFill>
                  <a:srgbClr val="2D2D2F"/>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7/17/2024</a:t>
            </a:fld>
            <a:endParaRPr lang="en-US"/>
          </a:p>
        </p:txBody>
      </p:sp>
      <p:sp>
        <p:nvSpPr>
          <p:cNvPr id="6" name="Holder 6"/>
          <p:cNvSpPr>
            <a:spLocks noGrp="1"/>
          </p:cNvSpPr>
          <p:nvPr>
            <p:ph type="sldNum" sz="quarter" idx="7"/>
          </p:nvPr>
        </p:nvSpPr>
        <p:spPr/>
        <p:txBody>
          <a:bodyPr lIns="0" tIns="0" rIns="0" bIns="0"/>
          <a:lstStyle>
            <a:lvl1pPr>
              <a:defRPr sz="800" b="0" i="0">
                <a:solidFill>
                  <a:srgbClr val="2D2D2F"/>
                </a:solidFill>
                <a:latin typeface="Arial"/>
                <a:cs typeface="Arial"/>
              </a:defRPr>
            </a:lvl1pPr>
          </a:lstStyle>
          <a:p>
            <a:pPr marL="38100">
              <a:lnSpc>
                <a:spcPct val="100000"/>
              </a:lnSpc>
              <a:spcBef>
                <a:spcPts val="20"/>
              </a:spcBef>
            </a:pPr>
            <a:fld id="{81D60167-4931-47E6-BA6A-407CBD079E47}" type="slidenum">
              <a:rPr dirty="0"/>
              <a:t>‹#›</a:t>
            </a:fld>
            <a:r>
              <a:rPr spc="190"/>
              <a:t>  </a:t>
            </a:r>
            <a:r>
              <a:t>Alliance</a:t>
            </a:r>
            <a:r>
              <a:rPr spc="-20"/>
              <a:t> </a:t>
            </a:r>
            <a:r>
              <a:t>Manchester</a:t>
            </a:r>
            <a:r>
              <a:rPr spc="5"/>
              <a:t> </a:t>
            </a:r>
            <a:r>
              <a:t>Business</a:t>
            </a:r>
            <a:r>
              <a:rPr spc="-10"/>
              <a:t> School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7/17/2024</a:t>
            </a:fld>
            <a:endParaRPr lang="en-US"/>
          </a:p>
        </p:txBody>
      </p:sp>
      <p:sp>
        <p:nvSpPr>
          <p:cNvPr id="7" name="Holder 7"/>
          <p:cNvSpPr>
            <a:spLocks noGrp="1"/>
          </p:cNvSpPr>
          <p:nvPr>
            <p:ph type="sldNum" sz="quarter" idx="7"/>
          </p:nvPr>
        </p:nvSpPr>
        <p:spPr/>
        <p:txBody>
          <a:bodyPr lIns="0" tIns="0" rIns="0" bIns="0"/>
          <a:lstStyle>
            <a:lvl1pPr>
              <a:defRPr sz="800" b="0" i="0">
                <a:solidFill>
                  <a:srgbClr val="2D2D2F"/>
                </a:solidFill>
                <a:latin typeface="Arial"/>
                <a:cs typeface="Arial"/>
              </a:defRPr>
            </a:lvl1pPr>
          </a:lstStyle>
          <a:p>
            <a:pPr marL="38100">
              <a:lnSpc>
                <a:spcPct val="100000"/>
              </a:lnSpc>
              <a:spcBef>
                <a:spcPts val="20"/>
              </a:spcBef>
            </a:pPr>
            <a:fld id="{81D60167-4931-47E6-BA6A-407CBD079E47}" type="slidenum">
              <a:rPr dirty="0"/>
              <a:t>‹#›</a:t>
            </a:fld>
            <a:r>
              <a:rPr spc="190"/>
              <a:t>  </a:t>
            </a:r>
            <a:r>
              <a:t>Alliance</a:t>
            </a:r>
            <a:r>
              <a:rPr spc="-20"/>
              <a:t> </a:t>
            </a:r>
            <a:r>
              <a:t>Manchester</a:t>
            </a:r>
            <a:r>
              <a:rPr spc="5"/>
              <a:t> </a:t>
            </a:r>
            <a:r>
              <a:t>Business</a:t>
            </a:r>
            <a:r>
              <a:rPr spc="-10"/>
              <a:t> School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7"/>
          </a:xfrm>
          <a:prstGeom prst="rect">
            <a:avLst/>
          </a:prstGeom>
        </p:spPr>
      </p:pic>
      <p:pic>
        <p:nvPicPr>
          <p:cNvPr id="17" name="bg object 17"/>
          <p:cNvPicPr/>
          <p:nvPr/>
        </p:nvPicPr>
        <p:blipFill>
          <a:blip r:embed="rId3" cstate="print"/>
          <a:stretch>
            <a:fillRect/>
          </a:stretch>
        </p:blipFill>
        <p:spPr>
          <a:xfrm>
            <a:off x="355853" y="5923026"/>
            <a:ext cx="1458468" cy="576072"/>
          </a:xfrm>
          <a:prstGeom prst="rect">
            <a:avLst/>
          </a:prstGeom>
        </p:spPr>
      </p:pic>
      <p:sp>
        <p:nvSpPr>
          <p:cNvPr id="2" name="Holder 2"/>
          <p:cNvSpPr>
            <a:spLocks noGrp="1"/>
          </p:cNvSpPr>
          <p:nvPr>
            <p:ph type="title"/>
          </p:nvPr>
        </p:nvSpPr>
        <p:spPr/>
        <p:txBody>
          <a:bodyPr lIns="0" tIns="0" rIns="0" bIns="0"/>
          <a:lstStyle>
            <a:lvl1pPr>
              <a:defRPr sz="30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7/17/2024</a:t>
            </a:fld>
            <a:endParaRPr lang="en-US"/>
          </a:p>
        </p:txBody>
      </p:sp>
      <p:sp>
        <p:nvSpPr>
          <p:cNvPr id="5" name="Holder 5"/>
          <p:cNvSpPr>
            <a:spLocks noGrp="1"/>
          </p:cNvSpPr>
          <p:nvPr>
            <p:ph type="sldNum" sz="quarter" idx="7"/>
          </p:nvPr>
        </p:nvSpPr>
        <p:spPr/>
        <p:txBody>
          <a:bodyPr lIns="0" tIns="0" rIns="0" bIns="0"/>
          <a:lstStyle>
            <a:lvl1pPr>
              <a:defRPr sz="800" b="0" i="0">
                <a:solidFill>
                  <a:srgbClr val="2D2D2F"/>
                </a:solidFill>
                <a:latin typeface="Arial"/>
                <a:cs typeface="Arial"/>
              </a:defRPr>
            </a:lvl1pPr>
          </a:lstStyle>
          <a:p>
            <a:pPr marL="38100">
              <a:lnSpc>
                <a:spcPct val="100000"/>
              </a:lnSpc>
              <a:spcBef>
                <a:spcPts val="20"/>
              </a:spcBef>
            </a:pPr>
            <a:fld id="{81D60167-4931-47E6-BA6A-407CBD079E47}" type="slidenum">
              <a:rPr dirty="0"/>
              <a:t>‹#›</a:t>
            </a:fld>
            <a:r>
              <a:rPr spc="190"/>
              <a:t>  </a:t>
            </a:r>
            <a:r>
              <a:t>Alliance</a:t>
            </a:r>
            <a:r>
              <a:rPr spc="-20"/>
              <a:t> </a:t>
            </a:r>
            <a:r>
              <a:t>Manchester</a:t>
            </a:r>
            <a:r>
              <a:rPr spc="5"/>
              <a:t> </a:t>
            </a:r>
            <a:r>
              <a:t>Business</a:t>
            </a:r>
            <a:r>
              <a:rPr spc="-10"/>
              <a:t> School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7"/>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7/17/2024</a:t>
            </a:fld>
            <a:endParaRPr lang="en-US"/>
          </a:p>
        </p:txBody>
      </p:sp>
      <p:sp>
        <p:nvSpPr>
          <p:cNvPr id="4" name="Holder 4"/>
          <p:cNvSpPr>
            <a:spLocks noGrp="1"/>
          </p:cNvSpPr>
          <p:nvPr>
            <p:ph type="sldNum" sz="quarter" idx="7"/>
          </p:nvPr>
        </p:nvSpPr>
        <p:spPr/>
        <p:txBody>
          <a:bodyPr lIns="0" tIns="0" rIns="0" bIns="0"/>
          <a:lstStyle>
            <a:lvl1pPr>
              <a:defRPr sz="800" b="0" i="0">
                <a:solidFill>
                  <a:srgbClr val="2D2D2F"/>
                </a:solidFill>
                <a:latin typeface="Arial"/>
                <a:cs typeface="Arial"/>
              </a:defRPr>
            </a:lvl1pPr>
          </a:lstStyle>
          <a:p>
            <a:pPr marL="38100">
              <a:lnSpc>
                <a:spcPct val="100000"/>
              </a:lnSpc>
              <a:spcBef>
                <a:spcPts val="20"/>
              </a:spcBef>
            </a:pPr>
            <a:fld id="{81D60167-4931-47E6-BA6A-407CBD079E47}" type="slidenum">
              <a:rPr dirty="0"/>
              <a:t>‹#›</a:t>
            </a:fld>
            <a:r>
              <a:rPr spc="190"/>
              <a:t>  </a:t>
            </a:r>
            <a:r>
              <a:t>Alliance</a:t>
            </a:r>
            <a:r>
              <a:rPr spc="-20"/>
              <a:t> </a:t>
            </a:r>
            <a:r>
              <a:t>Manchester</a:t>
            </a:r>
            <a:r>
              <a:rPr spc="5"/>
              <a:t> </a:t>
            </a:r>
            <a:r>
              <a:t>Business</a:t>
            </a:r>
            <a:r>
              <a:rPr spc="-10"/>
              <a:t> School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46166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430887"/>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77940"/>
            <a:ext cx="2804160" cy="276999"/>
          </a:xfrm>
        </p:spPr>
        <p:txBody>
          <a:bodyPr/>
          <a:lstStyle/>
          <a:p>
            <a:fld id="{C769A37C-9E51-4968-848E-24F9019A4678}" type="datetimeFigureOut">
              <a:rPr lang="en-GB" smtClean="0"/>
              <a:t>17/07/2024</a:t>
            </a:fld>
            <a:endParaRPr lang="en-GB"/>
          </a:p>
        </p:txBody>
      </p:sp>
      <p:sp>
        <p:nvSpPr>
          <p:cNvPr id="5" name="Footer Placeholder 4"/>
          <p:cNvSpPr>
            <a:spLocks noGrp="1"/>
          </p:cNvSpPr>
          <p:nvPr>
            <p:ph type="ftr" sz="quarter" idx="11"/>
          </p:nvPr>
        </p:nvSpPr>
        <p:spPr>
          <a:xfrm>
            <a:off x="4145280" y="6377940"/>
            <a:ext cx="3901440" cy="276999"/>
          </a:xfrm>
        </p:spPr>
        <p:txBody>
          <a:bodyPr/>
          <a:lstStyle/>
          <a:p>
            <a:endParaRPr lang="en-GB"/>
          </a:p>
        </p:txBody>
      </p:sp>
      <p:sp>
        <p:nvSpPr>
          <p:cNvPr id="6" name="Slide Number Placeholder 5"/>
          <p:cNvSpPr>
            <a:spLocks noGrp="1"/>
          </p:cNvSpPr>
          <p:nvPr>
            <p:ph type="sldNum" sz="quarter" idx="12"/>
          </p:nvPr>
        </p:nvSpPr>
        <p:spPr>
          <a:xfrm>
            <a:off x="315468" y="6612838"/>
            <a:ext cx="1979930" cy="123111"/>
          </a:xfrm>
        </p:spPr>
        <p:txBody>
          <a:bodyPr/>
          <a:lstStyle/>
          <a:p>
            <a:fld id="{4D0C18A8-6159-4550-AF0B-11A7017196EC}" type="slidenum">
              <a:rPr lang="en-GB" smtClean="0"/>
              <a:t>‹#›</a:t>
            </a:fld>
            <a:endParaRPr lang="en-GB"/>
          </a:p>
        </p:txBody>
      </p:sp>
      <p:pic>
        <p:nvPicPr>
          <p:cNvPr id="8" name="Picture 8" descr="Purple tab logo of Alliance Manchester Business School, The University of Manchest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2734" y="509588"/>
            <a:ext cx="274743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5780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GB"/>
              <a:t>Click to edit Master title style</a:t>
            </a:r>
            <a:endParaRPr lang="en-US"/>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EF1E3B1C-9232-4A18-887A-A8AD564097FD}"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081E73-9F13-4DA1-9569-CF64C3318146}" type="slidenum">
              <a:rPr lang="en-GB" smtClean="0"/>
              <a:t>‹#›</a:t>
            </a:fld>
            <a:endParaRPr lang="en-GB"/>
          </a:p>
        </p:txBody>
      </p:sp>
    </p:spTree>
    <p:extLst>
      <p:ext uri="{BB962C8B-B14F-4D97-AF65-F5344CB8AC3E}">
        <p14:creationId xmlns:p14="http://schemas.microsoft.com/office/powerpoint/2010/main" val="3708560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F1E3B1C-9232-4A18-887A-A8AD564097FD}"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081E73-9F13-4DA1-9569-CF64C3318146}" type="slidenum">
              <a:rPr lang="en-GB" smtClean="0"/>
              <a:t>‹#›</a:t>
            </a:fld>
            <a:endParaRPr lang="en-GB"/>
          </a:p>
        </p:txBody>
      </p:sp>
    </p:spTree>
    <p:extLst>
      <p:ext uri="{BB962C8B-B14F-4D97-AF65-F5344CB8AC3E}">
        <p14:creationId xmlns:p14="http://schemas.microsoft.com/office/powerpoint/2010/main" val="4454566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GB"/>
              <a:t>Click to edit Master title style</a:t>
            </a:r>
            <a:endParaRPr lang="en-US"/>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F1E3B1C-9232-4A18-887A-A8AD564097FD}"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081E73-9F13-4DA1-9569-CF64C3318146}" type="slidenum">
              <a:rPr lang="en-GB" smtClean="0"/>
              <a:t>‹#›</a:t>
            </a:fld>
            <a:endParaRPr lang="en-GB"/>
          </a:p>
        </p:txBody>
      </p:sp>
    </p:spTree>
    <p:extLst>
      <p:ext uri="{BB962C8B-B14F-4D97-AF65-F5344CB8AC3E}">
        <p14:creationId xmlns:p14="http://schemas.microsoft.com/office/powerpoint/2010/main" val="1157488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77334" y="2160589"/>
            <a:ext cx="4184035" cy="38807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089970" y="2160589"/>
            <a:ext cx="4184034" cy="388077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EF1E3B1C-9232-4A18-887A-A8AD564097FD}" type="datetimeFigureOut">
              <a:rPr lang="en-GB" smtClean="0"/>
              <a:t>17/07/2024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081E73-9F13-4DA1-9569-CF64C3318146}" type="slidenum">
              <a:rPr lang="en-GB" smtClean="0"/>
              <a:t>‹#›</a:t>
            </a:fld>
            <a:endParaRPr lang="en-GB"/>
          </a:p>
        </p:txBody>
      </p:sp>
    </p:spTree>
    <p:extLst>
      <p:ext uri="{BB962C8B-B14F-4D97-AF65-F5344CB8AC3E}">
        <p14:creationId xmlns:p14="http://schemas.microsoft.com/office/powerpoint/2010/main" val="1231735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EF1E3B1C-9232-4A18-887A-A8AD564097FD}" type="datetimeFigureOut">
              <a:rPr lang="en-GB" smtClean="0"/>
              <a:t>17/07/2024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2081E73-9F13-4DA1-9569-CF64C3318146}" type="slidenum">
              <a:rPr lang="en-GB" smtClean="0"/>
              <a:t>‹#›</a:t>
            </a:fld>
            <a:endParaRPr lang="en-GB"/>
          </a:p>
        </p:txBody>
      </p:sp>
    </p:spTree>
    <p:extLst>
      <p:ext uri="{BB962C8B-B14F-4D97-AF65-F5344CB8AC3E}">
        <p14:creationId xmlns:p14="http://schemas.microsoft.com/office/powerpoint/2010/main" val="1732569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E12FE0-21CE-7827-9BD3-1B0603CF1174}"/>
              </a:ext>
            </a:extLst>
          </p:cNvPr>
          <p:cNvPicPr>
            <a:picLocks noChangeAspect="1"/>
          </p:cNvPicPr>
          <p:nvPr userDrawn="1"/>
        </p:nvPicPr>
        <p:blipFill>
          <a:blip r:embed="rId2"/>
          <a:srcRect/>
          <a:stretch/>
        </p:blipFill>
        <p:spPr>
          <a:xfrm>
            <a:off x="0" y="0"/>
            <a:ext cx="12192000" cy="6858000"/>
          </a:xfrm>
          <a:prstGeom prst="rect">
            <a:avLst/>
          </a:prstGeom>
        </p:spPr>
      </p:pic>
      <p:sp>
        <p:nvSpPr>
          <p:cNvPr id="6" name="Title 1">
            <a:extLst>
              <a:ext uri="{FF2B5EF4-FFF2-40B4-BE49-F238E27FC236}">
                <a16:creationId xmlns:a16="http://schemas.microsoft.com/office/drawing/2014/main" id="{558ED99C-D133-BF24-7C56-E7E8E9947413}"/>
              </a:ext>
            </a:extLst>
          </p:cNvPr>
          <p:cNvSpPr>
            <a:spLocks noGrp="1"/>
          </p:cNvSpPr>
          <p:nvPr>
            <p:ph type="ctrTitle"/>
          </p:nvPr>
        </p:nvSpPr>
        <p:spPr>
          <a:xfrm>
            <a:off x="1183179" y="241631"/>
            <a:ext cx="8107084" cy="517588"/>
          </a:xfrm>
          <a:prstGeom prst="rect">
            <a:avLst/>
          </a:prstGeom>
        </p:spPr>
        <p:txBody>
          <a:bodyPr lIns="0"/>
          <a:lstStyle>
            <a:lvl1pPr marL="0" algn="l" defTabSz="609585" rtl="0" eaLnBrk="1" latinLnBrk="0" hangingPunct="1">
              <a:spcBef>
                <a:spcPct val="0"/>
              </a:spcBef>
              <a:buNone/>
              <a:defRPr lang="en-US" sz="3467" kern="1200" spc="-133" dirty="0">
                <a:solidFill>
                  <a:schemeClr val="accent2"/>
                </a:solidFill>
                <a:latin typeface="+mn-lt"/>
                <a:ea typeface="+mn-ea"/>
                <a:cs typeface="+mn-cs"/>
              </a:defRPr>
            </a:lvl1pPr>
          </a:lstStyle>
          <a:p>
            <a:r>
              <a:rPr lang="en-US"/>
              <a:t>Click to edit Master title style</a:t>
            </a:r>
          </a:p>
        </p:txBody>
      </p:sp>
    </p:spTree>
    <p:extLst>
      <p:ext uri="{BB962C8B-B14F-4D97-AF65-F5344CB8AC3E}">
        <p14:creationId xmlns:p14="http://schemas.microsoft.com/office/powerpoint/2010/main" val="3955668633"/>
      </p:ext>
    </p:extLst>
  </p:cSld>
  <p:clrMapOvr>
    <a:masterClrMapping/>
  </p:clrMapOvr>
  <p:extLst>
    <p:ext uri="{DCECCB84-F9BA-43D5-87BE-67443E8EF086}">
      <p15:sldGuideLst xmlns:p15="http://schemas.microsoft.com/office/powerpoint/2012/main">
        <p15:guide id="1" pos="756" userDrawn="1">
          <p15:clr>
            <a:srgbClr val="FBAE40"/>
          </p15:clr>
        </p15:guide>
        <p15:guide id="2" pos="7287" userDrawn="1">
          <p15:clr>
            <a:srgbClr val="FBAE40"/>
          </p15:clr>
        </p15:guide>
        <p15:guide id="3" orient="horz" pos="82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EF1E3B1C-9232-4A18-887A-A8AD564097FD}" type="datetimeFigureOut">
              <a:rPr lang="en-GB" smtClean="0"/>
              <a:t>17/07/2024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2081E73-9F13-4DA1-9569-CF64C3318146}" type="slidenum">
              <a:rPr lang="en-GB" smtClean="0"/>
              <a:t>‹#›</a:t>
            </a:fld>
            <a:endParaRPr lang="en-GB"/>
          </a:p>
        </p:txBody>
      </p:sp>
    </p:spTree>
    <p:extLst>
      <p:ext uri="{BB962C8B-B14F-4D97-AF65-F5344CB8AC3E}">
        <p14:creationId xmlns:p14="http://schemas.microsoft.com/office/powerpoint/2010/main" val="422598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1E3B1C-9232-4A18-887A-A8AD564097FD}" type="datetimeFigureOut">
              <a:rPr lang="en-GB" smtClean="0"/>
              <a:t>17/07/2024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2081E73-9F13-4DA1-9569-CF64C3318146}" type="slidenum">
              <a:rPr lang="en-GB" smtClean="0"/>
              <a:t>‹#›</a:t>
            </a:fld>
            <a:endParaRPr lang="en-GB"/>
          </a:p>
        </p:txBody>
      </p:sp>
    </p:spTree>
    <p:extLst>
      <p:ext uri="{BB962C8B-B14F-4D97-AF65-F5344CB8AC3E}">
        <p14:creationId xmlns:p14="http://schemas.microsoft.com/office/powerpoint/2010/main" val="54413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GB"/>
              <a:t>Click to edit Master title style</a:t>
            </a:r>
            <a:endParaRPr lang="en-US"/>
          </a:p>
        </p:txBody>
      </p:sp>
      <p:sp>
        <p:nvSpPr>
          <p:cNvPr id="3" name="Content Placeholder 2"/>
          <p:cNvSpPr>
            <a:spLocks noGrp="1"/>
          </p:cNvSpPr>
          <p:nvPr>
            <p:ph idx="1"/>
          </p:nvPr>
        </p:nvSpPr>
        <p:spPr>
          <a:xfrm>
            <a:off x="4760461" y="514924"/>
            <a:ext cx="4513541" cy="552643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F1E3B1C-9232-4A18-887A-A8AD564097FD}" type="datetimeFigureOut">
              <a:rPr lang="en-GB" smtClean="0"/>
              <a:t>17/07/2024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081E73-9F13-4DA1-9569-CF64C3318146}" type="slidenum">
              <a:rPr lang="en-GB" smtClean="0"/>
              <a:t>‹#›</a:t>
            </a:fld>
            <a:endParaRPr lang="en-GB"/>
          </a:p>
        </p:txBody>
      </p:sp>
    </p:spTree>
    <p:extLst>
      <p:ext uri="{BB962C8B-B14F-4D97-AF65-F5344CB8AC3E}">
        <p14:creationId xmlns:p14="http://schemas.microsoft.com/office/powerpoint/2010/main" val="1004119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GB"/>
              <a:t>Click to edit Master title style</a:t>
            </a:r>
            <a:endParaRPr lang="en-US"/>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EF1E3B1C-9232-4A18-887A-A8AD564097FD}" type="datetimeFigureOut">
              <a:rPr lang="en-GB" smtClean="0"/>
              <a:t>17/07/2024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081E73-9F13-4DA1-9569-CF64C3318146}" type="slidenum">
              <a:rPr lang="en-GB" smtClean="0"/>
              <a:t>‹#›</a:t>
            </a:fld>
            <a:endParaRPr lang="en-GB"/>
          </a:p>
        </p:txBody>
      </p:sp>
    </p:spTree>
    <p:extLst>
      <p:ext uri="{BB962C8B-B14F-4D97-AF65-F5344CB8AC3E}">
        <p14:creationId xmlns:p14="http://schemas.microsoft.com/office/powerpoint/2010/main" val="553937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GB"/>
              <a:t>Click to edit Master title style</a:t>
            </a:r>
            <a:endParaRPr lang="en-US"/>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F1E3B1C-9232-4A18-887A-A8AD564097FD}"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081E73-9F13-4DA1-9569-CF64C3318146}" type="slidenum">
              <a:rPr lang="en-GB" smtClean="0"/>
              <a:t>‹#›</a:t>
            </a:fld>
            <a:endParaRPr lang="en-GB"/>
          </a:p>
        </p:txBody>
      </p:sp>
    </p:spTree>
    <p:extLst>
      <p:ext uri="{BB962C8B-B14F-4D97-AF65-F5344CB8AC3E}">
        <p14:creationId xmlns:p14="http://schemas.microsoft.com/office/powerpoint/2010/main" val="2268507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F1E3B1C-9232-4A18-887A-A8AD564097FD}"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081E73-9F13-4DA1-9569-CF64C3318146}"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1464275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GB"/>
              <a:t>Click to edit Master title style</a:t>
            </a:r>
            <a:endParaRPr lang="en-US"/>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F1E3B1C-9232-4A18-887A-A8AD564097FD}"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081E73-9F13-4DA1-9569-CF64C3318146}" type="slidenum">
              <a:rPr lang="en-GB" smtClean="0"/>
              <a:t>‹#›</a:t>
            </a:fld>
            <a:endParaRPr lang="en-GB"/>
          </a:p>
        </p:txBody>
      </p:sp>
    </p:spTree>
    <p:extLst>
      <p:ext uri="{BB962C8B-B14F-4D97-AF65-F5344CB8AC3E}">
        <p14:creationId xmlns:p14="http://schemas.microsoft.com/office/powerpoint/2010/main" val="2968621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GB"/>
              <a:t>Click to edit Master title style</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F1E3B1C-9232-4A18-887A-A8AD564097FD}"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081E73-9F13-4DA1-9569-CF64C3318146}"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066476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GB"/>
              <a:t>Click to edit Master title style</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F1E3B1C-9232-4A18-887A-A8AD564097FD}"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081E73-9F13-4DA1-9569-CF64C3318146}" type="slidenum">
              <a:rPr lang="en-GB" smtClean="0"/>
              <a:t>‹#›</a:t>
            </a:fld>
            <a:endParaRPr lang="en-GB"/>
          </a:p>
        </p:txBody>
      </p:sp>
    </p:spTree>
    <p:extLst>
      <p:ext uri="{BB962C8B-B14F-4D97-AF65-F5344CB8AC3E}">
        <p14:creationId xmlns:p14="http://schemas.microsoft.com/office/powerpoint/2010/main" val="3937025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F1E3B1C-9232-4A18-887A-A8AD564097FD}"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081E73-9F13-4DA1-9569-CF64C3318146}" type="slidenum">
              <a:rPr lang="en-GB" smtClean="0"/>
              <a:t>‹#›</a:t>
            </a:fld>
            <a:endParaRPr lang="en-GB"/>
          </a:p>
        </p:txBody>
      </p:sp>
    </p:spTree>
    <p:extLst>
      <p:ext uri="{BB962C8B-B14F-4D97-AF65-F5344CB8AC3E}">
        <p14:creationId xmlns:p14="http://schemas.microsoft.com/office/powerpoint/2010/main" val="546062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03CB3D-213C-1D0B-1AD1-6466873AEF95}"/>
              </a:ext>
            </a:extLst>
          </p:cNvPr>
          <p:cNvPicPr>
            <a:picLocks noChangeAspect="1"/>
          </p:cNvPicPr>
          <p:nvPr userDrawn="1"/>
        </p:nvPicPr>
        <p:blipFill>
          <a:blip r:embed="rId2"/>
          <a:srcRect/>
          <a:stretch/>
        </p:blipFill>
        <p:spPr>
          <a:xfrm>
            <a:off x="0" y="0"/>
            <a:ext cx="12192000" cy="6858000"/>
          </a:xfrm>
          <a:prstGeom prst="rect">
            <a:avLst/>
          </a:prstGeom>
        </p:spPr>
      </p:pic>
      <p:sp>
        <p:nvSpPr>
          <p:cNvPr id="4" name="Text Placeholder 20">
            <a:extLst>
              <a:ext uri="{FF2B5EF4-FFF2-40B4-BE49-F238E27FC236}">
                <a16:creationId xmlns:a16="http://schemas.microsoft.com/office/drawing/2014/main" id="{9A090DD2-765A-2126-D6A8-DE14117EB994}"/>
              </a:ext>
            </a:extLst>
          </p:cNvPr>
          <p:cNvSpPr>
            <a:spLocks noGrp="1"/>
          </p:cNvSpPr>
          <p:nvPr>
            <p:ph type="body" sz="quarter" idx="10" hasCustomPrompt="1"/>
          </p:nvPr>
        </p:nvSpPr>
        <p:spPr>
          <a:xfrm>
            <a:off x="1089286" y="2478233"/>
            <a:ext cx="10013429" cy="1210977"/>
          </a:xfrm>
          <a:prstGeom prst="rect">
            <a:avLst/>
          </a:prstGeom>
        </p:spPr>
        <p:txBody>
          <a:bodyPr/>
          <a:lstStyle>
            <a:lvl1pPr marL="0" indent="0" algn="ctr" defTabSz="1219170" rtl="0" eaLnBrk="0" fontAlgn="base" latinLnBrk="0" hangingPunct="0">
              <a:lnSpc>
                <a:spcPct val="90000"/>
              </a:lnSpc>
              <a:spcBef>
                <a:spcPct val="0"/>
              </a:spcBef>
              <a:buNone/>
              <a:defRPr lang="en-GB" sz="5867" kern="0" cap="none" spc="-133" baseline="0" dirty="0" smtClean="0">
                <a:solidFill>
                  <a:schemeClr val="bg1"/>
                </a:solidFill>
                <a:latin typeface="+mn-lt"/>
                <a:ea typeface="+mn-ea"/>
                <a:cs typeface="Calibri"/>
              </a:defRPr>
            </a:lvl1pPr>
          </a:lstStyle>
          <a:p>
            <a:pPr lvl="0"/>
            <a:r>
              <a:rPr lang="en-GB"/>
              <a:t>*Thank you message*</a:t>
            </a:r>
          </a:p>
        </p:txBody>
      </p:sp>
    </p:spTree>
    <p:extLst>
      <p:ext uri="{BB962C8B-B14F-4D97-AF65-F5344CB8AC3E}">
        <p14:creationId xmlns:p14="http://schemas.microsoft.com/office/powerpoint/2010/main" val="15799996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GB"/>
              <a:t>Click to edit Master title style</a:t>
            </a:r>
            <a:endParaRPr lang="en-US"/>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EF1E3B1C-9232-4A18-887A-A8AD564097FD}" type="datetimeFigureOut">
              <a:rPr lang="en-GB" smtClean="0"/>
              <a:t>17/07/2024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081E73-9F13-4DA1-9569-CF64C3318146}" type="slidenum">
              <a:rPr lang="en-GB" smtClean="0"/>
              <a:t>‹#›</a:t>
            </a:fld>
            <a:endParaRPr lang="en-GB"/>
          </a:p>
        </p:txBody>
      </p:sp>
    </p:spTree>
    <p:extLst>
      <p:ext uri="{BB962C8B-B14F-4D97-AF65-F5344CB8AC3E}">
        <p14:creationId xmlns:p14="http://schemas.microsoft.com/office/powerpoint/2010/main" val="42128900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EDCCF-7338-4300-B7BD-2122714E26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75FFCA2-63AD-418B-8BA3-B7B2907F88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8F2CFA-C32A-464B-B1F1-A0BB3C5745AA}"/>
              </a:ext>
            </a:extLst>
          </p:cNvPr>
          <p:cNvSpPr>
            <a:spLocks noGrp="1"/>
          </p:cNvSpPr>
          <p:nvPr>
            <p:ph type="dt" sz="half" idx="10"/>
          </p:nvPr>
        </p:nvSpPr>
        <p:spPr/>
        <p:txBody>
          <a:bodyPr/>
          <a:lstStyle/>
          <a:p>
            <a:fld id="{AF445922-562A-4E51-A00C-7E4F292EB7AF}" type="datetimeFigureOut">
              <a:rPr lang="en-GB" smtClean="0"/>
              <a:t>17/07/2024</a:t>
            </a:fld>
            <a:endParaRPr lang="en-GB"/>
          </a:p>
        </p:txBody>
      </p:sp>
      <p:sp>
        <p:nvSpPr>
          <p:cNvPr id="5" name="Footer Placeholder 4">
            <a:extLst>
              <a:ext uri="{FF2B5EF4-FFF2-40B4-BE49-F238E27FC236}">
                <a16:creationId xmlns:a16="http://schemas.microsoft.com/office/drawing/2014/main" id="{3DF5D4DB-D551-4B63-A018-ABEBC81A57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0A3068-0DD4-4CC9-9E54-9F3463296A95}"/>
              </a:ext>
            </a:extLst>
          </p:cNvPr>
          <p:cNvSpPr>
            <a:spLocks noGrp="1"/>
          </p:cNvSpPr>
          <p:nvPr>
            <p:ph type="sldNum" sz="quarter" idx="12"/>
          </p:nvPr>
        </p:nvSpPr>
        <p:spPr/>
        <p:txBody>
          <a:bodyPr/>
          <a:lstStyle/>
          <a:p>
            <a:fld id="{DA8D74DB-ACF9-4D44-B516-B20BC482378A}" type="slidenum">
              <a:rPr lang="en-GB" smtClean="0"/>
              <a:t>‹#›</a:t>
            </a:fld>
            <a:endParaRPr lang="en-GB"/>
          </a:p>
        </p:txBody>
      </p:sp>
    </p:spTree>
    <p:extLst>
      <p:ext uri="{BB962C8B-B14F-4D97-AF65-F5344CB8AC3E}">
        <p14:creationId xmlns:p14="http://schemas.microsoft.com/office/powerpoint/2010/main" val="14284720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849E8-6B87-43AA-96A5-43F216A67B8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05652D3-C186-4D4F-8DC1-0C0B80298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A25DC7-3B8E-4EE2-A2D5-B343C87BF3BD}"/>
              </a:ext>
            </a:extLst>
          </p:cNvPr>
          <p:cNvSpPr>
            <a:spLocks noGrp="1"/>
          </p:cNvSpPr>
          <p:nvPr>
            <p:ph type="dt" sz="half" idx="10"/>
          </p:nvPr>
        </p:nvSpPr>
        <p:spPr/>
        <p:txBody>
          <a:bodyPr/>
          <a:lstStyle/>
          <a:p>
            <a:fld id="{AF445922-562A-4E51-A00C-7E4F292EB7AF}" type="datetimeFigureOut">
              <a:rPr lang="en-GB" smtClean="0"/>
              <a:t>17/07/2024</a:t>
            </a:fld>
            <a:endParaRPr lang="en-GB"/>
          </a:p>
        </p:txBody>
      </p:sp>
      <p:sp>
        <p:nvSpPr>
          <p:cNvPr id="5" name="Footer Placeholder 4">
            <a:extLst>
              <a:ext uri="{FF2B5EF4-FFF2-40B4-BE49-F238E27FC236}">
                <a16:creationId xmlns:a16="http://schemas.microsoft.com/office/drawing/2014/main" id="{FB7B7026-3E20-47AA-8C30-CE3E2E9F44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2D7057-35BC-4CE8-9BA7-EF88F48D660A}"/>
              </a:ext>
            </a:extLst>
          </p:cNvPr>
          <p:cNvSpPr>
            <a:spLocks noGrp="1"/>
          </p:cNvSpPr>
          <p:nvPr>
            <p:ph type="sldNum" sz="quarter" idx="12"/>
          </p:nvPr>
        </p:nvSpPr>
        <p:spPr/>
        <p:txBody>
          <a:bodyPr/>
          <a:lstStyle/>
          <a:p>
            <a:fld id="{DA8D74DB-ACF9-4D44-B516-B20BC482378A}" type="slidenum">
              <a:rPr lang="en-GB" smtClean="0"/>
              <a:t>‹#›</a:t>
            </a:fld>
            <a:endParaRPr lang="en-GB"/>
          </a:p>
        </p:txBody>
      </p:sp>
    </p:spTree>
    <p:extLst>
      <p:ext uri="{BB962C8B-B14F-4D97-AF65-F5344CB8AC3E}">
        <p14:creationId xmlns:p14="http://schemas.microsoft.com/office/powerpoint/2010/main" val="20072337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8D519-DBE2-4CFB-AAB3-D34EEB850A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08D585B-9F45-4702-92B8-F1287881B2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278923-3607-48EA-906C-C5614B43D2E4}"/>
              </a:ext>
            </a:extLst>
          </p:cNvPr>
          <p:cNvSpPr>
            <a:spLocks noGrp="1"/>
          </p:cNvSpPr>
          <p:nvPr>
            <p:ph type="dt" sz="half" idx="10"/>
          </p:nvPr>
        </p:nvSpPr>
        <p:spPr/>
        <p:txBody>
          <a:bodyPr/>
          <a:lstStyle/>
          <a:p>
            <a:fld id="{AF445922-562A-4E51-A00C-7E4F292EB7AF}" type="datetimeFigureOut">
              <a:rPr lang="en-GB" smtClean="0"/>
              <a:t>17/07/2024</a:t>
            </a:fld>
            <a:endParaRPr lang="en-GB"/>
          </a:p>
        </p:txBody>
      </p:sp>
      <p:sp>
        <p:nvSpPr>
          <p:cNvPr id="5" name="Footer Placeholder 4">
            <a:extLst>
              <a:ext uri="{FF2B5EF4-FFF2-40B4-BE49-F238E27FC236}">
                <a16:creationId xmlns:a16="http://schemas.microsoft.com/office/drawing/2014/main" id="{4689837E-0D7B-45BF-B487-40F1AF17A5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DF0DC8-8238-4752-8C38-1D37EEAE6385}"/>
              </a:ext>
            </a:extLst>
          </p:cNvPr>
          <p:cNvSpPr>
            <a:spLocks noGrp="1"/>
          </p:cNvSpPr>
          <p:nvPr>
            <p:ph type="sldNum" sz="quarter" idx="12"/>
          </p:nvPr>
        </p:nvSpPr>
        <p:spPr/>
        <p:txBody>
          <a:bodyPr/>
          <a:lstStyle/>
          <a:p>
            <a:fld id="{DA8D74DB-ACF9-4D44-B516-B20BC482378A}" type="slidenum">
              <a:rPr lang="en-GB" smtClean="0"/>
              <a:t>‹#›</a:t>
            </a:fld>
            <a:endParaRPr lang="en-GB"/>
          </a:p>
        </p:txBody>
      </p:sp>
    </p:spTree>
    <p:extLst>
      <p:ext uri="{BB962C8B-B14F-4D97-AF65-F5344CB8AC3E}">
        <p14:creationId xmlns:p14="http://schemas.microsoft.com/office/powerpoint/2010/main" val="26534204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199DF-6E44-40BB-AF85-A801E21C210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E58780-D3F5-4630-A873-16FB7819A1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DDAC791-099F-4493-8F65-8D36FF1FC6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C34584F-4089-49C8-8E7A-1B2EE29AF288}"/>
              </a:ext>
            </a:extLst>
          </p:cNvPr>
          <p:cNvSpPr>
            <a:spLocks noGrp="1"/>
          </p:cNvSpPr>
          <p:nvPr>
            <p:ph type="dt" sz="half" idx="10"/>
          </p:nvPr>
        </p:nvSpPr>
        <p:spPr/>
        <p:txBody>
          <a:bodyPr/>
          <a:lstStyle/>
          <a:p>
            <a:fld id="{AF445922-562A-4E51-A00C-7E4F292EB7AF}" type="datetimeFigureOut">
              <a:rPr lang="en-GB" smtClean="0"/>
              <a:t>17/07/2024</a:t>
            </a:fld>
            <a:endParaRPr lang="en-GB"/>
          </a:p>
        </p:txBody>
      </p:sp>
      <p:sp>
        <p:nvSpPr>
          <p:cNvPr id="6" name="Footer Placeholder 5">
            <a:extLst>
              <a:ext uri="{FF2B5EF4-FFF2-40B4-BE49-F238E27FC236}">
                <a16:creationId xmlns:a16="http://schemas.microsoft.com/office/drawing/2014/main" id="{515E7FEF-69A5-446D-B7BE-D7B1FD295A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9C0291-DAB2-4D3D-995C-BC52A247A900}"/>
              </a:ext>
            </a:extLst>
          </p:cNvPr>
          <p:cNvSpPr>
            <a:spLocks noGrp="1"/>
          </p:cNvSpPr>
          <p:nvPr>
            <p:ph type="sldNum" sz="quarter" idx="12"/>
          </p:nvPr>
        </p:nvSpPr>
        <p:spPr/>
        <p:txBody>
          <a:bodyPr/>
          <a:lstStyle/>
          <a:p>
            <a:fld id="{DA8D74DB-ACF9-4D44-B516-B20BC482378A}" type="slidenum">
              <a:rPr lang="en-GB" smtClean="0"/>
              <a:t>‹#›</a:t>
            </a:fld>
            <a:endParaRPr lang="en-GB"/>
          </a:p>
        </p:txBody>
      </p:sp>
    </p:spTree>
    <p:extLst>
      <p:ext uri="{BB962C8B-B14F-4D97-AF65-F5344CB8AC3E}">
        <p14:creationId xmlns:p14="http://schemas.microsoft.com/office/powerpoint/2010/main" val="2168413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6A48F-5733-4ACB-957D-49F6F17C01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A8B3DCB-EDE1-4AEC-8D9F-7BDBDF7E3B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963847-E1FD-415E-AE65-E11598D903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F2037E4-067F-435C-AB78-79B483BB6B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5D4DEF-AD2D-4F0E-9F6D-587A2D1C2C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4776823-61A6-4C63-8EFB-6982C19EBB9E}"/>
              </a:ext>
            </a:extLst>
          </p:cNvPr>
          <p:cNvSpPr>
            <a:spLocks noGrp="1"/>
          </p:cNvSpPr>
          <p:nvPr>
            <p:ph type="dt" sz="half" idx="10"/>
          </p:nvPr>
        </p:nvSpPr>
        <p:spPr/>
        <p:txBody>
          <a:bodyPr/>
          <a:lstStyle/>
          <a:p>
            <a:fld id="{AF445922-562A-4E51-A00C-7E4F292EB7AF}" type="datetimeFigureOut">
              <a:rPr lang="en-GB" smtClean="0"/>
              <a:t>17/07/2024</a:t>
            </a:fld>
            <a:endParaRPr lang="en-GB"/>
          </a:p>
        </p:txBody>
      </p:sp>
      <p:sp>
        <p:nvSpPr>
          <p:cNvPr id="8" name="Footer Placeholder 7">
            <a:extLst>
              <a:ext uri="{FF2B5EF4-FFF2-40B4-BE49-F238E27FC236}">
                <a16:creationId xmlns:a16="http://schemas.microsoft.com/office/drawing/2014/main" id="{9F299305-19B8-43E8-B773-17175D98632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89C8875-DD3E-4510-AF93-15AD88140D40}"/>
              </a:ext>
            </a:extLst>
          </p:cNvPr>
          <p:cNvSpPr>
            <a:spLocks noGrp="1"/>
          </p:cNvSpPr>
          <p:nvPr>
            <p:ph type="sldNum" sz="quarter" idx="12"/>
          </p:nvPr>
        </p:nvSpPr>
        <p:spPr/>
        <p:txBody>
          <a:bodyPr/>
          <a:lstStyle/>
          <a:p>
            <a:fld id="{DA8D74DB-ACF9-4D44-B516-B20BC482378A}" type="slidenum">
              <a:rPr lang="en-GB" smtClean="0"/>
              <a:t>‹#›</a:t>
            </a:fld>
            <a:endParaRPr lang="en-GB"/>
          </a:p>
        </p:txBody>
      </p:sp>
    </p:spTree>
    <p:extLst>
      <p:ext uri="{BB962C8B-B14F-4D97-AF65-F5344CB8AC3E}">
        <p14:creationId xmlns:p14="http://schemas.microsoft.com/office/powerpoint/2010/main" val="6800254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D6266-6F46-4358-9942-A37B9D4BEAB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CB7FAC3-64BA-4605-9D21-64F7EF42EE19}"/>
              </a:ext>
            </a:extLst>
          </p:cNvPr>
          <p:cNvSpPr>
            <a:spLocks noGrp="1"/>
          </p:cNvSpPr>
          <p:nvPr>
            <p:ph type="dt" sz="half" idx="10"/>
          </p:nvPr>
        </p:nvSpPr>
        <p:spPr/>
        <p:txBody>
          <a:bodyPr/>
          <a:lstStyle/>
          <a:p>
            <a:fld id="{AF445922-562A-4E51-A00C-7E4F292EB7AF}" type="datetimeFigureOut">
              <a:rPr lang="en-GB" smtClean="0"/>
              <a:t>17/07/2024</a:t>
            </a:fld>
            <a:endParaRPr lang="en-GB"/>
          </a:p>
        </p:txBody>
      </p:sp>
      <p:sp>
        <p:nvSpPr>
          <p:cNvPr id="4" name="Footer Placeholder 3">
            <a:extLst>
              <a:ext uri="{FF2B5EF4-FFF2-40B4-BE49-F238E27FC236}">
                <a16:creationId xmlns:a16="http://schemas.microsoft.com/office/drawing/2014/main" id="{DFE42C01-3F6A-42E3-8CEE-EA6E5E96EFC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8E73FC7-09F6-4509-8088-A526AF2180D9}"/>
              </a:ext>
            </a:extLst>
          </p:cNvPr>
          <p:cNvSpPr>
            <a:spLocks noGrp="1"/>
          </p:cNvSpPr>
          <p:nvPr>
            <p:ph type="sldNum" sz="quarter" idx="12"/>
          </p:nvPr>
        </p:nvSpPr>
        <p:spPr/>
        <p:txBody>
          <a:bodyPr/>
          <a:lstStyle/>
          <a:p>
            <a:fld id="{DA8D74DB-ACF9-4D44-B516-B20BC482378A}" type="slidenum">
              <a:rPr lang="en-GB" smtClean="0"/>
              <a:t>‹#›</a:t>
            </a:fld>
            <a:endParaRPr lang="en-GB"/>
          </a:p>
        </p:txBody>
      </p:sp>
    </p:spTree>
    <p:extLst>
      <p:ext uri="{BB962C8B-B14F-4D97-AF65-F5344CB8AC3E}">
        <p14:creationId xmlns:p14="http://schemas.microsoft.com/office/powerpoint/2010/main" val="42698206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08D4CB-EAF6-4A59-9222-E1B3F7E21E75}"/>
              </a:ext>
            </a:extLst>
          </p:cNvPr>
          <p:cNvSpPr>
            <a:spLocks noGrp="1"/>
          </p:cNvSpPr>
          <p:nvPr>
            <p:ph type="dt" sz="half" idx="10"/>
          </p:nvPr>
        </p:nvSpPr>
        <p:spPr/>
        <p:txBody>
          <a:bodyPr/>
          <a:lstStyle/>
          <a:p>
            <a:fld id="{AF445922-562A-4E51-A00C-7E4F292EB7AF}" type="datetimeFigureOut">
              <a:rPr lang="en-GB" smtClean="0"/>
              <a:t>17/07/2024</a:t>
            </a:fld>
            <a:endParaRPr lang="en-GB"/>
          </a:p>
        </p:txBody>
      </p:sp>
      <p:sp>
        <p:nvSpPr>
          <p:cNvPr id="3" name="Footer Placeholder 2">
            <a:extLst>
              <a:ext uri="{FF2B5EF4-FFF2-40B4-BE49-F238E27FC236}">
                <a16:creationId xmlns:a16="http://schemas.microsoft.com/office/drawing/2014/main" id="{6240EDCB-D9A9-4AC1-A153-5904C45C6B0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6021DDE-5175-4166-BC52-2BE63694E2F4}"/>
              </a:ext>
            </a:extLst>
          </p:cNvPr>
          <p:cNvSpPr>
            <a:spLocks noGrp="1"/>
          </p:cNvSpPr>
          <p:nvPr>
            <p:ph type="sldNum" sz="quarter" idx="12"/>
          </p:nvPr>
        </p:nvSpPr>
        <p:spPr/>
        <p:txBody>
          <a:bodyPr/>
          <a:lstStyle/>
          <a:p>
            <a:fld id="{DA8D74DB-ACF9-4D44-B516-B20BC482378A}" type="slidenum">
              <a:rPr lang="en-GB" smtClean="0"/>
              <a:t>‹#›</a:t>
            </a:fld>
            <a:endParaRPr lang="en-GB"/>
          </a:p>
        </p:txBody>
      </p:sp>
    </p:spTree>
    <p:extLst>
      <p:ext uri="{BB962C8B-B14F-4D97-AF65-F5344CB8AC3E}">
        <p14:creationId xmlns:p14="http://schemas.microsoft.com/office/powerpoint/2010/main" val="39105653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B731A-818E-4512-852D-9B7F630167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DCD470F-9F95-4427-9559-876C8619FC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F4D80E3-7FA3-4BA3-9180-F6D7CCEDC1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4EF248-9109-41D6-ABB6-C7A963967871}"/>
              </a:ext>
            </a:extLst>
          </p:cNvPr>
          <p:cNvSpPr>
            <a:spLocks noGrp="1"/>
          </p:cNvSpPr>
          <p:nvPr>
            <p:ph type="dt" sz="half" idx="10"/>
          </p:nvPr>
        </p:nvSpPr>
        <p:spPr/>
        <p:txBody>
          <a:bodyPr/>
          <a:lstStyle/>
          <a:p>
            <a:fld id="{AF445922-562A-4E51-A00C-7E4F292EB7AF}" type="datetimeFigureOut">
              <a:rPr lang="en-GB" smtClean="0"/>
              <a:t>17/07/2024</a:t>
            </a:fld>
            <a:endParaRPr lang="en-GB"/>
          </a:p>
        </p:txBody>
      </p:sp>
      <p:sp>
        <p:nvSpPr>
          <p:cNvPr id="6" name="Footer Placeholder 5">
            <a:extLst>
              <a:ext uri="{FF2B5EF4-FFF2-40B4-BE49-F238E27FC236}">
                <a16:creationId xmlns:a16="http://schemas.microsoft.com/office/drawing/2014/main" id="{6906C013-01E1-4C63-83D8-B242023F20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1065C9-3C01-4DC4-9243-8E884A443284}"/>
              </a:ext>
            </a:extLst>
          </p:cNvPr>
          <p:cNvSpPr>
            <a:spLocks noGrp="1"/>
          </p:cNvSpPr>
          <p:nvPr>
            <p:ph type="sldNum" sz="quarter" idx="12"/>
          </p:nvPr>
        </p:nvSpPr>
        <p:spPr/>
        <p:txBody>
          <a:bodyPr/>
          <a:lstStyle/>
          <a:p>
            <a:fld id="{DA8D74DB-ACF9-4D44-B516-B20BC482378A}" type="slidenum">
              <a:rPr lang="en-GB" smtClean="0"/>
              <a:t>‹#›</a:t>
            </a:fld>
            <a:endParaRPr lang="en-GB"/>
          </a:p>
        </p:txBody>
      </p:sp>
    </p:spTree>
    <p:extLst>
      <p:ext uri="{BB962C8B-B14F-4D97-AF65-F5344CB8AC3E}">
        <p14:creationId xmlns:p14="http://schemas.microsoft.com/office/powerpoint/2010/main" val="549141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4D303-9E35-4582-ADF0-3A73706E42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2E2D507-066A-4E13-8E91-215137CAD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EB46D61-1B83-4555-AF0F-6E27D0749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0CBE6A-E82B-4A3C-8F14-746DA95000E5}"/>
              </a:ext>
            </a:extLst>
          </p:cNvPr>
          <p:cNvSpPr>
            <a:spLocks noGrp="1"/>
          </p:cNvSpPr>
          <p:nvPr>
            <p:ph type="dt" sz="half" idx="10"/>
          </p:nvPr>
        </p:nvSpPr>
        <p:spPr/>
        <p:txBody>
          <a:bodyPr/>
          <a:lstStyle/>
          <a:p>
            <a:fld id="{AF445922-562A-4E51-A00C-7E4F292EB7AF}" type="datetimeFigureOut">
              <a:rPr lang="en-GB" smtClean="0"/>
              <a:t>17/07/2024</a:t>
            </a:fld>
            <a:endParaRPr lang="en-GB"/>
          </a:p>
        </p:txBody>
      </p:sp>
      <p:sp>
        <p:nvSpPr>
          <p:cNvPr id="6" name="Footer Placeholder 5">
            <a:extLst>
              <a:ext uri="{FF2B5EF4-FFF2-40B4-BE49-F238E27FC236}">
                <a16:creationId xmlns:a16="http://schemas.microsoft.com/office/drawing/2014/main" id="{E36E2CE2-7A01-4835-805B-2E7574CC2E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DFE1E6-3DBA-43F6-869B-329DA2D1E51F}"/>
              </a:ext>
            </a:extLst>
          </p:cNvPr>
          <p:cNvSpPr>
            <a:spLocks noGrp="1"/>
          </p:cNvSpPr>
          <p:nvPr>
            <p:ph type="sldNum" sz="quarter" idx="12"/>
          </p:nvPr>
        </p:nvSpPr>
        <p:spPr/>
        <p:txBody>
          <a:bodyPr/>
          <a:lstStyle/>
          <a:p>
            <a:fld id="{DA8D74DB-ACF9-4D44-B516-B20BC482378A}" type="slidenum">
              <a:rPr lang="en-GB" smtClean="0"/>
              <a:t>‹#›</a:t>
            </a:fld>
            <a:endParaRPr lang="en-GB"/>
          </a:p>
        </p:txBody>
      </p:sp>
    </p:spTree>
    <p:extLst>
      <p:ext uri="{BB962C8B-B14F-4D97-AF65-F5344CB8AC3E}">
        <p14:creationId xmlns:p14="http://schemas.microsoft.com/office/powerpoint/2010/main" val="2728681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800" b="0" i="0">
                <a:solidFill>
                  <a:srgbClr val="2D2D2F"/>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7/17/2024</a:t>
            </a:fld>
            <a:endParaRPr lang="en-US"/>
          </a:p>
        </p:txBody>
      </p:sp>
      <p:sp>
        <p:nvSpPr>
          <p:cNvPr id="6" name="Holder 6"/>
          <p:cNvSpPr>
            <a:spLocks noGrp="1"/>
          </p:cNvSpPr>
          <p:nvPr>
            <p:ph type="sldNum" sz="quarter" idx="7"/>
          </p:nvPr>
        </p:nvSpPr>
        <p:spPr/>
        <p:txBody>
          <a:bodyPr lIns="0" tIns="0" rIns="0" bIns="0"/>
          <a:lstStyle>
            <a:lvl1pPr>
              <a:defRPr sz="800" b="0" i="0">
                <a:solidFill>
                  <a:srgbClr val="2D2D2F"/>
                </a:solidFill>
                <a:latin typeface="Arial"/>
                <a:cs typeface="Arial"/>
              </a:defRPr>
            </a:lvl1pPr>
          </a:lstStyle>
          <a:p>
            <a:pPr marL="38100">
              <a:lnSpc>
                <a:spcPct val="100000"/>
              </a:lnSpc>
              <a:spcBef>
                <a:spcPts val="20"/>
              </a:spcBef>
            </a:pPr>
            <a:fld id="{81D60167-4931-47E6-BA6A-407CBD079E47}" type="slidenum">
              <a:rPr dirty="0"/>
              <a:t>‹#›</a:t>
            </a:fld>
            <a:r>
              <a:rPr spc="190"/>
              <a:t>  </a:t>
            </a:r>
            <a:r>
              <a:t>Alliance</a:t>
            </a:r>
            <a:r>
              <a:rPr spc="-20"/>
              <a:t> </a:t>
            </a:r>
            <a:r>
              <a:t>Manchester</a:t>
            </a:r>
            <a:r>
              <a:rPr spc="5"/>
              <a:t> </a:t>
            </a:r>
            <a:r>
              <a:t>Business</a:t>
            </a:r>
            <a:r>
              <a:rPr spc="-10"/>
              <a:t> School</a:t>
            </a:r>
          </a:p>
        </p:txBody>
      </p:sp>
    </p:spTree>
    <p:extLst>
      <p:ext uri="{BB962C8B-B14F-4D97-AF65-F5344CB8AC3E}">
        <p14:creationId xmlns:p14="http://schemas.microsoft.com/office/powerpoint/2010/main" val="24963248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81909-2E23-4E65-9EAC-E45371A90DD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77C8C77-F4D3-47AE-94AE-072813B163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9BA9D8-E56E-4603-88F2-19B32B266D1C}"/>
              </a:ext>
            </a:extLst>
          </p:cNvPr>
          <p:cNvSpPr>
            <a:spLocks noGrp="1"/>
          </p:cNvSpPr>
          <p:nvPr>
            <p:ph type="dt" sz="half" idx="10"/>
          </p:nvPr>
        </p:nvSpPr>
        <p:spPr/>
        <p:txBody>
          <a:bodyPr/>
          <a:lstStyle/>
          <a:p>
            <a:fld id="{AF445922-562A-4E51-A00C-7E4F292EB7AF}" type="datetimeFigureOut">
              <a:rPr lang="en-GB" smtClean="0"/>
              <a:t>17/07/2024</a:t>
            </a:fld>
            <a:endParaRPr lang="en-GB"/>
          </a:p>
        </p:txBody>
      </p:sp>
      <p:sp>
        <p:nvSpPr>
          <p:cNvPr id="5" name="Footer Placeholder 4">
            <a:extLst>
              <a:ext uri="{FF2B5EF4-FFF2-40B4-BE49-F238E27FC236}">
                <a16:creationId xmlns:a16="http://schemas.microsoft.com/office/drawing/2014/main" id="{A8082211-5E9F-4435-A832-57BFC2D2EB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09437F-0460-42F8-B2F2-65BE04909195}"/>
              </a:ext>
            </a:extLst>
          </p:cNvPr>
          <p:cNvSpPr>
            <a:spLocks noGrp="1"/>
          </p:cNvSpPr>
          <p:nvPr>
            <p:ph type="sldNum" sz="quarter" idx="12"/>
          </p:nvPr>
        </p:nvSpPr>
        <p:spPr/>
        <p:txBody>
          <a:bodyPr/>
          <a:lstStyle/>
          <a:p>
            <a:fld id="{DA8D74DB-ACF9-4D44-B516-B20BC482378A}" type="slidenum">
              <a:rPr lang="en-GB" smtClean="0"/>
              <a:t>‹#›</a:t>
            </a:fld>
            <a:endParaRPr lang="en-GB"/>
          </a:p>
        </p:txBody>
      </p:sp>
    </p:spTree>
    <p:extLst>
      <p:ext uri="{BB962C8B-B14F-4D97-AF65-F5344CB8AC3E}">
        <p14:creationId xmlns:p14="http://schemas.microsoft.com/office/powerpoint/2010/main" val="3145407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416D77-CEED-48F2-B03C-DF00A91EB35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5713C1E-40F7-4B8E-A32B-34EAD5F7D8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D9673D-8434-4DBE-9D43-1DAB38E2F769}"/>
              </a:ext>
            </a:extLst>
          </p:cNvPr>
          <p:cNvSpPr>
            <a:spLocks noGrp="1"/>
          </p:cNvSpPr>
          <p:nvPr>
            <p:ph type="dt" sz="half" idx="10"/>
          </p:nvPr>
        </p:nvSpPr>
        <p:spPr/>
        <p:txBody>
          <a:bodyPr/>
          <a:lstStyle/>
          <a:p>
            <a:fld id="{AF445922-562A-4E51-A00C-7E4F292EB7AF}" type="datetimeFigureOut">
              <a:rPr lang="en-GB" smtClean="0"/>
              <a:t>17/07/2024</a:t>
            </a:fld>
            <a:endParaRPr lang="en-GB"/>
          </a:p>
        </p:txBody>
      </p:sp>
      <p:sp>
        <p:nvSpPr>
          <p:cNvPr id="5" name="Footer Placeholder 4">
            <a:extLst>
              <a:ext uri="{FF2B5EF4-FFF2-40B4-BE49-F238E27FC236}">
                <a16:creationId xmlns:a16="http://schemas.microsoft.com/office/drawing/2014/main" id="{D9B88C96-BAE6-4ADE-B447-54C0E1E958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E8F83E-5FBE-4E6A-82C9-9F4686C56C00}"/>
              </a:ext>
            </a:extLst>
          </p:cNvPr>
          <p:cNvSpPr>
            <a:spLocks noGrp="1"/>
          </p:cNvSpPr>
          <p:nvPr>
            <p:ph type="sldNum" sz="quarter" idx="12"/>
          </p:nvPr>
        </p:nvSpPr>
        <p:spPr/>
        <p:txBody>
          <a:bodyPr/>
          <a:lstStyle/>
          <a:p>
            <a:fld id="{DA8D74DB-ACF9-4D44-B516-B20BC482378A}" type="slidenum">
              <a:rPr lang="en-GB" smtClean="0"/>
              <a:t>‹#›</a:t>
            </a:fld>
            <a:endParaRPr lang="en-GB"/>
          </a:p>
        </p:txBody>
      </p:sp>
    </p:spTree>
    <p:extLst>
      <p:ext uri="{BB962C8B-B14F-4D97-AF65-F5344CB8AC3E}">
        <p14:creationId xmlns:p14="http://schemas.microsoft.com/office/powerpoint/2010/main" val="2424895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5A1A9A-F62A-214A-A5A5-35C0300A3410}"/>
              </a:ext>
            </a:extLst>
          </p:cNvPr>
          <p:cNvPicPr>
            <a:picLocks noChangeAspect="1"/>
          </p:cNvPicPr>
          <p:nvPr userDrawn="1"/>
        </p:nvPicPr>
        <p:blipFill rotWithShape="1">
          <a:blip r:embed="rId2"/>
          <a:srcRect t="77254"/>
          <a:stretch/>
        </p:blipFill>
        <p:spPr>
          <a:xfrm>
            <a:off x="0" y="5313055"/>
            <a:ext cx="12192000" cy="1559449"/>
          </a:xfrm>
          <a:prstGeom prst="rect">
            <a:avLst/>
          </a:prstGeom>
        </p:spPr>
      </p:pic>
      <p:pic>
        <p:nvPicPr>
          <p:cNvPr id="11" name="Picture 10">
            <a:extLst>
              <a:ext uri="{FF2B5EF4-FFF2-40B4-BE49-F238E27FC236}">
                <a16:creationId xmlns:a16="http://schemas.microsoft.com/office/drawing/2014/main" id="{3E706B7B-1565-7948-A9FC-6D786E187B09}"/>
              </a:ext>
            </a:extLst>
          </p:cNvPr>
          <p:cNvPicPr>
            <a:picLocks noChangeAspect="1"/>
          </p:cNvPicPr>
          <p:nvPr userDrawn="1"/>
        </p:nvPicPr>
        <p:blipFill>
          <a:blip r:embed="rId3"/>
          <a:stretch>
            <a:fillRect/>
          </a:stretch>
        </p:blipFill>
        <p:spPr>
          <a:xfrm>
            <a:off x="15498" y="5945349"/>
            <a:ext cx="1983783" cy="690557"/>
          </a:xfrm>
          <a:prstGeom prst="rect">
            <a:avLst/>
          </a:prstGeom>
        </p:spPr>
      </p:pic>
    </p:spTree>
    <p:extLst>
      <p:ext uri="{BB962C8B-B14F-4D97-AF65-F5344CB8AC3E}">
        <p14:creationId xmlns:p14="http://schemas.microsoft.com/office/powerpoint/2010/main" val="11036993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A03AA-7A1A-6AE7-E0CF-6EC362AF098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C1C84AD-EFAB-14BE-AA2F-2B34ACD67B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5DA1B8F0-38A0-9A9D-3F3D-C0E2B3C9BB97}"/>
              </a:ext>
            </a:extLst>
          </p:cNvPr>
          <p:cNvSpPr>
            <a:spLocks noGrp="1"/>
          </p:cNvSpPr>
          <p:nvPr>
            <p:ph type="dt" sz="half" idx="10"/>
          </p:nvPr>
        </p:nvSpPr>
        <p:spPr/>
        <p:txBody>
          <a:bodyPr/>
          <a:lstStyle/>
          <a:p>
            <a:fld id="{4E5A91CB-FD8C-404B-9CC9-E695DF5CA148}" type="datetimeFigureOut">
              <a:rPr lang="en-GB" smtClean="0"/>
              <a:t>17/07/2024</a:t>
            </a:fld>
            <a:endParaRPr lang="en-GB"/>
          </a:p>
        </p:txBody>
      </p:sp>
      <p:sp>
        <p:nvSpPr>
          <p:cNvPr id="5" name="Footer Placeholder 4">
            <a:extLst>
              <a:ext uri="{FF2B5EF4-FFF2-40B4-BE49-F238E27FC236}">
                <a16:creationId xmlns:a16="http://schemas.microsoft.com/office/drawing/2014/main" id="{F761DD21-73FA-6EF3-CC5E-84E3ECCD86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44E885-9730-0D6C-146F-8650F197954D}"/>
              </a:ext>
            </a:extLst>
          </p:cNvPr>
          <p:cNvSpPr>
            <a:spLocks noGrp="1"/>
          </p:cNvSpPr>
          <p:nvPr>
            <p:ph type="sldNum" sz="quarter" idx="12"/>
          </p:nvPr>
        </p:nvSpPr>
        <p:spPr/>
        <p:txBody>
          <a:bodyPr/>
          <a:lstStyle/>
          <a:p>
            <a:fld id="{382B9D7B-4671-A242-BE4B-88CC3840C410}" type="slidenum">
              <a:rPr lang="en-GB" smtClean="0"/>
              <a:t>‹#›</a:t>
            </a:fld>
            <a:endParaRPr lang="en-GB"/>
          </a:p>
        </p:txBody>
      </p:sp>
    </p:spTree>
    <p:extLst>
      <p:ext uri="{BB962C8B-B14F-4D97-AF65-F5344CB8AC3E}">
        <p14:creationId xmlns:p14="http://schemas.microsoft.com/office/powerpoint/2010/main" val="9169953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7376D-9421-9643-3443-F2EF2275469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58CED62-4E2A-4255-5A04-2F55C129139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2A17FDE-1FCF-BF80-304F-629535F6FE85}"/>
              </a:ext>
            </a:extLst>
          </p:cNvPr>
          <p:cNvSpPr>
            <a:spLocks noGrp="1"/>
          </p:cNvSpPr>
          <p:nvPr>
            <p:ph type="dt" sz="half" idx="10"/>
          </p:nvPr>
        </p:nvSpPr>
        <p:spPr/>
        <p:txBody>
          <a:bodyPr/>
          <a:lstStyle/>
          <a:p>
            <a:fld id="{4E5A91CB-FD8C-404B-9CC9-E695DF5CA148}" type="datetimeFigureOut">
              <a:rPr lang="en-GB" smtClean="0"/>
              <a:t>17/07/2024</a:t>
            </a:fld>
            <a:endParaRPr lang="en-GB"/>
          </a:p>
        </p:txBody>
      </p:sp>
      <p:sp>
        <p:nvSpPr>
          <p:cNvPr id="5" name="Footer Placeholder 4">
            <a:extLst>
              <a:ext uri="{FF2B5EF4-FFF2-40B4-BE49-F238E27FC236}">
                <a16:creationId xmlns:a16="http://schemas.microsoft.com/office/drawing/2014/main" id="{571155A5-B3EB-FC9E-EC36-CCD8F075DD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DF9E38-7E84-507C-2A88-83B617119742}"/>
              </a:ext>
            </a:extLst>
          </p:cNvPr>
          <p:cNvSpPr>
            <a:spLocks noGrp="1"/>
          </p:cNvSpPr>
          <p:nvPr>
            <p:ph type="sldNum" sz="quarter" idx="12"/>
          </p:nvPr>
        </p:nvSpPr>
        <p:spPr/>
        <p:txBody>
          <a:bodyPr/>
          <a:lstStyle/>
          <a:p>
            <a:fld id="{382B9D7B-4671-A242-BE4B-88CC3840C410}" type="slidenum">
              <a:rPr lang="en-GB" smtClean="0"/>
              <a:t>‹#›</a:t>
            </a:fld>
            <a:endParaRPr lang="en-GB"/>
          </a:p>
        </p:txBody>
      </p:sp>
    </p:spTree>
    <p:extLst>
      <p:ext uri="{BB962C8B-B14F-4D97-AF65-F5344CB8AC3E}">
        <p14:creationId xmlns:p14="http://schemas.microsoft.com/office/powerpoint/2010/main" val="25448884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43AD-FB95-703E-9FAD-92E129C8B98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655F9E9-60F2-CADE-A355-55CB8A3004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31AA445-419A-C9D9-E493-1CF6413885D4}"/>
              </a:ext>
            </a:extLst>
          </p:cNvPr>
          <p:cNvSpPr>
            <a:spLocks noGrp="1"/>
          </p:cNvSpPr>
          <p:nvPr>
            <p:ph type="dt" sz="half" idx="10"/>
          </p:nvPr>
        </p:nvSpPr>
        <p:spPr/>
        <p:txBody>
          <a:bodyPr/>
          <a:lstStyle/>
          <a:p>
            <a:fld id="{4E5A91CB-FD8C-404B-9CC9-E695DF5CA148}" type="datetimeFigureOut">
              <a:rPr lang="en-GB" smtClean="0"/>
              <a:t>17/07/2024</a:t>
            </a:fld>
            <a:endParaRPr lang="en-GB"/>
          </a:p>
        </p:txBody>
      </p:sp>
      <p:sp>
        <p:nvSpPr>
          <p:cNvPr id="5" name="Footer Placeholder 4">
            <a:extLst>
              <a:ext uri="{FF2B5EF4-FFF2-40B4-BE49-F238E27FC236}">
                <a16:creationId xmlns:a16="http://schemas.microsoft.com/office/drawing/2014/main" id="{27B99501-05AD-7654-E587-7A6E8B839A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B8C057-EC61-0323-C411-EB495017B2F0}"/>
              </a:ext>
            </a:extLst>
          </p:cNvPr>
          <p:cNvSpPr>
            <a:spLocks noGrp="1"/>
          </p:cNvSpPr>
          <p:nvPr>
            <p:ph type="sldNum" sz="quarter" idx="12"/>
          </p:nvPr>
        </p:nvSpPr>
        <p:spPr/>
        <p:txBody>
          <a:bodyPr/>
          <a:lstStyle/>
          <a:p>
            <a:fld id="{382B9D7B-4671-A242-BE4B-88CC3840C410}" type="slidenum">
              <a:rPr lang="en-GB" smtClean="0"/>
              <a:t>‹#›</a:t>
            </a:fld>
            <a:endParaRPr lang="en-GB"/>
          </a:p>
        </p:txBody>
      </p:sp>
    </p:spTree>
    <p:extLst>
      <p:ext uri="{BB962C8B-B14F-4D97-AF65-F5344CB8AC3E}">
        <p14:creationId xmlns:p14="http://schemas.microsoft.com/office/powerpoint/2010/main" val="16274488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C3C50-AB73-F58E-603A-57B8778901C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7CC5AAD-095C-6775-B85D-F6928C8DDE0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DA2AD107-9BE1-9A09-A1CA-91BF8E352FA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BC48125-7BCE-3FB8-F368-1E3A353D66A7}"/>
              </a:ext>
            </a:extLst>
          </p:cNvPr>
          <p:cNvSpPr>
            <a:spLocks noGrp="1"/>
          </p:cNvSpPr>
          <p:nvPr>
            <p:ph type="dt" sz="half" idx="10"/>
          </p:nvPr>
        </p:nvSpPr>
        <p:spPr/>
        <p:txBody>
          <a:bodyPr/>
          <a:lstStyle/>
          <a:p>
            <a:fld id="{4E5A91CB-FD8C-404B-9CC9-E695DF5CA148}" type="datetimeFigureOut">
              <a:rPr lang="en-GB" smtClean="0"/>
              <a:t>17/07/2024</a:t>
            </a:fld>
            <a:endParaRPr lang="en-GB"/>
          </a:p>
        </p:txBody>
      </p:sp>
      <p:sp>
        <p:nvSpPr>
          <p:cNvPr id="6" name="Footer Placeholder 5">
            <a:extLst>
              <a:ext uri="{FF2B5EF4-FFF2-40B4-BE49-F238E27FC236}">
                <a16:creationId xmlns:a16="http://schemas.microsoft.com/office/drawing/2014/main" id="{C48DE95D-5D82-CC60-8550-CD31BF7FDD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137A505-CF10-98D3-2899-B5394CF256E7}"/>
              </a:ext>
            </a:extLst>
          </p:cNvPr>
          <p:cNvSpPr>
            <a:spLocks noGrp="1"/>
          </p:cNvSpPr>
          <p:nvPr>
            <p:ph type="sldNum" sz="quarter" idx="12"/>
          </p:nvPr>
        </p:nvSpPr>
        <p:spPr/>
        <p:txBody>
          <a:bodyPr/>
          <a:lstStyle/>
          <a:p>
            <a:fld id="{382B9D7B-4671-A242-BE4B-88CC3840C410}" type="slidenum">
              <a:rPr lang="en-GB" smtClean="0"/>
              <a:t>‹#›</a:t>
            </a:fld>
            <a:endParaRPr lang="en-GB"/>
          </a:p>
        </p:txBody>
      </p:sp>
    </p:spTree>
    <p:extLst>
      <p:ext uri="{BB962C8B-B14F-4D97-AF65-F5344CB8AC3E}">
        <p14:creationId xmlns:p14="http://schemas.microsoft.com/office/powerpoint/2010/main" val="13092056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D59C-70F7-E764-4F6B-4B6C976897D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826BC92D-F5DC-4107-DF0C-A18E79CD48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30B9E5D-2CF5-09F7-E672-A6263941007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FF62F676-FF0B-AB7C-D6F6-253C6F8095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F473E9A-D5D1-2787-9E91-A81EBAE610C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97EC06C-CD19-2695-004B-AB5323AE0B67}"/>
              </a:ext>
            </a:extLst>
          </p:cNvPr>
          <p:cNvSpPr>
            <a:spLocks noGrp="1"/>
          </p:cNvSpPr>
          <p:nvPr>
            <p:ph type="dt" sz="half" idx="10"/>
          </p:nvPr>
        </p:nvSpPr>
        <p:spPr/>
        <p:txBody>
          <a:bodyPr/>
          <a:lstStyle/>
          <a:p>
            <a:fld id="{4E5A91CB-FD8C-404B-9CC9-E695DF5CA148}" type="datetimeFigureOut">
              <a:rPr lang="en-GB" smtClean="0"/>
              <a:t>17/07/2024</a:t>
            </a:fld>
            <a:endParaRPr lang="en-GB"/>
          </a:p>
        </p:txBody>
      </p:sp>
      <p:sp>
        <p:nvSpPr>
          <p:cNvPr id="8" name="Footer Placeholder 7">
            <a:extLst>
              <a:ext uri="{FF2B5EF4-FFF2-40B4-BE49-F238E27FC236}">
                <a16:creationId xmlns:a16="http://schemas.microsoft.com/office/drawing/2014/main" id="{E2FDD127-60A1-2B7B-6126-581B6CA61A6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DF273D-E9A5-1F13-C85D-5B8DFF83869D}"/>
              </a:ext>
            </a:extLst>
          </p:cNvPr>
          <p:cNvSpPr>
            <a:spLocks noGrp="1"/>
          </p:cNvSpPr>
          <p:nvPr>
            <p:ph type="sldNum" sz="quarter" idx="12"/>
          </p:nvPr>
        </p:nvSpPr>
        <p:spPr/>
        <p:txBody>
          <a:bodyPr/>
          <a:lstStyle/>
          <a:p>
            <a:fld id="{382B9D7B-4671-A242-BE4B-88CC3840C410}" type="slidenum">
              <a:rPr lang="en-GB" smtClean="0"/>
              <a:t>‹#›</a:t>
            </a:fld>
            <a:endParaRPr lang="en-GB"/>
          </a:p>
        </p:txBody>
      </p:sp>
    </p:spTree>
    <p:extLst>
      <p:ext uri="{BB962C8B-B14F-4D97-AF65-F5344CB8AC3E}">
        <p14:creationId xmlns:p14="http://schemas.microsoft.com/office/powerpoint/2010/main" val="30298209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ED6DF-60DB-A6CA-C57C-527BE54A187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9B498989-A1EE-B28F-0BC5-34A2EF0194C6}"/>
              </a:ext>
            </a:extLst>
          </p:cNvPr>
          <p:cNvSpPr>
            <a:spLocks noGrp="1"/>
          </p:cNvSpPr>
          <p:nvPr>
            <p:ph type="dt" sz="half" idx="10"/>
          </p:nvPr>
        </p:nvSpPr>
        <p:spPr/>
        <p:txBody>
          <a:bodyPr/>
          <a:lstStyle/>
          <a:p>
            <a:fld id="{4E5A91CB-FD8C-404B-9CC9-E695DF5CA148}" type="datetimeFigureOut">
              <a:rPr lang="en-GB" smtClean="0"/>
              <a:t>17/07/2024</a:t>
            </a:fld>
            <a:endParaRPr lang="en-GB"/>
          </a:p>
        </p:txBody>
      </p:sp>
      <p:sp>
        <p:nvSpPr>
          <p:cNvPr id="4" name="Footer Placeholder 3">
            <a:extLst>
              <a:ext uri="{FF2B5EF4-FFF2-40B4-BE49-F238E27FC236}">
                <a16:creationId xmlns:a16="http://schemas.microsoft.com/office/drawing/2014/main" id="{6E1F7644-8761-F6D9-4FD8-1A973420E0B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CDE96E-8044-8997-802A-5647394509EE}"/>
              </a:ext>
            </a:extLst>
          </p:cNvPr>
          <p:cNvSpPr>
            <a:spLocks noGrp="1"/>
          </p:cNvSpPr>
          <p:nvPr>
            <p:ph type="sldNum" sz="quarter" idx="12"/>
          </p:nvPr>
        </p:nvSpPr>
        <p:spPr/>
        <p:txBody>
          <a:bodyPr/>
          <a:lstStyle/>
          <a:p>
            <a:fld id="{382B9D7B-4671-A242-BE4B-88CC3840C410}" type="slidenum">
              <a:rPr lang="en-GB" smtClean="0"/>
              <a:t>‹#›</a:t>
            </a:fld>
            <a:endParaRPr lang="en-GB"/>
          </a:p>
        </p:txBody>
      </p:sp>
    </p:spTree>
    <p:extLst>
      <p:ext uri="{BB962C8B-B14F-4D97-AF65-F5344CB8AC3E}">
        <p14:creationId xmlns:p14="http://schemas.microsoft.com/office/powerpoint/2010/main" val="10592765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6DA1CE-9A46-E29D-CA98-8510CE884B8C}"/>
              </a:ext>
            </a:extLst>
          </p:cNvPr>
          <p:cNvSpPr>
            <a:spLocks noGrp="1"/>
          </p:cNvSpPr>
          <p:nvPr>
            <p:ph type="dt" sz="half" idx="10"/>
          </p:nvPr>
        </p:nvSpPr>
        <p:spPr/>
        <p:txBody>
          <a:bodyPr/>
          <a:lstStyle/>
          <a:p>
            <a:fld id="{4E5A91CB-FD8C-404B-9CC9-E695DF5CA148}" type="datetimeFigureOut">
              <a:rPr lang="en-GB" smtClean="0"/>
              <a:t>17/07/2024</a:t>
            </a:fld>
            <a:endParaRPr lang="en-GB"/>
          </a:p>
        </p:txBody>
      </p:sp>
      <p:sp>
        <p:nvSpPr>
          <p:cNvPr id="3" name="Footer Placeholder 2">
            <a:extLst>
              <a:ext uri="{FF2B5EF4-FFF2-40B4-BE49-F238E27FC236}">
                <a16:creationId xmlns:a16="http://schemas.microsoft.com/office/drawing/2014/main" id="{805D7BD5-E6C6-A8F3-B322-BD8A860070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3424D5B-0179-4A88-130F-4576776DC089}"/>
              </a:ext>
            </a:extLst>
          </p:cNvPr>
          <p:cNvSpPr>
            <a:spLocks noGrp="1"/>
          </p:cNvSpPr>
          <p:nvPr>
            <p:ph type="sldNum" sz="quarter" idx="12"/>
          </p:nvPr>
        </p:nvSpPr>
        <p:spPr/>
        <p:txBody>
          <a:bodyPr/>
          <a:lstStyle/>
          <a:p>
            <a:fld id="{382B9D7B-4671-A242-BE4B-88CC3840C410}" type="slidenum">
              <a:rPr lang="en-GB" smtClean="0"/>
              <a:t>‹#›</a:t>
            </a:fld>
            <a:endParaRPr lang="en-GB"/>
          </a:p>
        </p:txBody>
      </p:sp>
    </p:spTree>
    <p:extLst>
      <p:ext uri="{BB962C8B-B14F-4D97-AF65-F5344CB8AC3E}">
        <p14:creationId xmlns:p14="http://schemas.microsoft.com/office/powerpoint/2010/main" val="4078668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46166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430887"/>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77940"/>
            <a:ext cx="2804160" cy="276999"/>
          </a:xfrm>
        </p:spPr>
        <p:txBody>
          <a:bodyPr/>
          <a:lstStyle/>
          <a:p>
            <a:fld id="{C769A37C-9E51-4968-848E-24F9019A4678}" type="datetimeFigureOut">
              <a:rPr lang="en-GB" smtClean="0"/>
              <a:t>17/07/2024</a:t>
            </a:fld>
            <a:endParaRPr lang="en-GB"/>
          </a:p>
        </p:txBody>
      </p:sp>
      <p:sp>
        <p:nvSpPr>
          <p:cNvPr id="5" name="Footer Placeholder 4"/>
          <p:cNvSpPr>
            <a:spLocks noGrp="1"/>
          </p:cNvSpPr>
          <p:nvPr>
            <p:ph type="ftr" sz="quarter" idx="11"/>
          </p:nvPr>
        </p:nvSpPr>
        <p:spPr>
          <a:xfrm>
            <a:off x="4145280" y="6377940"/>
            <a:ext cx="3901440" cy="276999"/>
          </a:xfrm>
        </p:spPr>
        <p:txBody>
          <a:bodyPr/>
          <a:lstStyle/>
          <a:p>
            <a:endParaRPr lang="en-GB"/>
          </a:p>
        </p:txBody>
      </p:sp>
      <p:sp>
        <p:nvSpPr>
          <p:cNvPr id="6" name="Slide Number Placeholder 5"/>
          <p:cNvSpPr>
            <a:spLocks noGrp="1"/>
          </p:cNvSpPr>
          <p:nvPr>
            <p:ph type="sldNum" sz="quarter" idx="12"/>
          </p:nvPr>
        </p:nvSpPr>
        <p:spPr>
          <a:xfrm>
            <a:off x="315468" y="6612838"/>
            <a:ext cx="1979930" cy="123111"/>
          </a:xfrm>
        </p:spPr>
        <p:txBody>
          <a:bodyPr/>
          <a:lstStyle/>
          <a:p>
            <a:fld id="{4D0C18A8-6159-4550-AF0B-11A7017196EC}" type="slidenum">
              <a:rPr lang="en-GB" smtClean="0"/>
              <a:t>‹#›</a:t>
            </a:fld>
            <a:endParaRPr lang="en-GB"/>
          </a:p>
        </p:txBody>
      </p:sp>
      <p:pic>
        <p:nvPicPr>
          <p:cNvPr id="8" name="Picture 8" descr="Purple tab logo of Alliance Manchester Business School, The University of Manchest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2734" y="509588"/>
            <a:ext cx="274743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4613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DF4F-06EA-E1E9-C4FB-C26FC35CCBB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E458FA01-B56A-F9F0-AADB-A689F656EC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64B38684-5BF8-8BB3-B6A1-3A468DDF51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F44DA56-11C4-EB9F-B2B3-46E382665241}"/>
              </a:ext>
            </a:extLst>
          </p:cNvPr>
          <p:cNvSpPr>
            <a:spLocks noGrp="1"/>
          </p:cNvSpPr>
          <p:nvPr>
            <p:ph type="dt" sz="half" idx="10"/>
          </p:nvPr>
        </p:nvSpPr>
        <p:spPr/>
        <p:txBody>
          <a:bodyPr/>
          <a:lstStyle/>
          <a:p>
            <a:fld id="{4E5A91CB-FD8C-404B-9CC9-E695DF5CA148}" type="datetimeFigureOut">
              <a:rPr lang="en-GB" smtClean="0"/>
              <a:t>17/07/2024</a:t>
            </a:fld>
            <a:endParaRPr lang="en-GB"/>
          </a:p>
        </p:txBody>
      </p:sp>
      <p:sp>
        <p:nvSpPr>
          <p:cNvPr id="6" name="Footer Placeholder 5">
            <a:extLst>
              <a:ext uri="{FF2B5EF4-FFF2-40B4-BE49-F238E27FC236}">
                <a16:creationId xmlns:a16="http://schemas.microsoft.com/office/drawing/2014/main" id="{9DE3F073-41DC-706F-95A7-B78DEFC720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49519B-D389-A389-5307-4AB412215758}"/>
              </a:ext>
            </a:extLst>
          </p:cNvPr>
          <p:cNvSpPr>
            <a:spLocks noGrp="1"/>
          </p:cNvSpPr>
          <p:nvPr>
            <p:ph type="sldNum" sz="quarter" idx="12"/>
          </p:nvPr>
        </p:nvSpPr>
        <p:spPr/>
        <p:txBody>
          <a:bodyPr/>
          <a:lstStyle/>
          <a:p>
            <a:fld id="{382B9D7B-4671-A242-BE4B-88CC3840C410}" type="slidenum">
              <a:rPr lang="en-GB" smtClean="0"/>
              <a:t>‹#›</a:t>
            </a:fld>
            <a:endParaRPr lang="en-GB"/>
          </a:p>
        </p:txBody>
      </p:sp>
    </p:spTree>
    <p:extLst>
      <p:ext uri="{BB962C8B-B14F-4D97-AF65-F5344CB8AC3E}">
        <p14:creationId xmlns:p14="http://schemas.microsoft.com/office/powerpoint/2010/main" val="15205760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91A69-CC45-35A2-013A-3F4B8729490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A03DCB7-C713-DA63-D9CA-24EB5CF0E9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A86CB8B-0560-8414-74B9-69B2345A03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E061847-5427-A0EB-EE85-FCAD86BE5696}"/>
              </a:ext>
            </a:extLst>
          </p:cNvPr>
          <p:cNvSpPr>
            <a:spLocks noGrp="1"/>
          </p:cNvSpPr>
          <p:nvPr>
            <p:ph type="dt" sz="half" idx="10"/>
          </p:nvPr>
        </p:nvSpPr>
        <p:spPr/>
        <p:txBody>
          <a:bodyPr/>
          <a:lstStyle/>
          <a:p>
            <a:fld id="{4E5A91CB-FD8C-404B-9CC9-E695DF5CA148}" type="datetimeFigureOut">
              <a:rPr lang="en-GB" smtClean="0"/>
              <a:t>17/07/2024</a:t>
            </a:fld>
            <a:endParaRPr lang="en-GB"/>
          </a:p>
        </p:txBody>
      </p:sp>
      <p:sp>
        <p:nvSpPr>
          <p:cNvPr id="6" name="Footer Placeholder 5">
            <a:extLst>
              <a:ext uri="{FF2B5EF4-FFF2-40B4-BE49-F238E27FC236}">
                <a16:creationId xmlns:a16="http://schemas.microsoft.com/office/drawing/2014/main" id="{58B59C8D-D58F-92CD-FFA2-C8AE59F662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7E4E23-656B-0282-DBCF-90621BD9016F}"/>
              </a:ext>
            </a:extLst>
          </p:cNvPr>
          <p:cNvSpPr>
            <a:spLocks noGrp="1"/>
          </p:cNvSpPr>
          <p:nvPr>
            <p:ph type="sldNum" sz="quarter" idx="12"/>
          </p:nvPr>
        </p:nvSpPr>
        <p:spPr/>
        <p:txBody>
          <a:bodyPr/>
          <a:lstStyle/>
          <a:p>
            <a:fld id="{382B9D7B-4671-A242-BE4B-88CC3840C410}" type="slidenum">
              <a:rPr lang="en-GB" smtClean="0"/>
              <a:t>‹#›</a:t>
            </a:fld>
            <a:endParaRPr lang="en-GB"/>
          </a:p>
        </p:txBody>
      </p:sp>
    </p:spTree>
    <p:extLst>
      <p:ext uri="{BB962C8B-B14F-4D97-AF65-F5344CB8AC3E}">
        <p14:creationId xmlns:p14="http://schemas.microsoft.com/office/powerpoint/2010/main" val="18948590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03A5-36CE-7621-1D9A-8E2F5C484EC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E3FDE0D-CE3E-7E71-73A2-C7A926CE726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8D5C63E-602D-1B5A-D08B-0DB1C22A43CF}"/>
              </a:ext>
            </a:extLst>
          </p:cNvPr>
          <p:cNvSpPr>
            <a:spLocks noGrp="1"/>
          </p:cNvSpPr>
          <p:nvPr>
            <p:ph type="dt" sz="half" idx="10"/>
          </p:nvPr>
        </p:nvSpPr>
        <p:spPr/>
        <p:txBody>
          <a:bodyPr/>
          <a:lstStyle/>
          <a:p>
            <a:fld id="{4E5A91CB-FD8C-404B-9CC9-E695DF5CA148}" type="datetimeFigureOut">
              <a:rPr lang="en-GB" smtClean="0"/>
              <a:t>17/07/2024</a:t>
            </a:fld>
            <a:endParaRPr lang="en-GB"/>
          </a:p>
        </p:txBody>
      </p:sp>
      <p:sp>
        <p:nvSpPr>
          <p:cNvPr id="5" name="Footer Placeholder 4">
            <a:extLst>
              <a:ext uri="{FF2B5EF4-FFF2-40B4-BE49-F238E27FC236}">
                <a16:creationId xmlns:a16="http://schemas.microsoft.com/office/drawing/2014/main" id="{FBDD787D-E996-18A6-6CA5-11C699857E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AE1803-BCA4-A3F1-94A8-554C1F6FFA07}"/>
              </a:ext>
            </a:extLst>
          </p:cNvPr>
          <p:cNvSpPr>
            <a:spLocks noGrp="1"/>
          </p:cNvSpPr>
          <p:nvPr>
            <p:ph type="sldNum" sz="quarter" idx="12"/>
          </p:nvPr>
        </p:nvSpPr>
        <p:spPr/>
        <p:txBody>
          <a:bodyPr/>
          <a:lstStyle/>
          <a:p>
            <a:fld id="{382B9D7B-4671-A242-BE4B-88CC3840C410}" type="slidenum">
              <a:rPr lang="en-GB" smtClean="0"/>
              <a:t>‹#›</a:t>
            </a:fld>
            <a:endParaRPr lang="en-GB"/>
          </a:p>
        </p:txBody>
      </p:sp>
    </p:spTree>
    <p:extLst>
      <p:ext uri="{BB962C8B-B14F-4D97-AF65-F5344CB8AC3E}">
        <p14:creationId xmlns:p14="http://schemas.microsoft.com/office/powerpoint/2010/main" val="4410924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CEF94F-863E-DBF9-A857-034309621613}"/>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2C229E98-5CB3-F153-0B7C-3FFD09BA79F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D7FB2E4-20AB-1617-2198-3051EA94816C}"/>
              </a:ext>
            </a:extLst>
          </p:cNvPr>
          <p:cNvSpPr>
            <a:spLocks noGrp="1"/>
          </p:cNvSpPr>
          <p:nvPr>
            <p:ph type="dt" sz="half" idx="10"/>
          </p:nvPr>
        </p:nvSpPr>
        <p:spPr/>
        <p:txBody>
          <a:bodyPr/>
          <a:lstStyle/>
          <a:p>
            <a:fld id="{4E5A91CB-FD8C-404B-9CC9-E695DF5CA148}" type="datetimeFigureOut">
              <a:rPr lang="en-GB" smtClean="0"/>
              <a:t>17/07/2024</a:t>
            </a:fld>
            <a:endParaRPr lang="en-GB"/>
          </a:p>
        </p:txBody>
      </p:sp>
      <p:sp>
        <p:nvSpPr>
          <p:cNvPr id="5" name="Footer Placeholder 4">
            <a:extLst>
              <a:ext uri="{FF2B5EF4-FFF2-40B4-BE49-F238E27FC236}">
                <a16:creationId xmlns:a16="http://schemas.microsoft.com/office/drawing/2014/main" id="{2AE71B19-0B87-A63D-9981-CB3CC9A6A5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651C4F-1453-7990-3FC3-77FACAC79934}"/>
              </a:ext>
            </a:extLst>
          </p:cNvPr>
          <p:cNvSpPr>
            <a:spLocks noGrp="1"/>
          </p:cNvSpPr>
          <p:nvPr>
            <p:ph type="sldNum" sz="quarter" idx="12"/>
          </p:nvPr>
        </p:nvSpPr>
        <p:spPr/>
        <p:txBody>
          <a:bodyPr/>
          <a:lstStyle/>
          <a:p>
            <a:fld id="{382B9D7B-4671-A242-BE4B-88CC3840C410}" type="slidenum">
              <a:rPr lang="en-GB" smtClean="0"/>
              <a:t>‹#›</a:t>
            </a:fld>
            <a:endParaRPr lang="en-GB"/>
          </a:p>
        </p:txBody>
      </p:sp>
    </p:spTree>
    <p:extLst>
      <p:ext uri="{BB962C8B-B14F-4D97-AF65-F5344CB8AC3E}">
        <p14:creationId xmlns:p14="http://schemas.microsoft.com/office/powerpoint/2010/main" val="22389227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4553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74672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52373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54571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09955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7796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7"/>
          </a:xfrm>
          <a:prstGeom prst="rect">
            <a:avLst/>
          </a:prstGeom>
        </p:spPr>
      </p:pic>
      <p:pic>
        <p:nvPicPr>
          <p:cNvPr id="17" name="bg object 17"/>
          <p:cNvPicPr/>
          <p:nvPr/>
        </p:nvPicPr>
        <p:blipFill>
          <a:blip r:embed="rId3" cstate="print"/>
          <a:stretch>
            <a:fillRect/>
          </a:stretch>
        </p:blipFill>
        <p:spPr>
          <a:xfrm>
            <a:off x="355853" y="5923026"/>
            <a:ext cx="1458468" cy="576072"/>
          </a:xfrm>
          <a:prstGeom prst="rect">
            <a:avLst/>
          </a:prstGeom>
        </p:spPr>
      </p:pic>
      <p:sp>
        <p:nvSpPr>
          <p:cNvPr id="2" name="Holder 2"/>
          <p:cNvSpPr>
            <a:spLocks noGrp="1"/>
          </p:cNvSpPr>
          <p:nvPr>
            <p:ph type="title"/>
          </p:nvPr>
        </p:nvSpPr>
        <p:spPr/>
        <p:txBody>
          <a:bodyPr lIns="0" tIns="0" rIns="0" bIns="0"/>
          <a:lstStyle>
            <a:lvl1pPr>
              <a:defRPr sz="30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7/17/2024</a:t>
            </a:fld>
            <a:endParaRPr lang="en-US"/>
          </a:p>
        </p:txBody>
      </p:sp>
      <p:sp>
        <p:nvSpPr>
          <p:cNvPr id="5" name="Holder 5"/>
          <p:cNvSpPr>
            <a:spLocks noGrp="1"/>
          </p:cNvSpPr>
          <p:nvPr>
            <p:ph type="sldNum" sz="quarter" idx="7"/>
          </p:nvPr>
        </p:nvSpPr>
        <p:spPr/>
        <p:txBody>
          <a:bodyPr lIns="0" tIns="0" rIns="0" bIns="0"/>
          <a:lstStyle>
            <a:lvl1pPr>
              <a:defRPr sz="800" b="0" i="0">
                <a:solidFill>
                  <a:srgbClr val="2D2D2F"/>
                </a:solidFill>
                <a:latin typeface="Arial"/>
                <a:cs typeface="Arial"/>
              </a:defRPr>
            </a:lvl1pPr>
          </a:lstStyle>
          <a:p>
            <a:pPr marL="38100">
              <a:lnSpc>
                <a:spcPct val="100000"/>
              </a:lnSpc>
              <a:spcBef>
                <a:spcPts val="20"/>
              </a:spcBef>
            </a:pPr>
            <a:fld id="{81D60167-4931-47E6-BA6A-407CBD079E47}" type="slidenum">
              <a:rPr dirty="0"/>
              <a:t>‹#›</a:t>
            </a:fld>
            <a:r>
              <a:rPr spc="190"/>
              <a:t>  </a:t>
            </a:r>
            <a:r>
              <a:t>Alliance</a:t>
            </a:r>
            <a:r>
              <a:rPr spc="-20"/>
              <a:t> </a:t>
            </a:r>
            <a:r>
              <a:t>Manchester</a:t>
            </a:r>
            <a:r>
              <a:rPr spc="5"/>
              <a:t> </a:t>
            </a:r>
            <a:r>
              <a:t>Business</a:t>
            </a:r>
            <a:r>
              <a:rPr spc="-10"/>
              <a:t> School</a:t>
            </a:r>
          </a:p>
        </p:txBody>
      </p:sp>
    </p:spTree>
    <p:extLst>
      <p:ext uri="{BB962C8B-B14F-4D97-AF65-F5344CB8AC3E}">
        <p14:creationId xmlns:p14="http://schemas.microsoft.com/office/powerpoint/2010/main" val="9559852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72051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20713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90587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35752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83099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2CF6-A172-FCC5-B54D-FCF93B5354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AA33940-A23D-BF88-9E9D-F6E40C50C7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FC8C53F-CC9A-C3BD-C95B-AB89A6407CCB}"/>
              </a:ext>
            </a:extLst>
          </p:cNvPr>
          <p:cNvSpPr>
            <a:spLocks noGrp="1"/>
          </p:cNvSpPr>
          <p:nvPr>
            <p:ph type="dt" sz="half" idx="10"/>
          </p:nvPr>
        </p:nvSpPr>
        <p:spPr/>
        <p:txBody>
          <a:bodyPr/>
          <a:lstStyle/>
          <a:p>
            <a:fld id="{61958B5D-B9A6-4CAC-A6BA-8C3663AB7032}" type="datetimeFigureOut">
              <a:rPr lang="en-GB" smtClean="0"/>
              <a:t>17/07/2024</a:t>
            </a:fld>
            <a:endParaRPr lang="en-GB"/>
          </a:p>
        </p:txBody>
      </p:sp>
      <p:sp>
        <p:nvSpPr>
          <p:cNvPr id="5" name="Footer Placeholder 4">
            <a:extLst>
              <a:ext uri="{FF2B5EF4-FFF2-40B4-BE49-F238E27FC236}">
                <a16:creationId xmlns:a16="http://schemas.microsoft.com/office/drawing/2014/main" id="{061D2D53-C955-71F4-26CB-BC03293144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36E59A-352C-9CB7-7FB8-E2170D4BB31F}"/>
              </a:ext>
            </a:extLst>
          </p:cNvPr>
          <p:cNvSpPr>
            <a:spLocks noGrp="1"/>
          </p:cNvSpPr>
          <p:nvPr>
            <p:ph type="sldNum" sz="quarter" idx="12"/>
          </p:nvPr>
        </p:nvSpPr>
        <p:spPr/>
        <p:txBody>
          <a:bodyPr/>
          <a:lstStyle/>
          <a:p>
            <a:fld id="{72335195-7E4B-4812-A4CE-CE05AFE3F561}" type="slidenum">
              <a:rPr lang="en-GB" smtClean="0"/>
              <a:t>‹#›</a:t>
            </a:fld>
            <a:endParaRPr lang="en-GB"/>
          </a:p>
        </p:txBody>
      </p:sp>
    </p:spTree>
    <p:extLst>
      <p:ext uri="{BB962C8B-B14F-4D97-AF65-F5344CB8AC3E}">
        <p14:creationId xmlns:p14="http://schemas.microsoft.com/office/powerpoint/2010/main" val="10425544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A3F79-CC05-1382-FE6F-224C6ECECD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7D00E6-AA6C-98F6-4DC1-EFE604E1CC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A17E6A-ABB9-4877-72EE-A08FB756CB58}"/>
              </a:ext>
            </a:extLst>
          </p:cNvPr>
          <p:cNvSpPr>
            <a:spLocks noGrp="1"/>
          </p:cNvSpPr>
          <p:nvPr>
            <p:ph type="dt" sz="half" idx="10"/>
          </p:nvPr>
        </p:nvSpPr>
        <p:spPr/>
        <p:txBody>
          <a:bodyPr/>
          <a:lstStyle/>
          <a:p>
            <a:fld id="{61958B5D-B9A6-4CAC-A6BA-8C3663AB7032}" type="datetimeFigureOut">
              <a:rPr lang="en-GB" smtClean="0"/>
              <a:t>17/07/2024</a:t>
            </a:fld>
            <a:endParaRPr lang="en-GB"/>
          </a:p>
        </p:txBody>
      </p:sp>
      <p:sp>
        <p:nvSpPr>
          <p:cNvPr id="5" name="Footer Placeholder 4">
            <a:extLst>
              <a:ext uri="{FF2B5EF4-FFF2-40B4-BE49-F238E27FC236}">
                <a16:creationId xmlns:a16="http://schemas.microsoft.com/office/drawing/2014/main" id="{E80B1CB6-BF39-55A1-4D8F-858434C140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EF1B40-DC67-42B1-15C3-A4BABAEBC4B8}"/>
              </a:ext>
            </a:extLst>
          </p:cNvPr>
          <p:cNvSpPr>
            <a:spLocks noGrp="1"/>
          </p:cNvSpPr>
          <p:nvPr>
            <p:ph type="sldNum" sz="quarter" idx="12"/>
          </p:nvPr>
        </p:nvSpPr>
        <p:spPr/>
        <p:txBody>
          <a:bodyPr/>
          <a:lstStyle/>
          <a:p>
            <a:fld id="{72335195-7E4B-4812-A4CE-CE05AFE3F561}" type="slidenum">
              <a:rPr lang="en-GB" smtClean="0"/>
              <a:t>‹#›</a:t>
            </a:fld>
            <a:endParaRPr lang="en-GB"/>
          </a:p>
        </p:txBody>
      </p:sp>
    </p:spTree>
    <p:extLst>
      <p:ext uri="{BB962C8B-B14F-4D97-AF65-F5344CB8AC3E}">
        <p14:creationId xmlns:p14="http://schemas.microsoft.com/office/powerpoint/2010/main" val="32709979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00104-255C-0D14-B98F-487C450FC7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C5A2837-3038-4A84-F3BF-8EEBCD0283A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F50C02-928A-A04B-7B2F-7A020CF7CBAD}"/>
              </a:ext>
            </a:extLst>
          </p:cNvPr>
          <p:cNvSpPr>
            <a:spLocks noGrp="1"/>
          </p:cNvSpPr>
          <p:nvPr>
            <p:ph type="dt" sz="half" idx="10"/>
          </p:nvPr>
        </p:nvSpPr>
        <p:spPr/>
        <p:txBody>
          <a:bodyPr/>
          <a:lstStyle/>
          <a:p>
            <a:fld id="{61958B5D-B9A6-4CAC-A6BA-8C3663AB7032}" type="datetimeFigureOut">
              <a:rPr lang="en-GB" smtClean="0"/>
              <a:t>17/07/2024</a:t>
            </a:fld>
            <a:endParaRPr lang="en-GB"/>
          </a:p>
        </p:txBody>
      </p:sp>
      <p:sp>
        <p:nvSpPr>
          <p:cNvPr id="5" name="Footer Placeholder 4">
            <a:extLst>
              <a:ext uri="{FF2B5EF4-FFF2-40B4-BE49-F238E27FC236}">
                <a16:creationId xmlns:a16="http://schemas.microsoft.com/office/drawing/2014/main" id="{C64E5AED-91FB-F4DD-EB89-EB186FF3BC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2868DA-0918-31EB-20A4-6827860C5205}"/>
              </a:ext>
            </a:extLst>
          </p:cNvPr>
          <p:cNvSpPr>
            <a:spLocks noGrp="1"/>
          </p:cNvSpPr>
          <p:nvPr>
            <p:ph type="sldNum" sz="quarter" idx="12"/>
          </p:nvPr>
        </p:nvSpPr>
        <p:spPr/>
        <p:txBody>
          <a:bodyPr/>
          <a:lstStyle/>
          <a:p>
            <a:fld id="{72335195-7E4B-4812-A4CE-CE05AFE3F561}" type="slidenum">
              <a:rPr lang="en-GB" smtClean="0"/>
              <a:t>‹#›</a:t>
            </a:fld>
            <a:endParaRPr lang="en-GB"/>
          </a:p>
        </p:txBody>
      </p:sp>
    </p:spTree>
    <p:extLst>
      <p:ext uri="{BB962C8B-B14F-4D97-AF65-F5344CB8AC3E}">
        <p14:creationId xmlns:p14="http://schemas.microsoft.com/office/powerpoint/2010/main" val="37432073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5F9C5-AC27-ED98-097F-B5AF3BA6AF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C7130B-A410-F908-F826-E2982FF62D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339644F-3DDC-B25C-E7CE-DB6696250A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2D635F9-239D-1B04-AFE7-112BC91CA428}"/>
              </a:ext>
            </a:extLst>
          </p:cNvPr>
          <p:cNvSpPr>
            <a:spLocks noGrp="1"/>
          </p:cNvSpPr>
          <p:nvPr>
            <p:ph type="dt" sz="half" idx="10"/>
          </p:nvPr>
        </p:nvSpPr>
        <p:spPr/>
        <p:txBody>
          <a:bodyPr/>
          <a:lstStyle/>
          <a:p>
            <a:fld id="{61958B5D-B9A6-4CAC-A6BA-8C3663AB7032}" type="datetimeFigureOut">
              <a:rPr lang="en-GB" smtClean="0"/>
              <a:t>17/07/2024</a:t>
            </a:fld>
            <a:endParaRPr lang="en-GB"/>
          </a:p>
        </p:txBody>
      </p:sp>
      <p:sp>
        <p:nvSpPr>
          <p:cNvPr id="6" name="Footer Placeholder 5">
            <a:extLst>
              <a:ext uri="{FF2B5EF4-FFF2-40B4-BE49-F238E27FC236}">
                <a16:creationId xmlns:a16="http://schemas.microsoft.com/office/drawing/2014/main" id="{E6B7F3EE-6D42-F658-EC8E-EBD05B087E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A99A61-F533-E5B5-5F16-525A0521F308}"/>
              </a:ext>
            </a:extLst>
          </p:cNvPr>
          <p:cNvSpPr>
            <a:spLocks noGrp="1"/>
          </p:cNvSpPr>
          <p:nvPr>
            <p:ph type="sldNum" sz="quarter" idx="12"/>
          </p:nvPr>
        </p:nvSpPr>
        <p:spPr/>
        <p:txBody>
          <a:bodyPr/>
          <a:lstStyle/>
          <a:p>
            <a:fld id="{72335195-7E4B-4812-A4CE-CE05AFE3F561}" type="slidenum">
              <a:rPr lang="en-GB" smtClean="0"/>
              <a:t>‹#›</a:t>
            </a:fld>
            <a:endParaRPr lang="en-GB"/>
          </a:p>
        </p:txBody>
      </p:sp>
    </p:spTree>
    <p:extLst>
      <p:ext uri="{BB962C8B-B14F-4D97-AF65-F5344CB8AC3E}">
        <p14:creationId xmlns:p14="http://schemas.microsoft.com/office/powerpoint/2010/main" val="12445792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3AD7D-6D4E-60AC-EC4D-2B1BF27B2D1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3205BB3-C361-823E-B223-651691AFA0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D22879-D4EF-6753-92C9-8BC66CCAE1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3DB1730-BD56-1B8A-EF69-916BEACB1A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3FBE39-972C-1AA6-CEBA-B475745ECE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30E6ACB-7F58-CC1C-C578-626EE9C5C6A9}"/>
              </a:ext>
            </a:extLst>
          </p:cNvPr>
          <p:cNvSpPr>
            <a:spLocks noGrp="1"/>
          </p:cNvSpPr>
          <p:nvPr>
            <p:ph type="dt" sz="half" idx="10"/>
          </p:nvPr>
        </p:nvSpPr>
        <p:spPr/>
        <p:txBody>
          <a:bodyPr/>
          <a:lstStyle/>
          <a:p>
            <a:fld id="{61958B5D-B9A6-4CAC-A6BA-8C3663AB7032}" type="datetimeFigureOut">
              <a:rPr lang="en-GB" smtClean="0"/>
              <a:t>17/07/2024</a:t>
            </a:fld>
            <a:endParaRPr lang="en-GB"/>
          </a:p>
        </p:txBody>
      </p:sp>
      <p:sp>
        <p:nvSpPr>
          <p:cNvPr id="8" name="Footer Placeholder 7">
            <a:extLst>
              <a:ext uri="{FF2B5EF4-FFF2-40B4-BE49-F238E27FC236}">
                <a16:creationId xmlns:a16="http://schemas.microsoft.com/office/drawing/2014/main" id="{B56D4CBD-7180-E3AA-CCD5-355909837E7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481EFFF-656A-DF61-D790-28340813C0B6}"/>
              </a:ext>
            </a:extLst>
          </p:cNvPr>
          <p:cNvSpPr>
            <a:spLocks noGrp="1"/>
          </p:cNvSpPr>
          <p:nvPr>
            <p:ph type="sldNum" sz="quarter" idx="12"/>
          </p:nvPr>
        </p:nvSpPr>
        <p:spPr/>
        <p:txBody>
          <a:bodyPr/>
          <a:lstStyle/>
          <a:p>
            <a:fld id="{72335195-7E4B-4812-A4CE-CE05AFE3F561}" type="slidenum">
              <a:rPr lang="en-GB" smtClean="0"/>
              <a:t>‹#›</a:t>
            </a:fld>
            <a:endParaRPr lang="en-GB"/>
          </a:p>
        </p:txBody>
      </p:sp>
    </p:spTree>
    <p:extLst>
      <p:ext uri="{BB962C8B-B14F-4D97-AF65-F5344CB8AC3E}">
        <p14:creationId xmlns:p14="http://schemas.microsoft.com/office/powerpoint/2010/main" val="3955859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007029" y="5266492"/>
            <a:ext cx="8534400" cy="528406"/>
          </a:xfrm>
        </p:spPr>
        <p:txBody>
          <a:bodyPr>
            <a:normAutofit/>
          </a:bodyPr>
          <a:lstStyle>
            <a:lvl1pPr marL="0" indent="0" algn="ctr">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 of presentation here</a:t>
            </a:r>
          </a:p>
        </p:txBody>
      </p:sp>
      <p:pic>
        <p:nvPicPr>
          <p:cNvPr id="9" name="Picture 8" descr="A picture containing text, clipart&#10;&#10;Description automatically generated">
            <a:extLst>
              <a:ext uri="{FF2B5EF4-FFF2-40B4-BE49-F238E27FC236}">
                <a16:creationId xmlns:a16="http://schemas.microsoft.com/office/drawing/2014/main" id="{F74F099B-BB2F-998F-2B05-7217D6D88E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68407" y="5667306"/>
            <a:ext cx="2376264" cy="367110"/>
          </a:xfrm>
          <a:prstGeom prst="rect">
            <a:avLst/>
          </a:prstGeom>
        </p:spPr>
      </p:pic>
      <p:pic>
        <p:nvPicPr>
          <p:cNvPr id="10" name="Picture 9" descr="Excellent Care Bubble and Bars socmed blank PPT@4x.png">
            <a:extLst>
              <a:ext uri="{FF2B5EF4-FFF2-40B4-BE49-F238E27FC236}">
                <a16:creationId xmlns:a16="http://schemas.microsoft.com/office/drawing/2014/main" id="{BCEE72A9-BD96-3F15-ED07-7002AE14F8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328" y="5906823"/>
            <a:ext cx="12097343" cy="820636"/>
          </a:xfrm>
          <a:prstGeom prst="rect">
            <a:avLst/>
          </a:prstGeom>
        </p:spPr>
      </p:pic>
      <p:sp>
        <p:nvSpPr>
          <p:cNvPr id="11" name="TextBox 10">
            <a:extLst>
              <a:ext uri="{FF2B5EF4-FFF2-40B4-BE49-F238E27FC236}">
                <a16:creationId xmlns:a16="http://schemas.microsoft.com/office/drawing/2014/main" id="{CC6D7644-FF24-5EF7-3AEE-99A1D5F09FBF}"/>
              </a:ext>
            </a:extLst>
          </p:cNvPr>
          <p:cNvSpPr txBox="1"/>
          <p:nvPr userDrawn="1"/>
        </p:nvSpPr>
        <p:spPr>
          <a:xfrm>
            <a:off x="1199456" y="6113754"/>
            <a:ext cx="8544949" cy="276999"/>
          </a:xfrm>
          <a:prstGeom prst="rect">
            <a:avLst/>
          </a:prstGeom>
          <a:noFill/>
        </p:spPr>
        <p:txBody>
          <a:bodyPr wrap="square" rtlCol="0">
            <a:spAutoFit/>
          </a:bodyPr>
          <a:lstStyle/>
          <a:p>
            <a:r>
              <a:rPr lang="en-GB" sz="1200">
                <a:solidFill>
                  <a:schemeClr val="accent1"/>
                </a:solidFill>
              </a:rPr>
              <a:t>Continuous Improvement</a:t>
            </a:r>
          </a:p>
        </p:txBody>
      </p:sp>
      <p:pic>
        <p:nvPicPr>
          <p:cNvPr id="2" name="Picture 1">
            <a:extLst>
              <a:ext uri="{FF2B5EF4-FFF2-40B4-BE49-F238E27FC236}">
                <a16:creationId xmlns:a16="http://schemas.microsoft.com/office/drawing/2014/main" id="{EE2BF9AA-6102-57AD-DDB3-364D8BEC9DC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09110" y="151323"/>
            <a:ext cx="1726274" cy="820636"/>
          </a:xfrm>
          <a:prstGeom prst="rect">
            <a:avLst/>
          </a:prstGeom>
        </p:spPr>
      </p:pic>
      <p:pic>
        <p:nvPicPr>
          <p:cNvPr id="6" name="Picture 2" descr="T:\Nursing\Continuous Improvement\Comms\CI_LogoPurplePink.png">
            <a:extLst>
              <a:ext uri="{FF2B5EF4-FFF2-40B4-BE49-F238E27FC236}">
                <a16:creationId xmlns:a16="http://schemas.microsoft.com/office/drawing/2014/main" id="{3EC0BCCD-95B2-C7A1-57AA-95F1B5B207E7}"/>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91343" y="127774"/>
            <a:ext cx="1914495" cy="636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3696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14743-2818-6486-23AB-A4EE817E377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CF40634-F917-4946-5E07-F9427846A0D9}"/>
              </a:ext>
            </a:extLst>
          </p:cNvPr>
          <p:cNvSpPr>
            <a:spLocks noGrp="1"/>
          </p:cNvSpPr>
          <p:nvPr>
            <p:ph type="dt" sz="half" idx="10"/>
          </p:nvPr>
        </p:nvSpPr>
        <p:spPr/>
        <p:txBody>
          <a:bodyPr/>
          <a:lstStyle/>
          <a:p>
            <a:fld id="{61958B5D-B9A6-4CAC-A6BA-8C3663AB7032}" type="datetimeFigureOut">
              <a:rPr lang="en-GB" smtClean="0"/>
              <a:t>17/07/2024</a:t>
            </a:fld>
            <a:endParaRPr lang="en-GB"/>
          </a:p>
        </p:txBody>
      </p:sp>
      <p:sp>
        <p:nvSpPr>
          <p:cNvPr id="4" name="Footer Placeholder 3">
            <a:extLst>
              <a:ext uri="{FF2B5EF4-FFF2-40B4-BE49-F238E27FC236}">
                <a16:creationId xmlns:a16="http://schemas.microsoft.com/office/drawing/2014/main" id="{401362A0-477C-5623-DB88-53D32C21E09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D74180D-5F93-60C0-F2C8-775015C5A2B9}"/>
              </a:ext>
            </a:extLst>
          </p:cNvPr>
          <p:cNvSpPr>
            <a:spLocks noGrp="1"/>
          </p:cNvSpPr>
          <p:nvPr>
            <p:ph type="sldNum" sz="quarter" idx="12"/>
          </p:nvPr>
        </p:nvSpPr>
        <p:spPr/>
        <p:txBody>
          <a:bodyPr/>
          <a:lstStyle/>
          <a:p>
            <a:fld id="{72335195-7E4B-4812-A4CE-CE05AFE3F561}" type="slidenum">
              <a:rPr lang="en-GB" smtClean="0"/>
              <a:t>‹#›</a:t>
            </a:fld>
            <a:endParaRPr lang="en-GB"/>
          </a:p>
        </p:txBody>
      </p:sp>
    </p:spTree>
    <p:extLst>
      <p:ext uri="{BB962C8B-B14F-4D97-AF65-F5344CB8AC3E}">
        <p14:creationId xmlns:p14="http://schemas.microsoft.com/office/powerpoint/2010/main" val="19364012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3B9A2C-6AFD-F667-8102-22973147CB02}"/>
              </a:ext>
            </a:extLst>
          </p:cNvPr>
          <p:cNvSpPr>
            <a:spLocks noGrp="1"/>
          </p:cNvSpPr>
          <p:nvPr>
            <p:ph type="dt" sz="half" idx="10"/>
          </p:nvPr>
        </p:nvSpPr>
        <p:spPr/>
        <p:txBody>
          <a:bodyPr/>
          <a:lstStyle/>
          <a:p>
            <a:fld id="{61958B5D-B9A6-4CAC-A6BA-8C3663AB7032}" type="datetimeFigureOut">
              <a:rPr lang="en-GB" smtClean="0"/>
              <a:t>17/07/2024</a:t>
            </a:fld>
            <a:endParaRPr lang="en-GB"/>
          </a:p>
        </p:txBody>
      </p:sp>
      <p:sp>
        <p:nvSpPr>
          <p:cNvPr id="3" name="Footer Placeholder 2">
            <a:extLst>
              <a:ext uri="{FF2B5EF4-FFF2-40B4-BE49-F238E27FC236}">
                <a16:creationId xmlns:a16="http://schemas.microsoft.com/office/drawing/2014/main" id="{D6DFE223-4562-9362-FF1B-99EDF2C439D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3114BBB-A284-A1FB-56A8-ADF086B7F4B2}"/>
              </a:ext>
            </a:extLst>
          </p:cNvPr>
          <p:cNvSpPr>
            <a:spLocks noGrp="1"/>
          </p:cNvSpPr>
          <p:nvPr>
            <p:ph type="sldNum" sz="quarter" idx="12"/>
          </p:nvPr>
        </p:nvSpPr>
        <p:spPr/>
        <p:txBody>
          <a:bodyPr/>
          <a:lstStyle/>
          <a:p>
            <a:fld id="{72335195-7E4B-4812-A4CE-CE05AFE3F561}" type="slidenum">
              <a:rPr lang="en-GB" smtClean="0"/>
              <a:t>‹#›</a:t>
            </a:fld>
            <a:endParaRPr lang="en-GB"/>
          </a:p>
        </p:txBody>
      </p:sp>
    </p:spTree>
    <p:extLst>
      <p:ext uri="{BB962C8B-B14F-4D97-AF65-F5344CB8AC3E}">
        <p14:creationId xmlns:p14="http://schemas.microsoft.com/office/powerpoint/2010/main" val="24703272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D5021-C3F3-72FF-9425-E688D38F42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7FBAD9E-3E7E-A9B0-D1E0-4B95F0B5C5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AFDCD07-7EE0-ACB1-AC80-FF4F695408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E5D7B2-CB63-7620-6AB3-200178C06370}"/>
              </a:ext>
            </a:extLst>
          </p:cNvPr>
          <p:cNvSpPr>
            <a:spLocks noGrp="1"/>
          </p:cNvSpPr>
          <p:nvPr>
            <p:ph type="dt" sz="half" idx="10"/>
          </p:nvPr>
        </p:nvSpPr>
        <p:spPr/>
        <p:txBody>
          <a:bodyPr/>
          <a:lstStyle/>
          <a:p>
            <a:fld id="{61958B5D-B9A6-4CAC-A6BA-8C3663AB7032}" type="datetimeFigureOut">
              <a:rPr lang="en-GB" smtClean="0"/>
              <a:t>17/07/2024</a:t>
            </a:fld>
            <a:endParaRPr lang="en-GB"/>
          </a:p>
        </p:txBody>
      </p:sp>
      <p:sp>
        <p:nvSpPr>
          <p:cNvPr id="6" name="Footer Placeholder 5">
            <a:extLst>
              <a:ext uri="{FF2B5EF4-FFF2-40B4-BE49-F238E27FC236}">
                <a16:creationId xmlns:a16="http://schemas.microsoft.com/office/drawing/2014/main" id="{3B25F27A-CEE2-88F4-603C-457811CEB4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97F49F7-3D6F-19C1-DE40-945BBE326E1A}"/>
              </a:ext>
            </a:extLst>
          </p:cNvPr>
          <p:cNvSpPr>
            <a:spLocks noGrp="1"/>
          </p:cNvSpPr>
          <p:nvPr>
            <p:ph type="sldNum" sz="quarter" idx="12"/>
          </p:nvPr>
        </p:nvSpPr>
        <p:spPr/>
        <p:txBody>
          <a:bodyPr/>
          <a:lstStyle/>
          <a:p>
            <a:fld id="{72335195-7E4B-4812-A4CE-CE05AFE3F561}" type="slidenum">
              <a:rPr lang="en-GB" smtClean="0"/>
              <a:t>‹#›</a:t>
            </a:fld>
            <a:endParaRPr lang="en-GB"/>
          </a:p>
        </p:txBody>
      </p:sp>
    </p:spTree>
    <p:extLst>
      <p:ext uri="{BB962C8B-B14F-4D97-AF65-F5344CB8AC3E}">
        <p14:creationId xmlns:p14="http://schemas.microsoft.com/office/powerpoint/2010/main" val="35303239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364BD-9461-8103-9BBD-75B64A30B4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C532897-2943-D3A0-DCFC-C0ED8804FF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D28309E-2D5B-C900-A8FC-90255FD443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9A5C88-B30C-89D9-A762-0B6216833353}"/>
              </a:ext>
            </a:extLst>
          </p:cNvPr>
          <p:cNvSpPr>
            <a:spLocks noGrp="1"/>
          </p:cNvSpPr>
          <p:nvPr>
            <p:ph type="dt" sz="half" idx="10"/>
          </p:nvPr>
        </p:nvSpPr>
        <p:spPr/>
        <p:txBody>
          <a:bodyPr/>
          <a:lstStyle/>
          <a:p>
            <a:fld id="{61958B5D-B9A6-4CAC-A6BA-8C3663AB7032}" type="datetimeFigureOut">
              <a:rPr lang="en-GB" smtClean="0"/>
              <a:t>17/07/2024</a:t>
            </a:fld>
            <a:endParaRPr lang="en-GB"/>
          </a:p>
        </p:txBody>
      </p:sp>
      <p:sp>
        <p:nvSpPr>
          <p:cNvPr id="6" name="Footer Placeholder 5">
            <a:extLst>
              <a:ext uri="{FF2B5EF4-FFF2-40B4-BE49-F238E27FC236}">
                <a16:creationId xmlns:a16="http://schemas.microsoft.com/office/drawing/2014/main" id="{077E4B4A-AD1F-A7A6-2A25-1E029E677C8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89691F-E0C2-2B09-2684-3CEFD2F64EAD}"/>
              </a:ext>
            </a:extLst>
          </p:cNvPr>
          <p:cNvSpPr>
            <a:spLocks noGrp="1"/>
          </p:cNvSpPr>
          <p:nvPr>
            <p:ph type="sldNum" sz="quarter" idx="12"/>
          </p:nvPr>
        </p:nvSpPr>
        <p:spPr/>
        <p:txBody>
          <a:bodyPr/>
          <a:lstStyle/>
          <a:p>
            <a:fld id="{72335195-7E4B-4812-A4CE-CE05AFE3F561}" type="slidenum">
              <a:rPr lang="en-GB" smtClean="0"/>
              <a:t>‹#›</a:t>
            </a:fld>
            <a:endParaRPr lang="en-GB"/>
          </a:p>
        </p:txBody>
      </p:sp>
    </p:spTree>
    <p:extLst>
      <p:ext uri="{BB962C8B-B14F-4D97-AF65-F5344CB8AC3E}">
        <p14:creationId xmlns:p14="http://schemas.microsoft.com/office/powerpoint/2010/main" val="41902566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3E9F3-180C-A859-ED3A-A9FECCE301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1536A4-68A9-976F-931E-B15EA0CD12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0F55F9-FD61-81A6-D7DE-6C8F05D9287A}"/>
              </a:ext>
            </a:extLst>
          </p:cNvPr>
          <p:cNvSpPr>
            <a:spLocks noGrp="1"/>
          </p:cNvSpPr>
          <p:nvPr>
            <p:ph type="dt" sz="half" idx="10"/>
          </p:nvPr>
        </p:nvSpPr>
        <p:spPr/>
        <p:txBody>
          <a:bodyPr/>
          <a:lstStyle/>
          <a:p>
            <a:fld id="{61958B5D-B9A6-4CAC-A6BA-8C3663AB7032}" type="datetimeFigureOut">
              <a:rPr lang="en-GB" smtClean="0"/>
              <a:t>17/07/2024</a:t>
            </a:fld>
            <a:endParaRPr lang="en-GB"/>
          </a:p>
        </p:txBody>
      </p:sp>
      <p:sp>
        <p:nvSpPr>
          <p:cNvPr id="5" name="Footer Placeholder 4">
            <a:extLst>
              <a:ext uri="{FF2B5EF4-FFF2-40B4-BE49-F238E27FC236}">
                <a16:creationId xmlns:a16="http://schemas.microsoft.com/office/drawing/2014/main" id="{DF7439EF-CD10-E6C8-E906-C251BC9AA9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18DB70-08C4-6728-F337-0783250EC559}"/>
              </a:ext>
            </a:extLst>
          </p:cNvPr>
          <p:cNvSpPr>
            <a:spLocks noGrp="1"/>
          </p:cNvSpPr>
          <p:nvPr>
            <p:ph type="sldNum" sz="quarter" idx="12"/>
          </p:nvPr>
        </p:nvSpPr>
        <p:spPr/>
        <p:txBody>
          <a:bodyPr/>
          <a:lstStyle/>
          <a:p>
            <a:fld id="{72335195-7E4B-4812-A4CE-CE05AFE3F561}" type="slidenum">
              <a:rPr lang="en-GB" smtClean="0"/>
              <a:t>‹#›</a:t>
            </a:fld>
            <a:endParaRPr lang="en-GB"/>
          </a:p>
        </p:txBody>
      </p:sp>
    </p:spTree>
    <p:extLst>
      <p:ext uri="{BB962C8B-B14F-4D97-AF65-F5344CB8AC3E}">
        <p14:creationId xmlns:p14="http://schemas.microsoft.com/office/powerpoint/2010/main" val="11203147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6DC4DA-8BCF-5787-3A5A-16A5372527C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423E361-CABA-6DFD-058B-680EAA35B2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0838FF-4E67-DDBE-4502-005ACC7BACAC}"/>
              </a:ext>
            </a:extLst>
          </p:cNvPr>
          <p:cNvSpPr>
            <a:spLocks noGrp="1"/>
          </p:cNvSpPr>
          <p:nvPr>
            <p:ph type="dt" sz="half" idx="10"/>
          </p:nvPr>
        </p:nvSpPr>
        <p:spPr/>
        <p:txBody>
          <a:bodyPr/>
          <a:lstStyle/>
          <a:p>
            <a:fld id="{61958B5D-B9A6-4CAC-A6BA-8C3663AB7032}" type="datetimeFigureOut">
              <a:rPr lang="en-GB" smtClean="0"/>
              <a:t>17/07/2024</a:t>
            </a:fld>
            <a:endParaRPr lang="en-GB"/>
          </a:p>
        </p:txBody>
      </p:sp>
      <p:sp>
        <p:nvSpPr>
          <p:cNvPr id="5" name="Footer Placeholder 4">
            <a:extLst>
              <a:ext uri="{FF2B5EF4-FFF2-40B4-BE49-F238E27FC236}">
                <a16:creationId xmlns:a16="http://schemas.microsoft.com/office/drawing/2014/main" id="{1AE4FFDC-E3CD-BE04-EDB3-FB8600B25A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A71A3E-140B-D747-FFC3-39EB9CAB38C7}"/>
              </a:ext>
            </a:extLst>
          </p:cNvPr>
          <p:cNvSpPr>
            <a:spLocks noGrp="1"/>
          </p:cNvSpPr>
          <p:nvPr>
            <p:ph type="sldNum" sz="quarter" idx="12"/>
          </p:nvPr>
        </p:nvSpPr>
        <p:spPr/>
        <p:txBody>
          <a:bodyPr/>
          <a:lstStyle/>
          <a:p>
            <a:fld id="{72335195-7E4B-4812-A4CE-CE05AFE3F561}" type="slidenum">
              <a:rPr lang="en-GB" smtClean="0"/>
              <a:t>‹#›</a:t>
            </a:fld>
            <a:endParaRPr lang="en-GB"/>
          </a:p>
        </p:txBody>
      </p:sp>
    </p:spTree>
    <p:extLst>
      <p:ext uri="{BB962C8B-B14F-4D97-AF65-F5344CB8AC3E}">
        <p14:creationId xmlns:p14="http://schemas.microsoft.com/office/powerpoint/2010/main" val="1902581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77079-4B79-43A7-9543-254D39BCC1A4}"/>
              </a:ext>
            </a:extLst>
          </p:cNvPr>
          <p:cNvSpPr>
            <a:spLocks noGrp="1"/>
          </p:cNvSpPr>
          <p:nvPr>
            <p:ph type="title" hasCustomPrompt="1"/>
          </p:nvPr>
        </p:nvSpPr>
        <p:spPr>
          <a:xfrm>
            <a:off x="510212" y="576197"/>
            <a:ext cx="11042834" cy="1114491"/>
          </a:xfrm>
          <a:prstGeom prst="rect">
            <a:avLst/>
          </a:prstGeom>
        </p:spPr>
        <p:txBody>
          <a:bodyPr anchor="t">
            <a:normAutofit/>
          </a:bodyPr>
          <a:lstStyle>
            <a:lvl1pPr>
              <a:defRPr sz="4000">
                <a:latin typeface="Roboto Medium" panose="02000000000000000000" pitchFamily="2" charset="0"/>
                <a:ea typeface="Roboto Medium" panose="02000000000000000000" pitchFamily="2" charset="0"/>
              </a:defRPr>
            </a:lvl1pPr>
          </a:lstStyle>
          <a:p>
            <a:r>
              <a:rPr lang="en-US"/>
              <a:t>Click to add title text</a:t>
            </a:r>
          </a:p>
        </p:txBody>
      </p:sp>
      <p:sp>
        <p:nvSpPr>
          <p:cNvPr id="3" name="Content Placeholder 2">
            <a:extLst>
              <a:ext uri="{FF2B5EF4-FFF2-40B4-BE49-F238E27FC236}">
                <a16:creationId xmlns:a16="http://schemas.microsoft.com/office/drawing/2014/main" id="{70CBF40B-E060-4101-B90B-C3FC27EFD79A}"/>
              </a:ext>
            </a:extLst>
          </p:cNvPr>
          <p:cNvSpPr>
            <a:spLocks noGrp="1"/>
          </p:cNvSpPr>
          <p:nvPr>
            <p:ph idx="1" hasCustomPrompt="1"/>
          </p:nvPr>
        </p:nvSpPr>
        <p:spPr>
          <a:xfrm>
            <a:off x="510212" y="1825625"/>
            <a:ext cx="11042834" cy="4351338"/>
          </a:xfrm>
          <a:prstGeom prst="rect">
            <a:avLst/>
          </a:prstGeom>
        </p:spPr>
        <p:txBody>
          <a:bodyPr/>
          <a:lstStyle>
            <a:lvl1pPr marL="0" indent="0">
              <a:buNone/>
              <a:defRPr sz="2200"/>
            </a:lvl1pPr>
            <a:lvl2pPr>
              <a:defRPr sz="2000"/>
            </a:lvl2pPr>
            <a:lvl3pPr>
              <a:defRPr sz="2000"/>
            </a:lvl3pPr>
            <a:lvl4pPr>
              <a:defRPr sz="2000"/>
            </a:lvl4pPr>
          </a:lstStyle>
          <a:p>
            <a:pPr lvl="0"/>
            <a:r>
              <a:rPr lang="en-US"/>
              <a:t>Click to add body text</a:t>
            </a:r>
          </a:p>
          <a:p>
            <a:pPr lvl="1"/>
            <a:r>
              <a:rPr lang="en-US"/>
              <a:t>Bullet one</a:t>
            </a:r>
          </a:p>
          <a:p>
            <a:pPr lvl="2"/>
            <a:r>
              <a:rPr lang="en-US"/>
              <a:t>Bullet two</a:t>
            </a:r>
          </a:p>
          <a:p>
            <a:pPr lvl="3"/>
            <a:r>
              <a:rPr lang="en-US"/>
              <a:t>Bullet three</a:t>
            </a:r>
          </a:p>
        </p:txBody>
      </p:sp>
      <p:cxnSp>
        <p:nvCxnSpPr>
          <p:cNvPr id="8" name="Straight Connector 7">
            <a:extLst>
              <a:ext uri="{FF2B5EF4-FFF2-40B4-BE49-F238E27FC236}">
                <a16:creationId xmlns:a16="http://schemas.microsoft.com/office/drawing/2014/main" id="{D781F1D4-687D-4034-80F0-FE49D5B27C26}"/>
              </a:ext>
            </a:extLst>
          </p:cNvPr>
          <p:cNvCxnSpPr>
            <a:cxnSpLocks/>
          </p:cNvCxnSpPr>
          <p:nvPr/>
        </p:nvCxnSpPr>
        <p:spPr>
          <a:xfrm>
            <a:off x="638954" y="1411105"/>
            <a:ext cx="979200" cy="0"/>
          </a:xfrm>
          <a:prstGeom prst="line">
            <a:avLst/>
          </a:prstGeom>
          <a:ln>
            <a:solidFill>
              <a:srgbClr val="6BC5DB"/>
            </a:solidFill>
          </a:ln>
        </p:spPr>
        <p:style>
          <a:lnRef idx="1">
            <a:schemeClr val="accent1"/>
          </a:lnRef>
          <a:fillRef idx="0">
            <a:schemeClr val="accent1"/>
          </a:fillRef>
          <a:effectRef idx="0">
            <a:schemeClr val="accent1"/>
          </a:effectRef>
          <a:fontRef idx="minor">
            <a:schemeClr val="tx1"/>
          </a:fontRef>
        </p:style>
      </p:cxnSp>
      <p:pic>
        <p:nvPicPr>
          <p:cNvPr id="9" name="Picture 8" descr="IHI_Symbol.png">
            <a:extLst>
              <a:ext uri="{FF2B5EF4-FFF2-40B4-BE49-F238E27FC236}">
                <a16:creationId xmlns:a16="http://schemas.microsoft.com/office/drawing/2014/main" id="{B33FAD84-A598-4520-9000-AA436D9500EC}"/>
              </a:ext>
            </a:extLst>
          </p:cNvPr>
          <p:cNvPicPr>
            <a:picLocks noChangeAspect="1"/>
          </p:cNvPicPr>
          <p:nvPr/>
        </p:nvPicPr>
        <p:blipFill>
          <a:blip r:embed="rId2" cstate="print"/>
          <a:stretch>
            <a:fillRect/>
          </a:stretch>
        </p:blipFill>
        <p:spPr>
          <a:xfrm>
            <a:off x="11584510" y="6253880"/>
            <a:ext cx="387846" cy="382809"/>
          </a:xfrm>
          <a:prstGeom prst="rect">
            <a:avLst/>
          </a:prstGeom>
          <a:noFill/>
          <a:ln>
            <a:noFill/>
          </a:ln>
        </p:spPr>
      </p:pic>
    </p:spTree>
    <p:extLst>
      <p:ext uri="{BB962C8B-B14F-4D97-AF65-F5344CB8AC3E}">
        <p14:creationId xmlns:p14="http://schemas.microsoft.com/office/powerpoint/2010/main" val="1256009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000" b="1" i="0">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800" b="0" i="0">
                <a:solidFill>
                  <a:srgbClr val="2D2D2F"/>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7/17/2024</a:t>
            </a:fld>
            <a:endParaRPr lang="en-US"/>
          </a:p>
        </p:txBody>
      </p:sp>
      <p:sp>
        <p:nvSpPr>
          <p:cNvPr id="6" name="Holder 6"/>
          <p:cNvSpPr>
            <a:spLocks noGrp="1"/>
          </p:cNvSpPr>
          <p:nvPr>
            <p:ph type="sldNum" sz="quarter" idx="7"/>
          </p:nvPr>
        </p:nvSpPr>
        <p:spPr/>
        <p:txBody>
          <a:bodyPr lIns="0" tIns="0" rIns="0" bIns="0"/>
          <a:lstStyle>
            <a:lvl1pPr>
              <a:defRPr sz="800" b="0" i="0">
                <a:solidFill>
                  <a:srgbClr val="2D2D2F"/>
                </a:solidFill>
                <a:latin typeface="Arial"/>
                <a:cs typeface="Arial"/>
              </a:defRPr>
            </a:lvl1pPr>
          </a:lstStyle>
          <a:p>
            <a:pPr marL="38100">
              <a:lnSpc>
                <a:spcPct val="100000"/>
              </a:lnSpc>
              <a:spcBef>
                <a:spcPts val="20"/>
              </a:spcBef>
            </a:pPr>
            <a:fld id="{81D60167-4931-47E6-BA6A-407CBD079E47}" type="slidenum">
              <a:rPr dirty="0"/>
              <a:t>‹#›</a:t>
            </a:fld>
            <a:r>
              <a:rPr spc="190"/>
              <a:t>  </a:t>
            </a:r>
            <a:r>
              <a:t>Alliance</a:t>
            </a:r>
            <a:r>
              <a:rPr spc="-20"/>
              <a:t> </a:t>
            </a:r>
            <a:r>
              <a:t>Manchester</a:t>
            </a:r>
            <a:r>
              <a:rPr spc="5"/>
              <a:t> </a:t>
            </a:r>
            <a:r>
              <a:t>Business</a:t>
            </a:r>
            <a:r>
              <a:rPr spc="-10"/>
              <a:t> School</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3.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5" r:id="rId1"/>
    <p:sldLayoutId id="2147483697" r:id="rId2"/>
    <p:sldLayoutId id="2147483696" r:id="rId3"/>
    <p:sldLayoutId id="2147483717" r:id="rId4"/>
    <p:sldLayoutId id="2147483718" r:id="rId5"/>
    <p:sldLayoutId id="2147483719" r:id="rId6"/>
    <p:sldLayoutId id="2147483686" r:id="rId7"/>
    <p:sldLayoutId id="2147483687" r:id="rId8"/>
  </p:sldLayoutIdLst>
  <p:txStyles>
    <p:titleStyle>
      <a:lvl1pPr algn="l" defTabSz="457200" rtl="0" eaLnBrk="1" latinLnBrk="0" hangingPunct="1">
        <a:spcBef>
          <a:spcPct val="0"/>
        </a:spcBef>
        <a:buNone/>
        <a:defRPr sz="2900" kern="1200" spc="-100">
          <a:solidFill>
            <a:schemeClr val="accent2"/>
          </a:solidFill>
          <a:latin typeface="+mj-lt"/>
          <a:ea typeface="+mj-ea"/>
          <a:cs typeface="+mj-cs"/>
        </a:defRPr>
      </a:lvl1pPr>
    </p:titleStyle>
    <p:bodyStyle>
      <a:lvl1pPr marL="198000" indent="-198000" algn="l" defTabSz="457200" rtl="0" eaLnBrk="1" latinLnBrk="0" hangingPunct="1">
        <a:spcBef>
          <a:spcPts val="0"/>
        </a:spcBef>
        <a:buClr>
          <a:schemeClr val="accent1"/>
        </a:buClr>
        <a:buFont typeface="Arial"/>
        <a:buChar char="•"/>
        <a:defRPr sz="2200" kern="1200">
          <a:solidFill>
            <a:schemeClr val="tx1"/>
          </a:solidFill>
          <a:latin typeface="+mn-lt"/>
          <a:ea typeface="+mn-ea"/>
          <a:cs typeface="+mn-cs"/>
        </a:defRPr>
      </a:lvl1pPr>
      <a:lvl2pPr marL="427038" indent="-20955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2pPr>
      <a:lvl3pPr marL="635000" indent="-190500"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3pPr>
      <a:lvl4pPr marL="906463"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4pPr>
      <a:lvl5pPr marL="1133475" indent="-217488" algn="l" defTabSz="457200" rtl="0" eaLnBrk="1" latinLnBrk="0" hangingPunct="1">
        <a:spcBef>
          <a:spcPts val="0"/>
        </a:spcBef>
        <a:buClr>
          <a:schemeClr val="accent1"/>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53949" y="356234"/>
            <a:ext cx="11476990" cy="0"/>
          </a:xfrm>
          <a:custGeom>
            <a:avLst/>
            <a:gdLst/>
            <a:ahLst/>
            <a:cxnLst/>
            <a:rect l="l" t="t" r="r" b="b"/>
            <a:pathLst>
              <a:path w="11476990">
                <a:moveTo>
                  <a:pt x="0" y="0"/>
                </a:moveTo>
                <a:lnTo>
                  <a:pt x="11476609" y="0"/>
                </a:lnTo>
              </a:path>
            </a:pathLst>
          </a:custGeom>
          <a:ln w="12954">
            <a:solidFill>
              <a:srgbClr val="9C9C9C"/>
            </a:solidFill>
          </a:ln>
        </p:spPr>
        <p:txBody>
          <a:bodyPr wrap="square" lIns="0" tIns="0" rIns="0" bIns="0" rtlCol="0"/>
          <a:lstStyle/>
          <a:p>
            <a:endParaRPr/>
          </a:p>
        </p:txBody>
      </p:sp>
      <p:sp>
        <p:nvSpPr>
          <p:cNvPr id="2" name="Holder 2"/>
          <p:cNvSpPr>
            <a:spLocks noGrp="1"/>
          </p:cNvSpPr>
          <p:nvPr>
            <p:ph type="title"/>
          </p:nvPr>
        </p:nvSpPr>
        <p:spPr>
          <a:xfrm>
            <a:off x="342900" y="1662684"/>
            <a:ext cx="11506200" cy="482600"/>
          </a:xfrm>
          <a:prstGeom prst="rect">
            <a:avLst/>
          </a:prstGeom>
        </p:spPr>
        <p:txBody>
          <a:bodyPr wrap="square" lIns="0" tIns="0" rIns="0" bIns="0">
            <a:spAutoFit/>
          </a:bodyPr>
          <a:lstStyle>
            <a:lvl1pPr>
              <a:defRPr sz="3000" b="1" i="0">
                <a:solidFill>
                  <a:schemeClr val="bg1"/>
                </a:solidFill>
                <a:latin typeface="Arial"/>
                <a:cs typeface="Arial"/>
              </a:defRPr>
            </a:lvl1pPr>
          </a:lstStyle>
          <a:p>
            <a:endParaRPr/>
          </a:p>
        </p:txBody>
      </p:sp>
      <p:sp>
        <p:nvSpPr>
          <p:cNvPr id="3" name="Holder 3"/>
          <p:cNvSpPr>
            <a:spLocks noGrp="1"/>
          </p:cNvSpPr>
          <p:nvPr>
            <p:ph type="body" idx="1"/>
          </p:nvPr>
        </p:nvSpPr>
        <p:spPr>
          <a:xfrm>
            <a:off x="342900" y="1655572"/>
            <a:ext cx="10679430" cy="3547745"/>
          </a:xfrm>
          <a:prstGeom prst="rect">
            <a:avLst/>
          </a:prstGeom>
        </p:spPr>
        <p:txBody>
          <a:bodyPr wrap="square" lIns="0" tIns="0" rIns="0" bIns="0">
            <a:spAutoFit/>
          </a:bodyPr>
          <a:lstStyle>
            <a:lvl1pPr>
              <a:defRPr sz="2800" b="0" i="0">
                <a:solidFill>
                  <a:srgbClr val="2D2D2F"/>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7/17/2024</a:t>
            </a:fld>
            <a:endParaRPr lang="en-US"/>
          </a:p>
        </p:txBody>
      </p:sp>
      <p:sp>
        <p:nvSpPr>
          <p:cNvPr id="6" name="Holder 6"/>
          <p:cNvSpPr>
            <a:spLocks noGrp="1"/>
          </p:cNvSpPr>
          <p:nvPr>
            <p:ph type="sldNum" sz="quarter" idx="7"/>
          </p:nvPr>
        </p:nvSpPr>
        <p:spPr>
          <a:xfrm>
            <a:off x="315468" y="6612838"/>
            <a:ext cx="1979930" cy="139065"/>
          </a:xfrm>
          <a:prstGeom prst="rect">
            <a:avLst/>
          </a:prstGeom>
        </p:spPr>
        <p:txBody>
          <a:bodyPr wrap="square" lIns="0" tIns="0" rIns="0" bIns="0">
            <a:spAutoFit/>
          </a:bodyPr>
          <a:lstStyle>
            <a:lvl1pPr>
              <a:defRPr sz="800" b="0" i="0">
                <a:solidFill>
                  <a:srgbClr val="2D2D2F"/>
                </a:solidFill>
                <a:latin typeface="Arial"/>
                <a:cs typeface="Arial"/>
              </a:defRPr>
            </a:lvl1pPr>
          </a:lstStyle>
          <a:p>
            <a:pPr marL="38100">
              <a:lnSpc>
                <a:spcPct val="100000"/>
              </a:lnSpc>
              <a:spcBef>
                <a:spcPts val="20"/>
              </a:spcBef>
            </a:pPr>
            <a:fld id="{81D60167-4931-47E6-BA6A-407CBD079E47}" type="slidenum">
              <a:rPr dirty="0"/>
              <a:t>‹#›</a:t>
            </a:fld>
            <a:r>
              <a:rPr spc="190"/>
              <a:t>  </a:t>
            </a:r>
            <a:r>
              <a:t>Alliance</a:t>
            </a:r>
            <a:r>
              <a:rPr spc="-20"/>
              <a:t> </a:t>
            </a:r>
            <a:r>
              <a:t>Manchester</a:t>
            </a:r>
            <a:r>
              <a:rPr spc="5"/>
              <a:t> </a:t>
            </a:r>
            <a:r>
              <a:t>Business</a:t>
            </a:r>
            <a:r>
              <a:rPr spc="-10"/>
              <a:t> School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F1E3B1C-9232-4A18-887A-A8AD564097FD}" type="datetimeFigureOut">
              <a:rPr lang="en-GB" smtClean="0"/>
              <a:t>17/07/2024</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2081E73-9F13-4DA1-9569-CF64C3318146}" type="slidenum">
              <a:rPr lang="en-GB" smtClean="0"/>
              <a:t>‹#›</a:t>
            </a:fld>
            <a:endParaRPr lang="en-GB"/>
          </a:p>
        </p:txBody>
      </p:sp>
    </p:spTree>
    <p:extLst>
      <p:ext uri="{BB962C8B-B14F-4D97-AF65-F5344CB8AC3E}">
        <p14:creationId xmlns:p14="http://schemas.microsoft.com/office/powerpoint/2010/main" val="335456578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699" r:id="rId12"/>
    <p:sldLayoutId id="2147483713" r:id="rId13"/>
    <p:sldLayoutId id="2147483714" r:id="rId14"/>
    <p:sldLayoutId id="2147483715" r:id="rId15"/>
    <p:sldLayoutId id="214748371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68C8A-2610-4967-90DA-E52C0CF401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3C89B1-88A4-4EDC-8169-185FA6B655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E4E243-9929-4F14-9622-A50CC6F833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445922-562A-4E51-A00C-7E4F292EB7AF}" type="datetimeFigureOut">
              <a:rPr lang="en-GB" smtClean="0"/>
              <a:t>17/07/2024</a:t>
            </a:fld>
            <a:endParaRPr lang="en-GB"/>
          </a:p>
        </p:txBody>
      </p:sp>
      <p:sp>
        <p:nvSpPr>
          <p:cNvPr id="5" name="Footer Placeholder 4">
            <a:extLst>
              <a:ext uri="{FF2B5EF4-FFF2-40B4-BE49-F238E27FC236}">
                <a16:creationId xmlns:a16="http://schemas.microsoft.com/office/drawing/2014/main" id="{7BFFFF19-F66C-4795-B872-3993AF4A3B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719ABF8-C44F-440C-A0E1-877FF7A49E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8D74DB-ACF9-4D44-B516-B20BC482378A}" type="slidenum">
              <a:rPr lang="en-GB" smtClean="0"/>
              <a:t>‹#›</a:t>
            </a:fld>
            <a:endParaRPr lang="en-GB"/>
          </a:p>
        </p:txBody>
      </p:sp>
    </p:spTree>
    <p:extLst>
      <p:ext uri="{BB962C8B-B14F-4D97-AF65-F5344CB8AC3E}">
        <p14:creationId xmlns:p14="http://schemas.microsoft.com/office/powerpoint/2010/main" val="254178186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3E572B-B001-1840-F050-C5B2661D5B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7035BAA-69ED-60C6-68C3-C9E35DA595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22E8D6E-E2E8-186F-B351-ECE7FCED77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5A91CB-FD8C-404B-9CC9-E695DF5CA148}" type="datetimeFigureOut">
              <a:rPr lang="en-GB" smtClean="0"/>
              <a:t>17/07/2024</a:t>
            </a:fld>
            <a:endParaRPr lang="en-GB"/>
          </a:p>
        </p:txBody>
      </p:sp>
      <p:sp>
        <p:nvSpPr>
          <p:cNvPr id="5" name="Footer Placeholder 4">
            <a:extLst>
              <a:ext uri="{FF2B5EF4-FFF2-40B4-BE49-F238E27FC236}">
                <a16:creationId xmlns:a16="http://schemas.microsoft.com/office/drawing/2014/main" id="{5B5C7C5F-4307-6320-0D9D-76F076F084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DDE8075-6210-5EB8-4324-6C7F61673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2B9D7B-4671-A242-BE4B-88CC3840C410}" type="slidenum">
              <a:rPr lang="en-GB" smtClean="0"/>
              <a:t>‹#›</a:t>
            </a:fld>
            <a:endParaRPr lang="en-GB"/>
          </a:p>
        </p:txBody>
      </p:sp>
    </p:spTree>
    <p:extLst>
      <p:ext uri="{BB962C8B-B14F-4D97-AF65-F5344CB8AC3E}">
        <p14:creationId xmlns:p14="http://schemas.microsoft.com/office/powerpoint/2010/main" val="2889651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7/17/2024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832380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B58675-8AE9-EA0A-9A77-2530A7B74D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D1BBE7F-C739-3E87-932A-A11472787F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6C5A4D-1D05-0F49-A1F4-C0332DA1A9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1958B5D-B9A6-4CAC-A6BA-8C3663AB7032}" type="datetimeFigureOut">
              <a:rPr lang="en-GB" smtClean="0"/>
              <a:t>17/07/2024</a:t>
            </a:fld>
            <a:endParaRPr lang="en-GB"/>
          </a:p>
        </p:txBody>
      </p:sp>
      <p:sp>
        <p:nvSpPr>
          <p:cNvPr id="5" name="Footer Placeholder 4">
            <a:extLst>
              <a:ext uri="{FF2B5EF4-FFF2-40B4-BE49-F238E27FC236}">
                <a16:creationId xmlns:a16="http://schemas.microsoft.com/office/drawing/2014/main" id="{35C1D07D-B315-ACBE-AD7F-3D9DC45C10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B007DAB-74C8-E022-98CD-F3C1735833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2335195-7E4B-4812-A4CE-CE05AFE3F561}" type="slidenum">
              <a:rPr lang="en-GB" smtClean="0"/>
              <a:t>‹#›</a:t>
            </a:fld>
            <a:endParaRPr lang="en-GB"/>
          </a:p>
        </p:txBody>
      </p:sp>
    </p:spTree>
    <p:extLst>
      <p:ext uri="{BB962C8B-B14F-4D97-AF65-F5344CB8AC3E}">
        <p14:creationId xmlns:p14="http://schemas.microsoft.com/office/powerpoint/2010/main" val="18452910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hyperlink" Target="http://www.thecorporategovernanceinstitute.com/insights/guides/a-shadow-board-of-younger-employees-could-save-your-company" TargetMode="Externa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4.jpg"/><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hyperlink" Target="mailto:provider.collaboration@nhsproviders.or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manchesterhive.com/display/9781526147448/9781526147448.xml" TargetMode="External"/><Relationship Id="rId2" Type="http://schemas.openxmlformats.org/officeDocument/2006/relationships/hyperlink" Target="https://journals.sagepub.com/doi/pdf/10.1177/0951484819887507"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6.xml"/><Relationship Id="rId4" Type="http://schemas.openxmlformats.org/officeDocument/2006/relationships/image" Target="../media/image30.emf"/></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1.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2.xml"/><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2.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42.xml"/><Relationship Id="rId5" Type="http://schemas.openxmlformats.org/officeDocument/2006/relationships/image" Target="../media/image51.png"/><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42.xml"/><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4.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hyperlink" Target="mailto:Naomi.chambers@manchester.ac.uk"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9.xml"/><Relationship Id="rId4" Type="http://schemas.openxmlformats.org/officeDocument/2006/relationships/image" Target="../media/image57.png"/></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9.xml"/><Relationship Id="rId6" Type="http://schemas.openxmlformats.org/officeDocument/2006/relationships/image" Target="../media/image61.png"/><Relationship Id="rId5" Type="http://schemas.openxmlformats.org/officeDocument/2006/relationships/image" Target="../media/image56.png"/><Relationship Id="rId4" Type="http://schemas.openxmlformats.org/officeDocument/2006/relationships/image" Target="../media/image60.jpeg"/></Relationships>
</file>

<file path=ppt/slides/_rels/slide64.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60.xml"/><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5.emf"/><Relationship Id="rId1" Type="http://schemas.openxmlformats.org/officeDocument/2006/relationships/slideLayout" Target="../slideLayouts/slideLayout65.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4.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app.sli.do/event/vuXGbuUbx6UvcyLaMca2p8"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82.xml.rels><?xml version="1.0" encoding="UTF-8" standalone="yes"?>
<Relationships xmlns="http://schemas.openxmlformats.org/package/2006/relationships"><Relationship Id="rId3" Type="http://schemas.openxmlformats.org/officeDocument/2006/relationships/hyperlink" Target="https://www.smartsurvey.co.uk/s/J6NN2G/" TargetMode="External"/><Relationship Id="rId2" Type="http://schemas.microsoft.com/office/2018/10/relationships/comments" Target="../comments/modernComment_7FFE559C_3F5916F5.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3.xml.rels><?xml version="1.0" encoding="UTF-8" standalone="yes"?>
<Relationships xmlns="http://schemas.openxmlformats.org/package/2006/relationships"><Relationship Id="rId3" Type="http://schemas.openxmlformats.org/officeDocument/2006/relationships/hyperlink" Target="https://nhsproviders.org/development-offer/improvement/resource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hyperlink" Target="https://www.eventsforce.net/nhsproviders/frontend/reg/tSelectBookingMode.csp"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EF203A65-2601-FFE6-3E0C-5C0E2E3755D7}"/>
              </a:ext>
            </a:extLst>
          </p:cNvPr>
          <p:cNvSpPr>
            <a:spLocks noGrp="1"/>
          </p:cNvSpPr>
          <p:nvPr>
            <p:ph type="body" sz="quarter" idx="10"/>
          </p:nvPr>
        </p:nvSpPr>
        <p:spPr>
          <a:xfrm>
            <a:off x="1398105" y="3122073"/>
            <a:ext cx="7708570" cy="1210977"/>
          </a:xfr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US" sz="5400" b="1" cap="none">
                <a:solidFill>
                  <a:schemeClr val="bg1"/>
                </a:solidFill>
                <a:ea typeface="+mn-lt"/>
                <a:cs typeface="+mn-lt"/>
              </a:rPr>
              <a:t>Using quality improvement to enhance maternity and neonatal outcomes</a:t>
            </a:r>
            <a:endParaRPr lang="en-US" sz="5400" b="1">
              <a:solidFill>
                <a:schemeClr val="bg1"/>
              </a:solidFill>
              <a:ea typeface="Calibri"/>
              <a:cs typeface="Calibri"/>
            </a:endParaRPr>
          </a:p>
        </p:txBody>
      </p:sp>
      <p:sp>
        <p:nvSpPr>
          <p:cNvPr id="24" name="Text Placeholder 23">
            <a:extLst>
              <a:ext uri="{FF2B5EF4-FFF2-40B4-BE49-F238E27FC236}">
                <a16:creationId xmlns:a16="http://schemas.microsoft.com/office/drawing/2014/main" id="{900C4EF6-E881-D0E1-3A47-470AA7FE4A80}"/>
              </a:ext>
            </a:extLst>
          </p:cNvPr>
          <p:cNvSpPr>
            <a:spLocks noGrp="1"/>
          </p:cNvSpPr>
          <p:nvPr>
            <p:ph type="body" sz="quarter" idx="11"/>
          </p:nvPr>
        </p:nvSpPr>
        <p:spPr/>
        <p:txBody>
          <a:bodyPr lIns="0" tIns="45720" rIns="0" bIns="45720" anchor="t"/>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b="1">
                <a:solidFill>
                  <a:schemeClr val="bg1"/>
                </a:solidFill>
                <a:ea typeface="Calibri"/>
                <a:cs typeface="Calibri"/>
              </a:rPr>
              <a:t>10th July 2024</a:t>
            </a:r>
            <a:endParaRPr lang="en-US" b="1">
              <a:solidFill>
                <a:schemeClr val="bg1"/>
              </a:solidFill>
            </a:endParaRPr>
          </a:p>
        </p:txBody>
      </p:sp>
    </p:spTree>
    <p:extLst>
      <p:ext uri="{BB962C8B-B14F-4D97-AF65-F5344CB8AC3E}">
        <p14:creationId xmlns:p14="http://schemas.microsoft.com/office/powerpoint/2010/main" val="1653368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80209" y="673746"/>
            <a:ext cx="10225405" cy="482600"/>
          </a:xfrm>
          <a:prstGeom prst="rect">
            <a:avLst/>
          </a:prstGeom>
        </p:spPr>
        <p:txBody>
          <a:bodyPr vert="horz" wrap="square" lIns="0" tIns="12700" rIns="0" bIns="0" rtlCol="0">
            <a:spAutoFit/>
          </a:bodyPr>
          <a:lstStyle/>
          <a:p>
            <a:pPr marL="12700">
              <a:lnSpc>
                <a:spcPct val="100000"/>
              </a:lnSpc>
              <a:spcBef>
                <a:spcPts val="100"/>
              </a:spcBef>
              <a:tabLst>
                <a:tab pos="3168650" algn="l"/>
                <a:tab pos="3964304" algn="l"/>
                <a:tab pos="7005320" algn="l"/>
              </a:tabLst>
            </a:pPr>
            <a:r>
              <a:rPr spc="-30">
                <a:solidFill>
                  <a:srgbClr val="6C009C"/>
                </a:solidFill>
              </a:rPr>
              <a:t>D</a:t>
            </a:r>
            <a:r>
              <a:rPr spc="-420">
                <a:solidFill>
                  <a:srgbClr val="6C009C"/>
                </a:solidFill>
              </a:rPr>
              <a:t> </a:t>
            </a:r>
            <a:r>
              <a:rPr>
                <a:solidFill>
                  <a:srgbClr val="6C009C"/>
                </a:solidFill>
              </a:rPr>
              <a:t>E</a:t>
            </a:r>
            <a:r>
              <a:rPr spc="-415">
                <a:solidFill>
                  <a:srgbClr val="6C009C"/>
                </a:solidFill>
              </a:rPr>
              <a:t> </a:t>
            </a:r>
            <a:r>
              <a:rPr>
                <a:solidFill>
                  <a:srgbClr val="6C009C"/>
                </a:solidFill>
              </a:rPr>
              <a:t>F</a:t>
            </a:r>
            <a:r>
              <a:rPr spc="-420">
                <a:solidFill>
                  <a:srgbClr val="6C009C"/>
                </a:solidFill>
              </a:rPr>
              <a:t> </a:t>
            </a:r>
            <a:r>
              <a:rPr>
                <a:solidFill>
                  <a:srgbClr val="6C009C"/>
                </a:solidFill>
              </a:rPr>
              <a:t>I</a:t>
            </a:r>
            <a:r>
              <a:rPr spc="-415">
                <a:solidFill>
                  <a:srgbClr val="6C009C"/>
                </a:solidFill>
              </a:rPr>
              <a:t> </a:t>
            </a:r>
            <a:r>
              <a:rPr spc="-30">
                <a:solidFill>
                  <a:srgbClr val="6C009C"/>
                </a:solidFill>
              </a:rPr>
              <a:t>N</a:t>
            </a:r>
            <a:r>
              <a:rPr spc="-420">
                <a:solidFill>
                  <a:srgbClr val="6C009C"/>
                </a:solidFill>
              </a:rPr>
              <a:t> </a:t>
            </a:r>
            <a:r>
              <a:rPr>
                <a:solidFill>
                  <a:srgbClr val="6C009C"/>
                </a:solidFill>
              </a:rPr>
              <a:t>I</a:t>
            </a:r>
            <a:r>
              <a:rPr spc="-415">
                <a:solidFill>
                  <a:srgbClr val="6C009C"/>
                </a:solidFill>
              </a:rPr>
              <a:t> </a:t>
            </a:r>
            <a:r>
              <a:rPr>
                <a:solidFill>
                  <a:srgbClr val="6C009C"/>
                </a:solidFill>
              </a:rPr>
              <a:t>T</a:t>
            </a:r>
            <a:r>
              <a:rPr spc="-420">
                <a:solidFill>
                  <a:srgbClr val="6C009C"/>
                </a:solidFill>
              </a:rPr>
              <a:t> </a:t>
            </a:r>
            <a:r>
              <a:rPr>
                <a:solidFill>
                  <a:srgbClr val="6C009C"/>
                </a:solidFill>
              </a:rPr>
              <a:t>I</a:t>
            </a:r>
            <a:r>
              <a:rPr spc="-415">
                <a:solidFill>
                  <a:srgbClr val="6C009C"/>
                </a:solidFill>
              </a:rPr>
              <a:t> </a:t>
            </a:r>
            <a:r>
              <a:rPr>
                <a:solidFill>
                  <a:srgbClr val="6C009C"/>
                </a:solidFill>
              </a:rPr>
              <a:t>O</a:t>
            </a:r>
            <a:r>
              <a:rPr spc="-420">
                <a:solidFill>
                  <a:srgbClr val="6C009C"/>
                </a:solidFill>
              </a:rPr>
              <a:t> </a:t>
            </a:r>
            <a:r>
              <a:rPr spc="-30">
                <a:solidFill>
                  <a:srgbClr val="6C009C"/>
                </a:solidFill>
              </a:rPr>
              <a:t>N</a:t>
            </a:r>
            <a:r>
              <a:rPr spc="-415">
                <a:solidFill>
                  <a:srgbClr val="6C009C"/>
                </a:solidFill>
              </a:rPr>
              <a:t> </a:t>
            </a:r>
            <a:r>
              <a:rPr spc="-50">
                <a:solidFill>
                  <a:srgbClr val="6C009C"/>
                </a:solidFill>
              </a:rPr>
              <a:t>S</a:t>
            </a:r>
            <a:r>
              <a:rPr>
                <a:solidFill>
                  <a:srgbClr val="6C009C"/>
                </a:solidFill>
              </a:rPr>
              <a:t>	O</a:t>
            </a:r>
            <a:r>
              <a:rPr spc="-420">
                <a:solidFill>
                  <a:srgbClr val="6C009C"/>
                </a:solidFill>
              </a:rPr>
              <a:t> </a:t>
            </a:r>
            <a:r>
              <a:rPr spc="-50">
                <a:solidFill>
                  <a:srgbClr val="6C009C"/>
                </a:solidFill>
              </a:rPr>
              <a:t>F</a:t>
            </a:r>
            <a:r>
              <a:rPr>
                <a:solidFill>
                  <a:srgbClr val="6C009C"/>
                </a:solidFill>
              </a:rPr>
              <a:t>	</a:t>
            </a:r>
            <a:r>
              <a:rPr spc="-30">
                <a:solidFill>
                  <a:srgbClr val="6C009C"/>
                </a:solidFill>
              </a:rPr>
              <a:t>C</a:t>
            </a:r>
            <a:r>
              <a:rPr spc="-420">
                <a:solidFill>
                  <a:srgbClr val="6C009C"/>
                </a:solidFill>
              </a:rPr>
              <a:t> </a:t>
            </a:r>
            <a:r>
              <a:rPr>
                <a:solidFill>
                  <a:srgbClr val="6C009C"/>
                </a:solidFill>
              </a:rPr>
              <a:t>O</a:t>
            </a:r>
            <a:r>
              <a:rPr spc="-415">
                <a:solidFill>
                  <a:srgbClr val="6C009C"/>
                </a:solidFill>
              </a:rPr>
              <a:t> </a:t>
            </a:r>
            <a:r>
              <a:rPr spc="-30">
                <a:solidFill>
                  <a:srgbClr val="6C009C"/>
                </a:solidFill>
              </a:rPr>
              <a:t>R</a:t>
            </a:r>
            <a:r>
              <a:rPr spc="-415">
                <a:solidFill>
                  <a:srgbClr val="6C009C"/>
                </a:solidFill>
              </a:rPr>
              <a:t> </a:t>
            </a:r>
            <a:r>
              <a:rPr>
                <a:solidFill>
                  <a:srgbClr val="6C009C"/>
                </a:solidFill>
              </a:rPr>
              <a:t>P</a:t>
            </a:r>
            <a:r>
              <a:rPr spc="-415">
                <a:solidFill>
                  <a:srgbClr val="6C009C"/>
                </a:solidFill>
              </a:rPr>
              <a:t> </a:t>
            </a:r>
            <a:r>
              <a:rPr>
                <a:solidFill>
                  <a:srgbClr val="6C009C"/>
                </a:solidFill>
              </a:rPr>
              <a:t>O</a:t>
            </a:r>
            <a:r>
              <a:rPr spc="-415">
                <a:solidFill>
                  <a:srgbClr val="6C009C"/>
                </a:solidFill>
              </a:rPr>
              <a:t> </a:t>
            </a:r>
            <a:r>
              <a:rPr spc="-30">
                <a:solidFill>
                  <a:srgbClr val="6C009C"/>
                </a:solidFill>
              </a:rPr>
              <a:t>R</a:t>
            </a:r>
            <a:r>
              <a:rPr spc="-420">
                <a:solidFill>
                  <a:srgbClr val="6C009C"/>
                </a:solidFill>
              </a:rPr>
              <a:t> </a:t>
            </a:r>
            <a:r>
              <a:rPr spc="85">
                <a:solidFill>
                  <a:srgbClr val="6C009C"/>
                </a:solidFill>
              </a:rPr>
              <a:t>AT</a:t>
            </a:r>
            <a:r>
              <a:rPr spc="-415">
                <a:solidFill>
                  <a:srgbClr val="6C009C"/>
                </a:solidFill>
              </a:rPr>
              <a:t> </a:t>
            </a:r>
            <a:r>
              <a:rPr spc="-50">
                <a:solidFill>
                  <a:srgbClr val="6C009C"/>
                </a:solidFill>
              </a:rPr>
              <a:t>E</a:t>
            </a:r>
            <a:r>
              <a:rPr>
                <a:solidFill>
                  <a:srgbClr val="6C009C"/>
                </a:solidFill>
              </a:rPr>
              <a:t>	G</a:t>
            </a:r>
            <a:r>
              <a:rPr spc="-420">
                <a:solidFill>
                  <a:srgbClr val="6C009C"/>
                </a:solidFill>
              </a:rPr>
              <a:t> </a:t>
            </a:r>
            <a:r>
              <a:rPr>
                <a:solidFill>
                  <a:srgbClr val="6C009C"/>
                </a:solidFill>
              </a:rPr>
              <a:t>O</a:t>
            </a:r>
            <a:r>
              <a:rPr spc="-415">
                <a:solidFill>
                  <a:srgbClr val="6C009C"/>
                </a:solidFill>
              </a:rPr>
              <a:t> </a:t>
            </a:r>
            <a:r>
              <a:rPr>
                <a:solidFill>
                  <a:srgbClr val="6C009C"/>
                </a:solidFill>
              </a:rPr>
              <a:t>V</a:t>
            </a:r>
            <a:r>
              <a:rPr spc="-415">
                <a:solidFill>
                  <a:srgbClr val="6C009C"/>
                </a:solidFill>
              </a:rPr>
              <a:t> </a:t>
            </a:r>
            <a:r>
              <a:rPr>
                <a:solidFill>
                  <a:srgbClr val="6C009C"/>
                </a:solidFill>
              </a:rPr>
              <a:t>E</a:t>
            </a:r>
            <a:r>
              <a:rPr spc="-415">
                <a:solidFill>
                  <a:srgbClr val="6C009C"/>
                </a:solidFill>
              </a:rPr>
              <a:t> </a:t>
            </a:r>
            <a:r>
              <a:rPr spc="-30">
                <a:solidFill>
                  <a:srgbClr val="6C009C"/>
                </a:solidFill>
              </a:rPr>
              <a:t>R</a:t>
            </a:r>
            <a:r>
              <a:rPr spc="-415">
                <a:solidFill>
                  <a:srgbClr val="6C009C"/>
                </a:solidFill>
              </a:rPr>
              <a:t> </a:t>
            </a:r>
            <a:r>
              <a:rPr spc="-30">
                <a:solidFill>
                  <a:srgbClr val="6C009C"/>
                </a:solidFill>
              </a:rPr>
              <a:t>N</a:t>
            </a:r>
            <a:r>
              <a:rPr spc="-415">
                <a:solidFill>
                  <a:srgbClr val="6C009C"/>
                </a:solidFill>
              </a:rPr>
              <a:t> </a:t>
            </a:r>
            <a:r>
              <a:rPr spc="-30">
                <a:solidFill>
                  <a:srgbClr val="6C009C"/>
                </a:solidFill>
              </a:rPr>
              <a:t>A</a:t>
            </a:r>
            <a:r>
              <a:rPr spc="-415">
                <a:solidFill>
                  <a:srgbClr val="6C009C"/>
                </a:solidFill>
              </a:rPr>
              <a:t> </a:t>
            </a:r>
            <a:r>
              <a:rPr spc="-30">
                <a:solidFill>
                  <a:srgbClr val="6C009C"/>
                </a:solidFill>
              </a:rPr>
              <a:t>N</a:t>
            </a:r>
            <a:r>
              <a:rPr spc="-415">
                <a:solidFill>
                  <a:srgbClr val="6C009C"/>
                </a:solidFill>
              </a:rPr>
              <a:t> </a:t>
            </a:r>
            <a:r>
              <a:rPr spc="-30">
                <a:solidFill>
                  <a:srgbClr val="6C009C"/>
                </a:solidFill>
              </a:rPr>
              <a:t>C</a:t>
            </a:r>
            <a:r>
              <a:rPr spc="-415">
                <a:solidFill>
                  <a:srgbClr val="6C009C"/>
                </a:solidFill>
              </a:rPr>
              <a:t> </a:t>
            </a:r>
            <a:r>
              <a:rPr spc="-50">
                <a:solidFill>
                  <a:srgbClr val="6C009C"/>
                </a:solidFill>
              </a:rPr>
              <a:t>E</a:t>
            </a:r>
          </a:p>
        </p:txBody>
      </p:sp>
      <p:sp>
        <p:nvSpPr>
          <p:cNvPr id="4" name="object 4"/>
          <p:cNvSpPr txBox="1">
            <a:spLocks noGrp="1"/>
          </p:cNvSpPr>
          <p:nvPr>
            <p:ph type="sldNum" sz="quarter" idx="7"/>
          </p:nvPr>
        </p:nvSpPr>
        <p:spPr>
          <a:prstGeom prst="rect">
            <a:avLst/>
          </a:prstGeom>
        </p:spPr>
        <p:txBody>
          <a:bodyPr vert="horz" wrap="square" lIns="0" tIns="2540" rIns="0" bIns="0" rtlCol="0">
            <a:spAutoFit/>
          </a:bodyPr>
          <a:lstStyle/>
          <a:p>
            <a:pPr marL="38100">
              <a:lnSpc>
                <a:spcPct val="100000"/>
              </a:lnSpc>
              <a:spcBef>
                <a:spcPts val="20"/>
              </a:spcBef>
            </a:pPr>
            <a:fld id="{81D60167-4931-47E6-BA6A-407CBD079E47}" type="slidenum">
              <a:rPr dirty="0"/>
              <a:t>10</a:t>
            </a:fld>
            <a:r>
              <a:rPr spc="190"/>
              <a:t>  </a:t>
            </a:r>
            <a:r>
              <a:t>Alliance</a:t>
            </a:r>
            <a:r>
              <a:rPr spc="-20"/>
              <a:t> </a:t>
            </a:r>
            <a:r>
              <a:t>Manchester</a:t>
            </a:r>
            <a:r>
              <a:rPr spc="5"/>
              <a:t> </a:t>
            </a:r>
            <a:r>
              <a:t>Business</a:t>
            </a:r>
            <a:r>
              <a:rPr spc="-10"/>
              <a:t> School</a:t>
            </a:r>
          </a:p>
        </p:txBody>
      </p:sp>
      <p:sp>
        <p:nvSpPr>
          <p:cNvPr id="3" name="object 3"/>
          <p:cNvSpPr txBox="1"/>
          <p:nvPr/>
        </p:nvSpPr>
        <p:spPr>
          <a:xfrm>
            <a:off x="342900" y="1703832"/>
            <a:ext cx="11256010" cy="3105978"/>
          </a:xfrm>
          <a:prstGeom prst="rect">
            <a:avLst/>
          </a:prstGeom>
        </p:spPr>
        <p:txBody>
          <a:bodyPr vert="horz" wrap="square" lIns="0" tIns="12700" rIns="0" bIns="0" rtlCol="0">
            <a:spAutoFit/>
          </a:bodyPr>
          <a:lstStyle/>
          <a:p>
            <a:pPr marL="354965" indent="-342265">
              <a:lnSpc>
                <a:spcPct val="100000"/>
              </a:lnSpc>
              <a:spcBef>
                <a:spcPts val="100"/>
              </a:spcBef>
              <a:buClr>
                <a:srgbClr val="6C009C"/>
              </a:buClr>
              <a:buChar char="&gt;"/>
              <a:tabLst>
                <a:tab pos="354965" algn="l"/>
                <a:tab pos="355600" algn="l"/>
              </a:tabLst>
            </a:pPr>
            <a:r>
              <a:rPr sz="2400" spc="-10">
                <a:solidFill>
                  <a:srgbClr val="2D2D2F"/>
                </a:solidFill>
                <a:latin typeface="Arial"/>
                <a:cs typeface="Arial"/>
              </a:rPr>
              <a:t>‘System</a:t>
            </a:r>
            <a:r>
              <a:rPr sz="2400" spc="-110">
                <a:solidFill>
                  <a:srgbClr val="2D2D2F"/>
                </a:solidFill>
                <a:latin typeface="Arial"/>
                <a:cs typeface="Arial"/>
              </a:rPr>
              <a:t> </a:t>
            </a:r>
            <a:r>
              <a:rPr sz="2400">
                <a:solidFill>
                  <a:srgbClr val="2D2D2F"/>
                </a:solidFill>
                <a:latin typeface="Arial"/>
                <a:cs typeface="Arial"/>
              </a:rPr>
              <a:t>by</a:t>
            </a:r>
            <a:r>
              <a:rPr sz="2400" spc="-90">
                <a:solidFill>
                  <a:srgbClr val="2D2D2F"/>
                </a:solidFill>
                <a:latin typeface="Arial"/>
                <a:cs typeface="Arial"/>
              </a:rPr>
              <a:t> </a:t>
            </a:r>
            <a:r>
              <a:rPr sz="2400">
                <a:solidFill>
                  <a:srgbClr val="2D2D2F"/>
                </a:solidFill>
                <a:latin typeface="Arial"/>
                <a:cs typeface="Arial"/>
              </a:rPr>
              <a:t>which</a:t>
            </a:r>
            <a:r>
              <a:rPr sz="2400" spc="-85">
                <a:solidFill>
                  <a:srgbClr val="2D2D2F"/>
                </a:solidFill>
                <a:latin typeface="Arial"/>
                <a:cs typeface="Arial"/>
              </a:rPr>
              <a:t> </a:t>
            </a:r>
            <a:r>
              <a:rPr sz="2400">
                <a:solidFill>
                  <a:srgbClr val="2D2D2F"/>
                </a:solidFill>
                <a:latin typeface="Arial"/>
                <a:cs typeface="Arial"/>
              </a:rPr>
              <a:t>an</a:t>
            </a:r>
            <a:r>
              <a:rPr sz="2400" spc="-80">
                <a:solidFill>
                  <a:srgbClr val="2D2D2F"/>
                </a:solidFill>
                <a:latin typeface="Arial"/>
                <a:cs typeface="Arial"/>
              </a:rPr>
              <a:t> </a:t>
            </a:r>
            <a:r>
              <a:rPr sz="2400" spc="-10">
                <a:solidFill>
                  <a:srgbClr val="2D2D2F"/>
                </a:solidFill>
                <a:latin typeface="Arial"/>
                <a:cs typeface="Arial"/>
              </a:rPr>
              <a:t>organisation</a:t>
            </a:r>
            <a:r>
              <a:rPr sz="2400" spc="-95">
                <a:solidFill>
                  <a:srgbClr val="2D2D2F"/>
                </a:solidFill>
                <a:latin typeface="Arial"/>
                <a:cs typeface="Arial"/>
              </a:rPr>
              <a:t> </a:t>
            </a:r>
            <a:r>
              <a:rPr sz="2400" i="1" u="sng">
                <a:solidFill>
                  <a:srgbClr val="2D2D2F"/>
                </a:solidFill>
                <a:uFill>
                  <a:solidFill>
                    <a:srgbClr val="2D2D2F"/>
                  </a:solidFill>
                </a:uFill>
                <a:latin typeface="Arial"/>
                <a:cs typeface="Arial"/>
              </a:rPr>
              <a:t>at</a:t>
            </a:r>
            <a:r>
              <a:rPr sz="2400" i="1" u="sng" spc="-85">
                <a:solidFill>
                  <a:srgbClr val="2D2D2F"/>
                </a:solidFill>
                <a:uFill>
                  <a:solidFill>
                    <a:srgbClr val="2D2D2F"/>
                  </a:solidFill>
                </a:uFill>
                <a:latin typeface="Arial"/>
                <a:cs typeface="Arial"/>
              </a:rPr>
              <a:t> </a:t>
            </a:r>
            <a:r>
              <a:rPr sz="2400" i="1" u="sng">
                <a:solidFill>
                  <a:srgbClr val="2D2D2F"/>
                </a:solidFill>
                <a:uFill>
                  <a:solidFill>
                    <a:srgbClr val="2D2D2F"/>
                  </a:solidFill>
                </a:uFill>
                <a:latin typeface="Arial"/>
                <a:cs typeface="Arial"/>
              </a:rPr>
              <a:t>all</a:t>
            </a:r>
            <a:r>
              <a:rPr sz="2400" i="1" u="sng" spc="-85">
                <a:solidFill>
                  <a:srgbClr val="2D2D2F"/>
                </a:solidFill>
                <a:uFill>
                  <a:solidFill>
                    <a:srgbClr val="2D2D2F"/>
                  </a:solidFill>
                </a:uFill>
                <a:latin typeface="Arial"/>
                <a:cs typeface="Arial"/>
              </a:rPr>
              <a:t> </a:t>
            </a:r>
            <a:r>
              <a:rPr sz="2400" i="1" u="sng">
                <a:solidFill>
                  <a:srgbClr val="2D2D2F"/>
                </a:solidFill>
                <a:uFill>
                  <a:solidFill>
                    <a:srgbClr val="2D2D2F"/>
                  </a:solidFill>
                </a:uFill>
                <a:latin typeface="Arial"/>
                <a:cs typeface="Arial"/>
              </a:rPr>
              <a:t>levels</a:t>
            </a:r>
            <a:r>
              <a:rPr sz="2400" i="1" spc="-85">
                <a:solidFill>
                  <a:srgbClr val="2D2D2F"/>
                </a:solidFill>
                <a:latin typeface="Arial"/>
                <a:cs typeface="Arial"/>
              </a:rPr>
              <a:t> </a:t>
            </a:r>
            <a:r>
              <a:rPr sz="2400">
                <a:solidFill>
                  <a:srgbClr val="2D2D2F"/>
                </a:solidFill>
                <a:latin typeface="Arial"/>
                <a:cs typeface="Arial"/>
              </a:rPr>
              <a:t>is</a:t>
            </a:r>
            <a:r>
              <a:rPr sz="2400" spc="-90">
                <a:solidFill>
                  <a:srgbClr val="2D2D2F"/>
                </a:solidFill>
                <a:latin typeface="Arial"/>
                <a:cs typeface="Arial"/>
              </a:rPr>
              <a:t> </a:t>
            </a:r>
            <a:r>
              <a:rPr sz="2400" spc="-10">
                <a:solidFill>
                  <a:srgbClr val="2D2D2F"/>
                </a:solidFill>
                <a:latin typeface="Arial"/>
                <a:cs typeface="Arial"/>
              </a:rPr>
              <a:t>directed</a:t>
            </a:r>
            <a:r>
              <a:rPr sz="2400" spc="-80">
                <a:solidFill>
                  <a:srgbClr val="2D2D2F"/>
                </a:solidFill>
                <a:latin typeface="Arial"/>
                <a:cs typeface="Arial"/>
              </a:rPr>
              <a:t> </a:t>
            </a:r>
            <a:r>
              <a:rPr sz="2400">
                <a:solidFill>
                  <a:srgbClr val="2D2D2F"/>
                </a:solidFill>
                <a:latin typeface="Arial"/>
                <a:cs typeface="Arial"/>
              </a:rPr>
              <a:t>and</a:t>
            </a:r>
            <a:r>
              <a:rPr sz="2400" spc="-85">
                <a:solidFill>
                  <a:srgbClr val="2D2D2F"/>
                </a:solidFill>
                <a:latin typeface="Arial"/>
                <a:cs typeface="Arial"/>
              </a:rPr>
              <a:t> </a:t>
            </a:r>
            <a:r>
              <a:rPr sz="2400" spc="-20">
                <a:solidFill>
                  <a:srgbClr val="2D2D2F"/>
                </a:solidFill>
                <a:latin typeface="Arial"/>
                <a:cs typeface="Arial"/>
              </a:rPr>
              <a:t>controlled’</a:t>
            </a:r>
            <a:r>
              <a:rPr sz="2400" spc="-145">
                <a:solidFill>
                  <a:srgbClr val="2D2D2F"/>
                </a:solidFill>
                <a:latin typeface="Arial"/>
                <a:cs typeface="Arial"/>
              </a:rPr>
              <a:t> </a:t>
            </a:r>
            <a:r>
              <a:rPr sz="2400" spc="-10">
                <a:solidFill>
                  <a:srgbClr val="2D2D2F"/>
                </a:solidFill>
                <a:latin typeface="Arial"/>
                <a:cs typeface="Arial"/>
              </a:rPr>
              <a:t>(Cadbury)</a:t>
            </a:r>
            <a:endParaRPr sz="2400">
              <a:latin typeface="Arial"/>
              <a:cs typeface="Arial"/>
            </a:endParaRPr>
          </a:p>
          <a:p>
            <a:pPr>
              <a:lnSpc>
                <a:spcPct val="100000"/>
              </a:lnSpc>
              <a:spcBef>
                <a:spcPts val="5"/>
              </a:spcBef>
              <a:buClr>
                <a:srgbClr val="6C009C"/>
              </a:buClr>
              <a:buFont typeface="Arial"/>
              <a:buChar char="&gt;"/>
            </a:pPr>
            <a:endParaRPr sz="3500">
              <a:latin typeface="Arial"/>
              <a:cs typeface="Arial"/>
            </a:endParaRPr>
          </a:p>
          <a:p>
            <a:pPr marL="354965" indent="-342265">
              <a:lnSpc>
                <a:spcPct val="100000"/>
              </a:lnSpc>
              <a:spcBef>
                <a:spcPts val="5"/>
              </a:spcBef>
              <a:buClr>
                <a:srgbClr val="6C009C"/>
              </a:buClr>
              <a:buChar char="&gt;"/>
              <a:tabLst>
                <a:tab pos="354965" algn="l"/>
                <a:tab pos="355600" algn="l"/>
              </a:tabLst>
            </a:pPr>
            <a:r>
              <a:rPr sz="2400" spc="-10">
                <a:solidFill>
                  <a:srgbClr val="2D2D2F"/>
                </a:solidFill>
                <a:latin typeface="Arial"/>
                <a:cs typeface="Arial"/>
              </a:rPr>
              <a:t>Structure</a:t>
            </a:r>
            <a:r>
              <a:rPr sz="2400" spc="-135">
                <a:solidFill>
                  <a:srgbClr val="2D2D2F"/>
                </a:solidFill>
                <a:latin typeface="Arial"/>
                <a:cs typeface="Arial"/>
              </a:rPr>
              <a:t> </a:t>
            </a:r>
            <a:r>
              <a:rPr sz="2400">
                <a:solidFill>
                  <a:srgbClr val="2D2D2F"/>
                </a:solidFill>
                <a:latin typeface="Arial"/>
                <a:cs typeface="Arial"/>
              </a:rPr>
              <a:t>for</a:t>
            </a:r>
            <a:r>
              <a:rPr sz="2400" spc="-114">
                <a:solidFill>
                  <a:srgbClr val="2D2D2F"/>
                </a:solidFill>
                <a:latin typeface="Arial"/>
                <a:cs typeface="Arial"/>
              </a:rPr>
              <a:t> </a:t>
            </a:r>
            <a:r>
              <a:rPr sz="2400" spc="-10">
                <a:solidFill>
                  <a:srgbClr val="2D2D2F"/>
                </a:solidFill>
                <a:latin typeface="Arial"/>
                <a:cs typeface="Arial"/>
              </a:rPr>
              <a:t>setting,</a:t>
            </a:r>
            <a:r>
              <a:rPr sz="2400" spc="-120">
                <a:solidFill>
                  <a:srgbClr val="2D2D2F"/>
                </a:solidFill>
                <a:latin typeface="Arial"/>
                <a:cs typeface="Arial"/>
              </a:rPr>
              <a:t> </a:t>
            </a:r>
            <a:r>
              <a:rPr sz="2400" spc="-10">
                <a:solidFill>
                  <a:srgbClr val="2D2D2F"/>
                </a:solidFill>
                <a:latin typeface="Arial"/>
                <a:cs typeface="Arial"/>
              </a:rPr>
              <a:t>meeting,</a:t>
            </a:r>
            <a:r>
              <a:rPr sz="2400" spc="-110">
                <a:solidFill>
                  <a:srgbClr val="2D2D2F"/>
                </a:solidFill>
                <a:latin typeface="Arial"/>
                <a:cs typeface="Arial"/>
              </a:rPr>
              <a:t> </a:t>
            </a:r>
            <a:r>
              <a:rPr sz="2400">
                <a:solidFill>
                  <a:srgbClr val="2D2D2F"/>
                </a:solidFill>
                <a:latin typeface="Arial"/>
                <a:cs typeface="Arial"/>
              </a:rPr>
              <a:t>and</a:t>
            </a:r>
            <a:r>
              <a:rPr sz="2400" spc="-105">
                <a:solidFill>
                  <a:srgbClr val="2D2D2F"/>
                </a:solidFill>
                <a:latin typeface="Arial"/>
                <a:cs typeface="Arial"/>
              </a:rPr>
              <a:t> </a:t>
            </a:r>
            <a:r>
              <a:rPr sz="2400" spc="-10">
                <a:solidFill>
                  <a:srgbClr val="2D2D2F"/>
                </a:solidFill>
                <a:latin typeface="Arial"/>
                <a:cs typeface="Arial"/>
              </a:rPr>
              <a:t>monitoring</a:t>
            </a:r>
            <a:r>
              <a:rPr sz="2400" spc="-95">
                <a:solidFill>
                  <a:srgbClr val="2D2D2F"/>
                </a:solidFill>
                <a:latin typeface="Arial"/>
                <a:cs typeface="Arial"/>
              </a:rPr>
              <a:t> </a:t>
            </a:r>
            <a:r>
              <a:rPr sz="2400" spc="-10">
                <a:solidFill>
                  <a:srgbClr val="2D2D2F"/>
                </a:solidFill>
                <a:latin typeface="Arial"/>
                <a:cs typeface="Arial"/>
              </a:rPr>
              <a:t>organisation</a:t>
            </a:r>
            <a:r>
              <a:rPr sz="2400" spc="-90">
                <a:solidFill>
                  <a:srgbClr val="2D2D2F"/>
                </a:solidFill>
                <a:latin typeface="Arial"/>
                <a:cs typeface="Arial"/>
              </a:rPr>
              <a:t> </a:t>
            </a:r>
            <a:r>
              <a:rPr sz="2400" spc="-10">
                <a:solidFill>
                  <a:srgbClr val="2D2D2F"/>
                </a:solidFill>
                <a:latin typeface="Arial"/>
                <a:cs typeface="Arial"/>
              </a:rPr>
              <a:t>objectives</a:t>
            </a:r>
            <a:r>
              <a:rPr sz="2400" spc="-105">
                <a:solidFill>
                  <a:srgbClr val="2D2D2F"/>
                </a:solidFill>
                <a:latin typeface="Arial"/>
                <a:cs typeface="Arial"/>
              </a:rPr>
              <a:t> </a:t>
            </a:r>
            <a:r>
              <a:rPr sz="2400" spc="-10">
                <a:solidFill>
                  <a:srgbClr val="2D2D2F"/>
                </a:solidFill>
                <a:latin typeface="Arial"/>
                <a:cs typeface="Arial"/>
              </a:rPr>
              <a:t>(OECD)</a:t>
            </a:r>
            <a:endParaRPr sz="2400">
              <a:latin typeface="Arial"/>
              <a:cs typeface="Arial"/>
            </a:endParaRPr>
          </a:p>
          <a:p>
            <a:pPr>
              <a:lnSpc>
                <a:spcPct val="100000"/>
              </a:lnSpc>
              <a:spcBef>
                <a:spcPts val="5"/>
              </a:spcBef>
              <a:buClr>
                <a:srgbClr val="6C009C"/>
              </a:buClr>
              <a:buFont typeface="Arial"/>
              <a:buChar char="&gt;"/>
            </a:pPr>
            <a:endParaRPr sz="3500">
              <a:latin typeface="Arial"/>
              <a:cs typeface="Arial"/>
            </a:endParaRPr>
          </a:p>
          <a:p>
            <a:pPr marL="354965" indent="-342265">
              <a:lnSpc>
                <a:spcPct val="100000"/>
              </a:lnSpc>
              <a:spcBef>
                <a:spcPts val="5"/>
              </a:spcBef>
              <a:buClr>
                <a:srgbClr val="6C009C"/>
              </a:buClr>
              <a:buChar char="&gt;"/>
              <a:tabLst>
                <a:tab pos="354965" algn="l"/>
                <a:tab pos="355600" algn="l"/>
              </a:tabLst>
            </a:pPr>
            <a:r>
              <a:rPr sz="2400">
                <a:solidFill>
                  <a:srgbClr val="2D2D2F"/>
                </a:solidFill>
                <a:latin typeface="Arial"/>
                <a:cs typeface="Arial"/>
              </a:rPr>
              <a:t>Leaders</a:t>
            </a:r>
            <a:r>
              <a:rPr sz="2400" spc="-95">
                <a:solidFill>
                  <a:srgbClr val="2D2D2F"/>
                </a:solidFill>
                <a:latin typeface="Arial"/>
                <a:cs typeface="Arial"/>
              </a:rPr>
              <a:t> </a:t>
            </a:r>
            <a:r>
              <a:rPr sz="2400">
                <a:solidFill>
                  <a:srgbClr val="2D2D2F"/>
                </a:solidFill>
                <a:latin typeface="Arial"/>
                <a:cs typeface="Arial"/>
              </a:rPr>
              <a:t>at</a:t>
            </a:r>
            <a:r>
              <a:rPr sz="2400" spc="-125">
                <a:solidFill>
                  <a:srgbClr val="2D2D2F"/>
                </a:solidFill>
                <a:latin typeface="Arial"/>
                <a:cs typeface="Arial"/>
              </a:rPr>
              <a:t> </a:t>
            </a:r>
            <a:r>
              <a:rPr sz="2400">
                <a:solidFill>
                  <a:srgbClr val="2D2D2F"/>
                </a:solidFill>
                <a:latin typeface="Arial"/>
                <a:cs typeface="Arial"/>
              </a:rPr>
              <a:t>all</a:t>
            </a:r>
            <a:r>
              <a:rPr sz="2400" spc="-100">
                <a:solidFill>
                  <a:srgbClr val="2D2D2F"/>
                </a:solidFill>
                <a:latin typeface="Arial"/>
                <a:cs typeface="Arial"/>
              </a:rPr>
              <a:t> </a:t>
            </a:r>
            <a:r>
              <a:rPr sz="2400">
                <a:solidFill>
                  <a:srgbClr val="2D2D2F"/>
                </a:solidFill>
                <a:latin typeface="Arial"/>
                <a:cs typeface="Arial"/>
              </a:rPr>
              <a:t>levels</a:t>
            </a:r>
            <a:r>
              <a:rPr sz="2400" spc="-114">
                <a:solidFill>
                  <a:srgbClr val="2D2D2F"/>
                </a:solidFill>
                <a:latin typeface="Arial"/>
                <a:cs typeface="Arial"/>
              </a:rPr>
              <a:t> </a:t>
            </a:r>
            <a:r>
              <a:rPr sz="2400" spc="-10">
                <a:solidFill>
                  <a:srgbClr val="2D2D2F"/>
                </a:solidFill>
                <a:latin typeface="Arial"/>
                <a:cs typeface="Arial"/>
              </a:rPr>
              <a:t>exercise</a:t>
            </a:r>
            <a:r>
              <a:rPr sz="2400" spc="-110">
                <a:solidFill>
                  <a:srgbClr val="2D2D2F"/>
                </a:solidFill>
                <a:latin typeface="Arial"/>
                <a:cs typeface="Arial"/>
              </a:rPr>
              <a:t> </a:t>
            </a:r>
            <a:r>
              <a:rPr sz="2400" spc="-10">
                <a:solidFill>
                  <a:srgbClr val="2D2D2F"/>
                </a:solidFill>
                <a:latin typeface="Arial"/>
                <a:cs typeface="Arial"/>
              </a:rPr>
              <a:t>governance</a:t>
            </a:r>
            <a:endParaRPr sz="2400">
              <a:latin typeface="Arial"/>
              <a:cs typeface="Arial"/>
            </a:endParaRPr>
          </a:p>
          <a:p>
            <a:pPr>
              <a:lnSpc>
                <a:spcPct val="100000"/>
              </a:lnSpc>
              <a:spcBef>
                <a:spcPts val="5"/>
              </a:spcBef>
              <a:buClr>
                <a:srgbClr val="6C009C"/>
              </a:buClr>
              <a:buFont typeface="Arial"/>
              <a:buChar char="&gt;"/>
            </a:pPr>
            <a:endParaRPr sz="3500">
              <a:latin typeface="Arial"/>
              <a:cs typeface="Arial"/>
            </a:endParaRPr>
          </a:p>
          <a:p>
            <a:pPr marL="354965" indent="-342265">
              <a:lnSpc>
                <a:spcPct val="100000"/>
              </a:lnSpc>
              <a:buClr>
                <a:srgbClr val="6C009C"/>
              </a:buClr>
              <a:buChar char="&gt;"/>
              <a:tabLst>
                <a:tab pos="354965" algn="l"/>
                <a:tab pos="355600" algn="l"/>
              </a:tabLst>
            </a:pPr>
            <a:r>
              <a:rPr sz="2400">
                <a:solidFill>
                  <a:srgbClr val="2D2D2F"/>
                </a:solidFill>
                <a:latin typeface="Arial"/>
                <a:cs typeface="Arial"/>
              </a:rPr>
              <a:t>At</a:t>
            </a:r>
            <a:r>
              <a:rPr sz="2400" spc="-105">
                <a:solidFill>
                  <a:srgbClr val="2D2D2F"/>
                </a:solidFill>
                <a:latin typeface="Arial"/>
                <a:cs typeface="Arial"/>
              </a:rPr>
              <a:t> </a:t>
            </a:r>
            <a:r>
              <a:rPr sz="2400">
                <a:solidFill>
                  <a:srgbClr val="2D2D2F"/>
                </a:solidFill>
                <a:latin typeface="Arial"/>
                <a:cs typeface="Arial"/>
              </a:rPr>
              <a:t>the</a:t>
            </a:r>
            <a:r>
              <a:rPr sz="2400" spc="-90">
                <a:solidFill>
                  <a:srgbClr val="2D2D2F"/>
                </a:solidFill>
                <a:latin typeface="Arial"/>
                <a:cs typeface="Arial"/>
              </a:rPr>
              <a:t> </a:t>
            </a:r>
            <a:r>
              <a:rPr sz="2400">
                <a:solidFill>
                  <a:srgbClr val="2D2D2F"/>
                </a:solidFill>
                <a:latin typeface="Arial"/>
                <a:cs typeface="Arial"/>
              </a:rPr>
              <a:t>apex</a:t>
            </a:r>
            <a:r>
              <a:rPr sz="2400" spc="-85">
                <a:solidFill>
                  <a:srgbClr val="2D2D2F"/>
                </a:solidFill>
                <a:latin typeface="Arial"/>
                <a:cs typeface="Arial"/>
              </a:rPr>
              <a:t> </a:t>
            </a:r>
            <a:r>
              <a:rPr sz="2400">
                <a:solidFill>
                  <a:srgbClr val="2D2D2F"/>
                </a:solidFill>
                <a:latin typeface="Arial"/>
                <a:cs typeface="Arial"/>
              </a:rPr>
              <a:t>is</a:t>
            </a:r>
            <a:r>
              <a:rPr sz="2400" spc="-85">
                <a:solidFill>
                  <a:srgbClr val="2D2D2F"/>
                </a:solidFill>
                <a:latin typeface="Arial"/>
                <a:cs typeface="Arial"/>
              </a:rPr>
              <a:t> </a:t>
            </a:r>
            <a:r>
              <a:rPr sz="2400">
                <a:solidFill>
                  <a:srgbClr val="2D2D2F"/>
                </a:solidFill>
                <a:latin typeface="Arial"/>
                <a:cs typeface="Arial"/>
              </a:rPr>
              <a:t>the</a:t>
            </a:r>
            <a:r>
              <a:rPr sz="2400" spc="-85">
                <a:solidFill>
                  <a:srgbClr val="2D2D2F"/>
                </a:solidFill>
                <a:latin typeface="Arial"/>
                <a:cs typeface="Arial"/>
              </a:rPr>
              <a:t> </a:t>
            </a:r>
            <a:r>
              <a:rPr sz="2400" spc="-10">
                <a:solidFill>
                  <a:srgbClr val="2D2D2F"/>
                </a:solidFill>
                <a:latin typeface="Arial"/>
                <a:cs typeface="Arial"/>
              </a:rPr>
              <a:t>governing</a:t>
            </a:r>
            <a:r>
              <a:rPr sz="2400" spc="-60">
                <a:solidFill>
                  <a:srgbClr val="2D2D2F"/>
                </a:solidFill>
                <a:latin typeface="Arial"/>
                <a:cs typeface="Arial"/>
              </a:rPr>
              <a:t> </a:t>
            </a:r>
            <a:r>
              <a:rPr sz="2400">
                <a:solidFill>
                  <a:srgbClr val="2D2D2F"/>
                </a:solidFill>
                <a:latin typeface="Arial"/>
                <a:cs typeface="Arial"/>
              </a:rPr>
              <a:t>body</a:t>
            </a:r>
            <a:r>
              <a:rPr sz="2400" spc="-75">
                <a:solidFill>
                  <a:srgbClr val="2D2D2F"/>
                </a:solidFill>
                <a:latin typeface="Arial"/>
                <a:cs typeface="Arial"/>
              </a:rPr>
              <a:t> </a:t>
            </a:r>
            <a:r>
              <a:rPr sz="2400">
                <a:solidFill>
                  <a:srgbClr val="2D2D2F"/>
                </a:solidFill>
                <a:latin typeface="Arial"/>
                <a:cs typeface="Arial"/>
              </a:rPr>
              <a:t>or</a:t>
            </a:r>
            <a:r>
              <a:rPr sz="2400" spc="-90">
                <a:solidFill>
                  <a:srgbClr val="2D2D2F"/>
                </a:solidFill>
                <a:latin typeface="Arial"/>
                <a:cs typeface="Arial"/>
              </a:rPr>
              <a:t> </a:t>
            </a:r>
            <a:r>
              <a:rPr sz="2400" spc="-10">
                <a:solidFill>
                  <a:srgbClr val="2D2D2F"/>
                </a:solidFill>
                <a:latin typeface="Arial"/>
                <a:cs typeface="Arial"/>
              </a:rPr>
              <a:t>board</a:t>
            </a:r>
            <a:endParaRPr sz="2400">
              <a:latin typeface="Arial"/>
              <a:cs typeface="Arial"/>
            </a:endParaRPr>
          </a:p>
        </p:txBody>
      </p:sp>
    </p:spTree>
    <p:extLst>
      <p:ext uri="{BB962C8B-B14F-4D97-AF65-F5344CB8AC3E}">
        <p14:creationId xmlns:p14="http://schemas.microsoft.com/office/powerpoint/2010/main" val="4113763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900" y="694527"/>
            <a:ext cx="7466965" cy="482600"/>
          </a:xfrm>
          <a:prstGeom prst="rect">
            <a:avLst/>
          </a:prstGeom>
        </p:spPr>
        <p:txBody>
          <a:bodyPr vert="horz" wrap="square" lIns="0" tIns="12700" rIns="0" bIns="0" rtlCol="0">
            <a:spAutoFit/>
          </a:bodyPr>
          <a:lstStyle/>
          <a:p>
            <a:pPr marL="12700">
              <a:lnSpc>
                <a:spcPct val="100000"/>
              </a:lnSpc>
              <a:spcBef>
                <a:spcPts val="100"/>
              </a:spcBef>
              <a:tabLst>
                <a:tab pos="1498600" algn="l"/>
                <a:tab pos="2124075" algn="l"/>
                <a:tab pos="3204210" algn="l"/>
                <a:tab pos="4304665" algn="l"/>
                <a:tab pos="5086350" algn="l"/>
                <a:tab pos="5559425" algn="l"/>
              </a:tabLst>
            </a:pPr>
            <a:r>
              <a:rPr>
                <a:solidFill>
                  <a:srgbClr val="6C009C"/>
                </a:solidFill>
              </a:rPr>
              <a:t>W</a:t>
            </a:r>
            <a:r>
              <a:rPr spc="-420">
                <a:solidFill>
                  <a:srgbClr val="6C009C"/>
                </a:solidFill>
              </a:rPr>
              <a:t> </a:t>
            </a:r>
            <a:r>
              <a:rPr spc="-30">
                <a:solidFill>
                  <a:srgbClr val="6C009C"/>
                </a:solidFill>
              </a:rPr>
              <a:t>H</a:t>
            </a:r>
            <a:r>
              <a:rPr spc="-415">
                <a:solidFill>
                  <a:srgbClr val="6C009C"/>
                </a:solidFill>
              </a:rPr>
              <a:t> </a:t>
            </a:r>
            <a:r>
              <a:rPr spc="50">
                <a:solidFill>
                  <a:srgbClr val="6C009C"/>
                </a:solidFill>
              </a:rPr>
              <a:t>AT</a:t>
            </a:r>
            <a:r>
              <a:rPr>
                <a:solidFill>
                  <a:srgbClr val="6C009C"/>
                </a:solidFill>
              </a:rPr>
              <a:t>	I</a:t>
            </a:r>
            <a:r>
              <a:rPr spc="-420">
                <a:solidFill>
                  <a:srgbClr val="6C009C"/>
                </a:solidFill>
              </a:rPr>
              <a:t> </a:t>
            </a:r>
            <a:r>
              <a:rPr spc="-50">
                <a:solidFill>
                  <a:srgbClr val="6C009C"/>
                </a:solidFill>
              </a:rPr>
              <a:t>S</a:t>
            </a:r>
            <a:r>
              <a:rPr>
                <a:solidFill>
                  <a:srgbClr val="6C009C"/>
                </a:solidFill>
              </a:rPr>
              <a:t>	T</a:t>
            </a:r>
            <a:r>
              <a:rPr spc="-420">
                <a:solidFill>
                  <a:srgbClr val="6C009C"/>
                </a:solidFill>
              </a:rPr>
              <a:t> </a:t>
            </a:r>
            <a:r>
              <a:rPr spc="-30">
                <a:solidFill>
                  <a:srgbClr val="6C009C"/>
                </a:solidFill>
              </a:rPr>
              <a:t>H</a:t>
            </a:r>
            <a:r>
              <a:rPr spc="-415">
                <a:solidFill>
                  <a:srgbClr val="6C009C"/>
                </a:solidFill>
              </a:rPr>
              <a:t> </a:t>
            </a:r>
            <a:r>
              <a:rPr spc="-50">
                <a:solidFill>
                  <a:srgbClr val="6C009C"/>
                </a:solidFill>
              </a:rPr>
              <a:t>E</a:t>
            </a:r>
            <a:r>
              <a:rPr>
                <a:solidFill>
                  <a:srgbClr val="6C009C"/>
                </a:solidFill>
              </a:rPr>
              <a:t>	</a:t>
            </a:r>
            <a:r>
              <a:rPr spc="-25">
                <a:solidFill>
                  <a:srgbClr val="6C009C"/>
                </a:solidFill>
              </a:rPr>
              <a:t>J</a:t>
            </a:r>
            <a:r>
              <a:rPr spc="-420">
                <a:solidFill>
                  <a:srgbClr val="6C009C"/>
                </a:solidFill>
              </a:rPr>
              <a:t> </a:t>
            </a:r>
            <a:r>
              <a:rPr>
                <a:solidFill>
                  <a:srgbClr val="6C009C"/>
                </a:solidFill>
              </a:rPr>
              <a:t>O</a:t>
            </a:r>
            <a:r>
              <a:rPr spc="-415">
                <a:solidFill>
                  <a:srgbClr val="6C009C"/>
                </a:solidFill>
              </a:rPr>
              <a:t> </a:t>
            </a:r>
            <a:r>
              <a:rPr spc="-50">
                <a:solidFill>
                  <a:srgbClr val="6C009C"/>
                </a:solidFill>
              </a:rPr>
              <a:t>B</a:t>
            </a:r>
            <a:r>
              <a:rPr>
                <a:solidFill>
                  <a:srgbClr val="6C009C"/>
                </a:solidFill>
              </a:rPr>
              <a:t>	O</a:t>
            </a:r>
            <a:r>
              <a:rPr spc="-420">
                <a:solidFill>
                  <a:srgbClr val="6C009C"/>
                </a:solidFill>
              </a:rPr>
              <a:t> </a:t>
            </a:r>
            <a:r>
              <a:rPr spc="-50">
                <a:solidFill>
                  <a:srgbClr val="6C009C"/>
                </a:solidFill>
              </a:rPr>
              <a:t>F</a:t>
            </a:r>
            <a:r>
              <a:rPr>
                <a:solidFill>
                  <a:srgbClr val="6C009C"/>
                </a:solidFill>
              </a:rPr>
              <a:t>	</a:t>
            </a:r>
            <a:r>
              <a:rPr spc="-50">
                <a:solidFill>
                  <a:srgbClr val="6C009C"/>
                </a:solidFill>
              </a:rPr>
              <a:t>A</a:t>
            </a:r>
            <a:r>
              <a:rPr>
                <a:solidFill>
                  <a:srgbClr val="6C009C"/>
                </a:solidFill>
              </a:rPr>
              <a:t>	</a:t>
            </a:r>
            <a:r>
              <a:rPr spc="-30">
                <a:solidFill>
                  <a:srgbClr val="6C009C"/>
                </a:solidFill>
              </a:rPr>
              <a:t>B</a:t>
            </a:r>
            <a:r>
              <a:rPr spc="-415">
                <a:solidFill>
                  <a:srgbClr val="6C009C"/>
                </a:solidFill>
              </a:rPr>
              <a:t> </a:t>
            </a:r>
            <a:r>
              <a:rPr>
                <a:solidFill>
                  <a:srgbClr val="6C009C"/>
                </a:solidFill>
              </a:rPr>
              <a:t>O</a:t>
            </a:r>
            <a:r>
              <a:rPr spc="-415">
                <a:solidFill>
                  <a:srgbClr val="6C009C"/>
                </a:solidFill>
              </a:rPr>
              <a:t> </a:t>
            </a:r>
            <a:r>
              <a:rPr spc="-30">
                <a:solidFill>
                  <a:srgbClr val="6C009C"/>
                </a:solidFill>
              </a:rPr>
              <a:t>A</a:t>
            </a:r>
            <a:r>
              <a:rPr spc="-409">
                <a:solidFill>
                  <a:srgbClr val="6C009C"/>
                </a:solidFill>
              </a:rPr>
              <a:t> </a:t>
            </a:r>
            <a:r>
              <a:rPr spc="-30">
                <a:solidFill>
                  <a:srgbClr val="6C009C"/>
                </a:solidFill>
              </a:rPr>
              <a:t>R</a:t>
            </a:r>
            <a:r>
              <a:rPr spc="-415">
                <a:solidFill>
                  <a:srgbClr val="6C009C"/>
                </a:solidFill>
              </a:rPr>
              <a:t> </a:t>
            </a:r>
            <a:r>
              <a:rPr spc="-30">
                <a:solidFill>
                  <a:srgbClr val="6C009C"/>
                </a:solidFill>
              </a:rPr>
              <a:t>D</a:t>
            </a:r>
            <a:r>
              <a:rPr spc="-415">
                <a:solidFill>
                  <a:srgbClr val="6C009C"/>
                </a:solidFill>
              </a:rPr>
              <a:t> </a:t>
            </a:r>
            <a:r>
              <a:rPr spc="-50">
                <a:solidFill>
                  <a:srgbClr val="6C009C"/>
                </a:solidFill>
              </a:rPr>
              <a:t>?</a:t>
            </a:r>
          </a:p>
        </p:txBody>
      </p:sp>
      <p:sp>
        <p:nvSpPr>
          <p:cNvPr id="4" name="object 4"/>
          <p:cNvSpPr txBox="1">
            <a:spLocks noGrp="1"/>
          </p:cNvSpPr>
          <p:nvPr>
            <p:ph type="sldNum" sz="quarter" idx="7"/>
          </p:nvPr>
        </p:nvSpPr>
        <p:spPr>
          <a:prstGeom prst="rect">
            <a:avLst/>
          </a:prstGeom>
        </p:spPr>
        <p:txBody>
          <a:bodyPr vert="horz" wrap="square" lIns="0" tIns="2540" rIns="0" bIns="0" rtlCol="0">
            <a:spAutoFit/>
          </a:bodyPr>
          <a:lstStyle/>
          <a:p>
            <a:pPr marL="38100">
              <a:lnSpc>
                <a:spcPct val="100000"/>
              </a:lnSpc>
              <a:spcBef>
                <a:spcPts val="20"/>
              </a:spcBef>
            </a:pPr>
            <a:fld id="{81D60167-4931-47E6-BA6A-407CBD079E47}" type="slidenum">
              <a:rPr dirty="0"/>
              <a:t>11</a:t>
            </a:fld>
            <a:r>
              <a:rPr spc="190"/>
              <a:t>  </a:t>
            </a:r>
            <a:r>
              <a:t>Alliance</a:t>
            </a:r>
            <a:r>
              <a:rPr spc="-20"/>
              <a:t> </a:t>
            </a:r>
            <a:r>
              <a:t>Manchester</a:t>
            </a:r>
            <a:r>
              <a:rPr spc="5"/>
              <a:t> </a:t>
            </a:r>
            <a:r>
              <a:t>Business</a:t>
            </a:r>
            <a:r>
              <a:rPr spc="-10"/>
              <a:t> School</a:t>
            </a:r>
          </a:p>
        </p:txBody>
      </p:sp>
      <p:sp>
        <p:nvSpPr>
          <p:cNvPr id="3" name="object 3"/>
          <p:cNvSpPr txBox="1"/>
          <p:nvPr/>
        </p:nvSpPr>
        <p:spPr>
          <a:xfrm>
            <a:off x="342900" y="1757426"/>
            <a:ext cx="10172700" cy="3613810"/>
          </a:xfrm>
          <a:prstGeom prst="rect">
            <a:avLst/>
          </a:prstGeom>
        </p:spPr>
        <p:txBody>
          <a:bodyPr vert="horz" wrap="square" lIns="0" tIns="12700" rIns="0" bIns="0" rtlCol="0">
            <a:spAutoFit/>
          </a:bodyPr>
          <a:lstStyle/>
          <a:p>
            <a:pPr marL="354965" indent="-342265">
              <a:lnSpc>
                <a:spcPct val="100000"/>
              </a:lnSpc>
              <a:spcBef>
                <a:spcPts val="100"/>
              </a:spcBef>
              <a:buClr>
                <a:srgbClr val="6C009C"/>
              </a:buClr>
              <a:buChar char="&gt;"/>
              <a:tabLst>
                <a:tab pos="354965" algn="l"/>
                <a:tab pos="355600" algn="l"/>
              </a:tabLst>
            </a:pPr>
            <a:r>
              <a:rPr sz="2400" spc="-10">
                <a:solidFill>
                  <a:srgbClr val="2D2D2F"/>
                </a:solidFill>
                <a:latin typeface="Arial"/>
                <a:cs typeface="Arial"/>
              </a:rPr>
              <a:t>Strategy</a:t>
            </a:r>
            <a:r>
              <a:rPr sz="2400" spc="-110">
                <a:solidFill>
                  <a:srgbClr val="2D2D2F"/>
                </a:solidFill>
                <a:latin typeface="Arial"/>
                <a:cs typeface="Arial"/>
              </a:rPr>
              <a:t> </a:t>
            </a:r>
            <a:r>
              <a:rPr sz="2400" spc="-10">
                <a:solidFill>
                  <a:srgbClr val="2D2D2F"/>
                </a:solidFill>
                <a:latin typeface="Arial"/>
                <a:cs typeface="Arial"/>
              </a:rPr>
              <a:t>(direction)</a:t>
            </a:r>
            <a:endParaRPr sz="2400">
              <a:latin typeface="Arial"/>
              <a:cs typeface="Arial"/>
            </a:endParaRPr>
          </a:p>
          <a:p>
            <a:pPr>
              <a:lnSpc>
                <a:spcPct val="100000"/>
              </a:lnSpc>
              <a:buClr>
                <a:srgbClr val="6C009C"/>
              </a:buClr>
              <a:buFont typeface="Arial"/>
              <a:buChar char="&gt;"/>
            </a:pPr>
            <a:endParaRPr sz="2700">
              <a:latin typeface="Arial"/>
              <a:cs typeface="Arial"/>
            </a:endParaRPr>
          </a:p>
          <a:p>
            <a:pPr marL="354965" indent="-342265">
              <a:lnSpc>
                <a:spcPct val="100000"/>
              </a:lnSpc>
              <a:spcBef>
                <a:spcPts val="1770"/>
              </a:spcBef>
              <a:buClr>
                <a:srgbClr val="6C009C"/>
              </a:buClr>
              <a:buChar char="&gt;"/>
              <a:tabLst>
                <a:tab pos="354965" algn="l"/>
                <a:tab pos="355600" algn="l"/>
              </a:tabLst>
            </a:pPr>
            <a:r>
              <a:rPr sz="2400" spc="-10">
                <a:solidFill>
                  <a:srgbClr val="2D2D2F"/>
                </a:solidFill>
                <a:latin typeface="Arial"/>
                <a:cs typeface="Arial"/>
              </a:rPr>
              <a:t>Performance</a:t>
            </a:r>
            <a:r>
              <a:rPr sz="2400" spc="-130">
                <a:solidFill>
                  <a:srgbClr val="2D2D2F"/>
                </a:solidFill>
                <a:latin typeface="Arial"/>
                <a:cs typeface="Arial"/>
              </a:rPr>
              <a:t> </a:t>
            </a:r>
            <a:r>
              <a:rPr sz="2400" spc="-10">
                <a:solidFill>
                  <a:srgbClr val="2D2D2F"/>
                </a:solidFill>
                <a:latin typeface="Arial"/>
                <a:cs typeface="Arial"/>
              </a:rPr>
              <a:t>(control)</a:t>
            </a:r>
            <a:endParaRPr sz="2400">
              <a:latin typeface="Arial"/>
              <a:cs typeface="Arial"/>
            </a:endParaRPr>
          </a:p>
          <a:p>
            <a:pPr>
              <a:lnSpc>
                <a:spcPct val="100000"/>
              </a:lnSpc>
              <a:buClr>
                <a:srgbClr val="6C009C"/>
              </a:buClr>
              <a:buFont typeface="Arial"/>
              <a:buChar char="&gt;"/>
            </a:pPr>
            <a:endParaRPr sz="2700">
              <a:latin typeface="Arial"/>
              <a:cs typeface="Arial"/>
            </a:endParaRPr>
          </a:p>
          <a:p>
            <a:pPr marL="354965" indent="-342265">
              <a:lnSpc>
                <a:spcPct val="100000"/>
              </a:lnSpc>
              <a:spcBef>
                <a:spcPts val="1775"/>
              </a:spcBef>
              <a:buClr>
                <a:srgbClr val="6C009C"/>
              </a:buClr>
              <a:buChar char="&gt;"/>
              <a:tabLst>
                <a:tab pos="354965" algn="l"/>
                <a:tab pos="355600" algn="l"/>
              </a:tabLst>
            </a:pPr>
            <a:r>
              <a:rPr sz="2400" err="1">
                <a:solidFill>
                  <a:srgbClr val="2D2D2F"/>
                </a:solidFill>
                <a:latin typeface="Arial"/>
                <a:cs typeface="Arial"/>
              </a:rPr>
              <a:t>Shap</a:t>
            </a:r>
            <a:r>
              <a:rPr lang="en-GB" sz="2400" err="1">
                <a:solidFill>
                  <a:srgbClr val="2D2D2F"/>
                </a:solidFill>
                <a:latin typeface="Arial"/>
                <a:cs typeface="Arial"/>
              </a:rPr>
              <a:t>ing</a:t>
            </a:r>
            <a:r>
              <a:rPr sz="2400" spc="-120">
                <a:solidFill>
                  <a:srgbClr val="2D2D2F"/>
                </a:solidFill>
                <a:latin typeface="Arial"/>
                <a:cs typeface="Arial"/>
              </a:rPr>
              <a:t> </a:t>
            </a:r>
            <a:r>
              <a:rPr sz="2400" spc="-10">
                <a:solidFill>
                  <a:srgbClr val="2D2D2F"/>
                </a:solidFill>
                <a:latin typeface="Arial"/>
                <a:cs typeface="Arial"/>
              </a:rPr>
              <a:t>organisation</a:t>
            </a:r>
            <a:r>
              <a:rPr sz="2400" spc="-100">
                <a:solidFill>
                  <a:srgbClr val="2D2D2F"/>
                </a:solidFill>
                <a:latin typeface="Arial"/>
                <a:cs typeface="Arial"/>
              </a:rPr>
              <a:t> </a:t>
            </a:r>
            <a:r>
              <a:rPr sz="2400">
                <a:solidFill>
                  <a:srgbClr val="2D2D2F"/>
                </a:solidFill>
                <a:latin typeface="Arial"/>
                <a:cs typeface="Arial"/>
              </a:rPr>
              <a:t>culture</a:t>
            </a:r>
            <a:r>
              <a:rPr sz="2400" spc="-125">
                <a:solidFill>
                  <a:srgbClr val="2D2D2F"/>
                </a:solidFill>
                <a:latin typeface="Arial"/>
                <a:cs typeface="Arial"/>
              </a:rPr>
              <a:t> </a:t>
            </a:r>
            <a:r>
              <a:rPr sz="2400">
                <a:solidFill>
                  <a:srgbClr val="2D2D2F"/>
                </a:solidFill>
                <a:latin typeface="Arial"/>
                <a:cs typeface="Arial"/>
              </a:rPr>
              <a:t>(set</a:t>
            </a:r>
            <a:r>
              <a:rPr lang="en-GB" sz="2400">
                <a:solidFill>
                  <a:srgbClr val="2D2D2F"/>
                </a:solidFill>
                <a:latin typeface="Arial"/>
                <a:cs typeface="Arial"/>
              </a:rPr>
              <a:t>ting</a:t>
            </a:r>
            <a:r>
              <a:rPr sz="2400" spc="-125">
                <a:solidFill>
                  <a:srgbClr val="2D2D2F"/>
                </a:solidFill>
                <a:latin typeface="Arial"/>
                <a:cs typeface="Arial"/>
              </a:rPr>
              <a:t> </a:t>
            </a:r>
            <a:r>
              <a:rPr sz="2400">
                <a:solidFill>
                  <a:srgbClr val="2D2D2F"/>
                </a:solidFill>
                <a:latin typeface="Arial"/>
                <a:cs typeface="Arial"/>
              </a:rPr>
              <a:t>the</a:t>
            </a:r>
            <a:r>
              <a:rPr sz="2400" spc="-120">
                <a:solidFill>
                  <a:srgbClr val="2D2D2F"/>
                </a:solidFill>
                <a:latin typeface="Arial"/>
                <a:cs typeface="Arial"/>
              </a:rPr>
              <a:t> </a:t>
            </a:r>
            <a:r>
              <a:rPr sz="2400" spc="-10">
                <a:solidFill>
                  <a:srgbClr val="2D2D2F"/>
                </a:solidFill>
                <a:latin typeface="Arial"/>
                <a:cs typeface="Arial"/>
              </a:rPr>
              <a:t>tone)</a:t>
            </a:r>
            <a:endParaRPr lang="en-GB" sz="2400" spc="-10">
              <a:solidFill>
                <a:srgbClr val="2D2D2F"/>
              </a:solidFill>
              <a:latin typeface="Arial"/>
              <a:cs typeface="Arial"/>
            </a:endParaRPr>
          </a:p>
          <a:p>
            <a:pPr marL="354965" indent="-342265">
              <a:lnSpc>
                <a:spcPct val="100000"/>
              </a:lnSpc>
              <a:spcBef>
                <a:spcPts val="1775"/>
              </a:spcBef>
              <a:buClr>
                <a:srgbClr val="6C009C"/>
              </a:buClr>
              <a:buChar char="&gt;"/>
              <a:tabLst>
                <a:tab pos="354965" algn="l"/>
                <a:tab pos="355600" algn="l"/>
              </a:tabLst>
            </a:pPr>
            <a:endParaRPr lang="en-GB" sz="2400" spc="-10">
              <a:solidFill>
                <a:srgbClr val="2D2D2F"/>
              </a:solidFill>
              <a:latin typeface="Arial"/>
              <a:cs typeface="Arial"/>
            </a:endParaRPr>
          </a:p>
          <a:p>
            <a:pPr marL="354965" indent="-342265">
              <a:lnSpc>
                <a:spcPct val="100000"/>
              </a:lnSpc>
              <a:spcBef>
                <a:spcPts val="1775"/>
              </a:spcBef>
              <a:buClr>
                <a:srgbClr val="6C009C"/>
              </a:buClr>
              <a:buChar char="&gt;"/>
              <a:tabLst>
                <a:tab pos="354965" algn="l"/>
                <a:tab pos="355600" algn="l"/>
              </a:tabLst>
            </a:pPr>
            <a:r>
              <a:rPr lang="en-GB" sz="2400" spc="-10">
                <a:solidFill>
                  <a:srgbClr val="2D2D2F"/>
                </a:solidFill>
                <a:latin typeface="Arial"/>
                <a:cs typeface="Arial"/>
              </a:rPr>
              <a:t>Accountability</a:t>
            </a:r>
            <a:endParaRPr sz="2400">
              <a:latin typeface="Arial"/>
              <a:cs typeface="Arial"/>
            </a:endParaRPr>
          </a:p>
        </p:txBody>
      </p:sp>
    </p:spTree>
    <p:extLst>
      <p:ext uri="{BB962C8B-B14F-4D97-AF65-F5344CB8AC3E}">
        <p14:creationId xmlns:p14="http://schemas.microsoft.com/office/powerpoint/2010/main" val="2702345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5191" y="722237"/>
            <a:ext cx="9799955" cy="863600"/>
          </a:xfrm>
          <a:prstGeom prst="rect">
            <a:avLst/>
          </a:prstGeom>
        </p:spPr>
        <p:txBody>
          <a:bodyPr vert="horz" wrap="square" lIns="0" tIns="12700" rIns="0" bIns="0" rtlCol="0">
            <a:spAutoFit/>
          </a:bodyPr>
          <a:lstStyle/>
          <a:p>
            <a:pPr marL="12700">
              <a:lnSpc>
                <a:spcPts val="3300"/>
              </a:lnSpc>
              <a:spcBef>
                <a:spcPts val="100"/>
              </a:spcBef>
              <a:tabLst>
                <a:tab pos="1483995" algn="l"/>
                <a:tab pos="2606040" algn="l"/>
                <a:tab pos="4732020" algn="l"/>
              </a:tabLst>
            </a:pPr>
            <a:r>
              <a:rPr>
                <a:solidFill>
                  <a:srgbClr val="6C009C"/>
                </a:solidFill>
              </a:rPr>
              <a:t>W</a:t>
            </a:r>
            <a:r>
              <a:rPr spc="-420">
                <a:solidFill>
                  <a:srgbClr val="6C009C"/>
                </a:solidFill>
              </a:rPr>
              <a:t> </a:t>
            </a:r>
            <a:r>
              <a:rPr spc="-30">
                <a:solidFill>
                  <a:srgbClr val="6C009C"/>
                </a:solidFill>
              </a:rPr>
              <a:t>H</a:t>
            </a:r>
            <a:r>
              <a:rPr spc="-415">
                <a:solidFill>
                  <a:srgbClr val="6C009C"/>
                </a:solidFill>
              </a:rPr>
              <a:t> </a:t>
            </a:r>
            <a:r>
              <a:rPr spc="50">
                <a:solidFill>
                  <a:srgbClr val="6C009C"/>
                </a:solidFill>
              </a:rPr>
              <a:t>AT</a:t>
            </a:r>
            <a:r>
              <a:rPr>
                <a:solidFill>
                  <a:srgbClr val="6C009C"/>
                </a:solidFill>
              </a:rPr>
              <a:t>	</a:t>
            </a:r>
            <a:r>
              <a:rPr spc="-30">
                <a:solidFill>
                  <a:srgbClr val="6C009C"/>
                </a:solidFill>
              </a:rPr>
              <a:t>A</a:t>
            </a:r>
            <a:r>
              <a:rPr spc="-415">
                <a:solidFill>
                  <a:srgbClr val="6C009C"/>
                </a:solidFill>
              </a:rPr>
              <a:t> </a:t>
            </a:r>
            <a:r>
              <a:rPr spc="-30">
                <a:solidFill>
                  <a:srgbClr val="6C009C"/>
                </a:solidFill>
              </a:rPr>
              <a:t>R</a:t>
            </a:r>
            <a:r>
              <a:rPr spc="-409">
                <a:solidFill>
                  <a:srgbClr val="6C009C"/>
                </a:solidFill>
              </a:rPr>
              <a:t> </a:t>
            </a:r>
            <a:r>
              <a:rPr spc="-50">
                <a:solidFill>
                  <a:srgbClr val="6C009C"/>
                </a:solidFill>
              </a:rPr>
              <a:t>E</a:t>
            </a:r>
            <a:r>
              <a:rPr>
                <a:solidFill>
                  <a:srgbClr val="6C009C"/>
                </a:solidFill>
              </a:rPr>
              <a:t>	</a:t>
            </a:r>
            <a:r>
              <a:rPr spc="-30">
                <a:solidFill>
                  <a:srgbClr val="6C009C"/>
                </a:solidFill>
              </a:rPr>
              <a:t>B</a:t>
            </a:r>
            <a:r>
              <a:rPr spc="-415">
                <a:solidFill>
                  <a:srgbClr val="6C009C"/>
                </a:solidFill>
              </a:rPr>
              <a:t> </a:t>
            </a:r>
            <a:r>
              <a:rPr>
                <a:solidFill>
                  <a:srgbClr val="6C009C"/>
                </a:solidFill>
              </a:rPr>
              <a:t>O</a:t>
            </a:r>
            <a:r>
              <a:rPr spc="-415">
                <a:solidFill>
                  <a:srgbClr val="6C009C"/>
                </a:solidFill>
              </a:rPr>
              <a:t> </a:t>
            </a:r>
            <a:r>
              <a:rPr spc="-30">
                <a:solidFill>
                  <a:srgbClr val="6C009C"/>
                </a:solidFill>
              </a:rPr>
              <a:t>A</a:t>
            </a:r>
            <a:r>
              <a:rPr spc="-409">
                <a:solidFill>
                  <a:srgbClr val="6C009C"/>
                </a:solidFill>
              </a:rPr>
              <a:t> </a:t>
            </a:r>
            <a:r>
              <a:rPr spc="-30">
                <a:solidFill>
                  <a:srgbClr val="6C009C"/>
                </a:solidFill>
              </a:rPr>
              <a:t>R</a:t>
            </a:r>
            <a:r>
              <a:rPr spc="-415">
                <a:solidFill>
                  <a:srgbClr val="6C009C"/>
                </a:solidFill>
              </a:rPr>
              <a:t> </a:t>
            </a:r>
            <a:r>
              <a:rPr spc="-30">
                <a:solidFill>
                  <a:srgbClr val="6C009C"/>
                </a:solidFill>
              </a:rPr>
              <a:t>D</a:t>
            </a:r>
            <a:r>
              <a:rPr spc="-415">
                <a:solidFill>
                  <a:srgbClr val="6C009C"/>
                </a:solidFill>
              </a:rPr>
              <a:t> </a:t>
            </a:r>
            <a:r>
              <a:rPr spc="-50">
                <a:solidFill>
                  <a:srgbClr val="6C009C"/>
                </a:solidFill>
              </a:rPr>
              <a:t>S</a:t>
            </a:r>
            <a:r>
              <a:rPr>
                <a:solidFill>
                  <a:srgbClr val="6C009C"/>
                </a:solidFill>
              </a:rPr>
              <a:t>	F</a:t>
            </a:r>
            <a:r>
              <a:rPr spc="-420">
                <a:solidFill>
                  <a:srgbClr val="6C009C"/>
                </a:solidFill>
              </a:rPr>
              <a:t> </a:t>
            </a:r>
            <a:r>
              <a:rPr>
                <a:solidFill>
                  <a:srgbClr val="6C009C"/>
                </a:solidFill>
              </a:rPr>
              <a:t>O</a:t>
            </a:r>
            <a:r>
              <a:rPr spc="-415">
                <a:solidFill>
                  <a:srgbClr val="6C009C"/>
                </a:solidFill>
              </a:rPr>
              <a:t> </a:t>
            </a:r>
            <a:r>
              <a:rPr spc="-30">
                <a:solidFill>
                  <a:srgbClr val="6C009C"/>
                </a:solidFill>
              </a:rPr>
              <a:t>R</a:t>
            </a:r>
            <a:r>
              <a:rPr spc="-420">
                <a:solidFill>
                  <a:srgbClr val="6C009C"/>
                </a:solidFill>
              </a:rPr>
              <a:t> </a:t>
            </a:r>
            <a:r>
              <a:rPr spc="-50">
                <a:solidFill>
                  <a:srgbClr val="6C009C"/>
                </a:solidFill>
              </a:rPr>
              <a:t>?</a:t>
            </a:r>
          </a:p>
          <a:p>
            <a:pPr marL="12700">
              <a:lnSpc>
                <a:spcPts val="3300"/>
              </a:lnSpc>
              <a:tabLst>
                <a:tab pos="3576320" algn="l"/>
                <a:tab pos="6092825" algn="l"/>
                <a:tab pos="7871459" algn="l"/>
              </a:tabLst>
            </a:pPr>
            <a:r>
              <a:rPr>
                <a:solidFill>
                  <a:srgbClr val="6C009C"/>
                </a:solidFill>
              </a:rPr>
              <a:t>E</a:t>
            </a:r>
            <a:r>
              <a:rPr spc="-420">
                <a:solidFill>
                  <a:srgbClr val="6C009C"/>
                </a:solidFill>
              </a:rPr>
              <a:t> </a:t>
            </a:r>
            <a:r>
              <a:rPr>
                <a:solidFill>
                  <a:srgbClr val="6C009C"/>
                </a:solidFill>
              </a:rPr>
              <a:t>X</a:t>
            </a:r>
            <a:r>
              <a:rPr spc="-415">
                <a:solidFill>
                  <a:srgbClr val="6C009C"/>
                </a:solidFill>
              </a:rPr>
              <a:t> </a:t>
            </a:r>
            <a:r>
              <a:rPr>
                <a:solidFill>
                  <a:srgbClr val="6C009C"/>
                </a:solidFill>
              </a:rPr>
              <a:t>P</a:t>
            </a:r>
            <a:r>
              <a:rPr spc="-415">
                <a:solidFill>
                  <a:srgbClr val="6C009C"/>
                </a:solidFill>
              </a:rPr>
              <a:t> </a:t>
            </a:r>
            <a:r>
              <a:rPr>
                <a:solidFill>
                  <a:srgbClr val="6C009C"/>
                </a:solidFill>
              </a:rPr>
              <a:t>L</a:t>
            </a:r>
            <a:r>
              <a:rPr spc="-420">
                <a:solidFill>
                  <a:srgbClr val="6C009C"/>
                </a:solidFill>
              </a:rPr>
              <a:t> </a:t>
            </a:r>
            <a:r>
              <a:rPr spc="-30">
                <a:solidFill>
                  <a:srgbClr val="6C009C"/>
                </a:solidFill>
              </a:rPr>
              <a:t>A</a:t>
            </a:r>
            <a:r>
              <a:rPr spc="-415">
                <a:solidFill>
                  <a:srgbClr val="6C009C"/>
                </a:solidFill>
              </a:rPr>
              <a:t> </a:t>
            </a:r>
            <a:r>
              <a:rPr spc="-30">
                <a:solidFill>
                  <a:srgbClr val="6C009C"/>
                </a:solidFill>
              </a:rPr>
              <a:t>N</a:t>
            </a:r>
            <a:r>
              <a:rPr spc="-415">
                <a:solidFill>
                  <a:srgbClr val="6C009C"/>
                </a:solidFill>
              </a:rPr>
              <a:t> </a:t>
            </a:r>
            <a:r>
              <a:rPr spc="175">
                <a:solidFill>
                  <a:srgbClr val="6C009C"/>
                </a:solidFill>
              </a:rPr>
              <a:t>ATO</a:t>
            </a:r>
            <a:r>
              <a:rPr spc="-415">
                <a:solidFill>
                  <a:srgbClr val="6C009C"/>
                </a:solidFill>
              </a:rPr>
              <a:t> </a:t>
            </a:r>
            <a:r>
              <a:rPr spc="110">
                <a:solidFill>
                  <a:srgbClr val="6C009C"/>
                </a:solidFill>
              </a:rPr>
              <a:t>RY</a:t>
            </a:r>
            <a:r>
              <a:rPr>
                <a:solidFill>
                  <a:srgbClr val="6C009C"/>
                </a:solidFill>
              </a:rPr>
              <a:t>	T</a:t>
            </a:r>
            <a:r>
              <a:rPr spc="-420">
                <a:solidFill>
                  <a:srgbClr val="6C009C"/>
                </a:solidFill>
              </a:rPr>
              <a:t> </a:t>
            </a:r>
            <a:r>
              <a:rPr spc="-30">
                <a:solidFill>
                  <a:srgbClr val="6C009C"/>
                </a:solidFill>
              </a:rPr>
              <a:t>H</a:t>
            </a:r>
            <a:r>
              <a:rPr spc="-420">
                <a:solidFill>
                  <a:srgbClr val="6C009C"/>
                </a:solidFill>
              </a:rPr>
              <a:t> </a:t>
            </a:r>
            <a:r>
              <a:rPr>
                <a:solidFill>
                  <a:srgbClr val="6C009C"/>
                </a:solidFill>
              </a:rPr>
              <a:t>E</a:t>
            </a:r>
            <a:r>
              <a:rPr spc="-415">
                <a:solidFill>
                  <a:srgbClr val="6C009C"/>
                </a:solidFill>
              </a:rPr>
              <a:t> </a:t>
            </a:r>
            <a:r>
              <a:rPr>
                <a:solidFill>
                  <a:srgbClr val="6C009C"/>
                </a:solidFill>
              </a:rPr>
              <a:t>O</a:t>
            </a:r>
            <a:r>
              <a:rPr spc="-420">
                <a:solidFill>
                  <a:srgbClr val="6C009C"/>
                </a:solidFill>
              </a:rPr>
              <a:t> </a:t>
            </a:r>
            <a:r>
              <a:rPr spc="-30">
                <a:solidFill>
                  <a:srgbClr val="6C009C"/>
                </a:solidFill>
              </a:rPr>
              <a:t>R</a:t>
            </a:r>
            <a:r>
              <a:rPr spc="-415">
                <a:solidFill>
                  <a:srgbClr val="6C009C"/>
                </a:solidFill>
              </a:rPr>
              <a:t> </a:t>
            </a:r>
            <a:r>
              <a:rPr>
                <a:solidFill>
                  <a:srgbClr val="6C009C"/>
                </a:solidFill>
              </a:rPr>
              <a:t>I</a:t>
            </a:r>
            <a:r>
              <a:rPr spc="-420">
                <a:solidFill>
                  <a:srgbClr val="6C009C"/>
                </a:solidFill>
              </a:rPr>
              <a:t> </a:t>
            </a:r>
            <a:r>
              <a:rPr>
                <a:solidFill>
                  <a:srgbClr val="6C009C"/>
                </a:solidFill>
              </a:rPr>
              <a:t>E</a:t>
            </a:r>
            <a:r>
              <a:rPr spc="-415">
                <a:solidFill>
                  <a:srgbClr val="6C009C"/>
                </a:solidFill>
              </a:rPr>
              <a:t> </a:t>
            </a:r>
            <a:r>
              <a:rPr spc="-50">
                <a:solidFill>
                  <a:srgbClr val="6C009C"/>
                </a:solidFill>
              </a:rPr>
              <a:t>S</a:t>
            </a:r>
            <a:r>
              <a:rPr>
                <a:solidFill>
                  <a:srgbClr val="6C009C"/>
                </a:solidFill>
              </a:rPr>
              <a:t>	</a:t>
            </a:r>
            <a:r>
              <a:rPr spc="-30">
                <a:solidFill>
                  <a:srgbClr val="6C009C"/>
                </a:solidFill>
              </a:rPr>
              <a:t>A</a:t>
            </a:r>
            <a:r>
              <a:rPr spc="-415">
                <a:solidFill>
                  <a:srgbClr val="6C009C"/>
                </a:solidFill>
              </a:rPr>
              <a:t> </a:t>
            </a:r>
            <a:r>
              <a:rPr spc="-30">
                <a:solidFill>
                  <a:srgbClr val="6C009C"/>
                </a:solidFill>
              </a:rPr>
              <a:t>B</a:t>
            </a:r>
            <a:r>
              <a:rPr spc="-415">
                <a:solidFill>
                  <a:srgbClr val="6C009C"/>
                </a:solidFill>
              </a:rPr>
              <a:t> </a:t>
            </a:r>
            <a:r>
              <a:rPr>
                <a:solidFill>
                  <a:srgbClr val="6C009C"/>
                </a:solidFill>
              </a:rPr>
              <a:t>O</a:t>
            </a:r>
            <a:r>
              <a:rPr spc="-415">
                <a:solidFill>
                  <a:srgbClr val="6C009C"/>
                </a:solidFill>
              </a:rPr>
              <a:t> </a:t>
            </a:r>
            <a:r>
              <a:rPr spc="-30">
                <a:solidFill>
                  <a:srgbClr val="6C009C"/>
                </a:solidFill>
              </a:rPr>
              <a:t>U</a:t>
            </a:r>
            <a:r>
              <a:rPr spc="-409">
                <a:solidFill>
                  <a:srgbClr val="6C009C"/>
                </a:solidFill>
              </a:rPr>
              <a:t> </a:t>
            </a:r>
            <a:r>
              <a:rPr spc="-50">
                <a:solidFill>
                  <a:srgbClr val="6C009C"/>
                </a:solidFill>
              </a:rPr>
              <a:t>T</a:t>
            </a:r>
            <a:r>
              <a:rPr>
                <a:solidFill>
                  <a:srgbClr val="6C009C"/>
                </a:solidFill>
              </a:rPr>
              <a:t>	</a:t>
            </a:r>
            <a:r>
              <a:rPr spc="-30">
                <a:solidFill>
                  <a:srgbClr val="6C009C"/>
                </a:solidFill>
              </a:rPr>
              <a:t>B</a:t>
            </a:r>
            <a:r>
              <a:rPr spc="-415">
                <a:solidFill>
                  <a:srgbClr val="6C009C"/>
                </a:solidFill>
              </a:rPr>
              <a:t> </a:t>
            </a:r>
            <a:r>
              <a:rPr>
                <a:solidFill>
                  <a:srgbClr val="6C009C"/>
                </a:solidFill>
              </a:rPr>
              <a:t>O</a:t>
            </a:r>
            <a:r>
              <a:rPr spc="-415">
                <a:solidFill>
                  <a:srgbClr val="6C009C"/>
                </a:solidFill>
              </a:rPr>
              <a:t> </a:t>
            </a:r>
            <a:r>
              <a:rPr spc="-30">
                <a:solidFill>
                  <a:srgbClr val="6C009C"/>
                </a:solidFill>
              </a:rPr>
              <a:t>A</a:t>
            </a:r>
            <a:r>
              <a:rPr spc="-409">
                <a:solidFill>
                  <a:srgbClr val="6C009C"/>
                </a:solidFill>
              </a:rPr>
              <a:t> </a:t>
            </a:r>
            <a:r>
              <a:rPr spc="-30">
                <a:solidFill>
                  <a:srgbClr val="6C009C"/>
                </a:solidFill>
              </a:rPr>
              <a:t>R</a:t>
            </a:r>
            <a:r>
              <a:rPr spc="-415">
                <a:solidFill>
                  <a:srgbClr val="6C009C"/>
                </a:solidFill>
              </a:rPr>
              <a:t> </a:t>
            </a:r>
            <a:r>
              <a:rPr spc="-30">
                <a:solidFill>
                  <a:srgbClr val="6C009C"/>
                </a:solidFill>
              </a:rPr>
              <a:t>D</a:t>
            </a:r>
            <a:r>
              <a:rPr spc="-415">
                <a:solidFill>
                  <a:srgbClr val="6C009C"/>
                </a:solidFill>
              </a:rPr>
              <a:t> </a:t>
            </a:r>
            <a:r>
              <a:rPr spc="-50">
                <a:solidFill>
                  <a:srgbClr val="6C009C"/>
                </a:solidFill>
              </a:rPr>
              <a:t>S</a:t>
            </a:r>
          </a:p>
        </p:txBody>
      </p:sp>
      <p:sp>
        <p:nvSpPr>
          <p:cNvPr id="4" name="object 4"/>
          <p:cNvSpPr txBox="1">
            <a:spLocks noGrp="1"/>
          </p:cNvSpPr>
          <p:nvPr>
            <p:ph type="sldNum" sz="quarter" idx="7"/>
          </p:nvPr>
        </p:nvSpPr>
        <p:spPr>
          <a:prstGeom prst="rect">
            <a:avLst/>
          </a:prstGeom>
        </p:spPr>
        <p:txBody>
          <a:bodyPr vert="horz" wrap="square" lIns="0" tIns="2540" rIns="0" bIns="0" rtlCol="0">
            <a:spAutoFit/>
          </a:bodyPr>
          <a:lstStyle/>
          <a:p>
            <a:pPr marL="38100">
              <a:lnSpc>
                <a:spcPct val="100000"/>
              </a:lnSpc>
              <a:spcBef>
                <a:spcPts val="20"/>
              </a:spcBef>
            </a:pPr>
            <a:fld id="{81D60167-4931-47E6-BA6A-407CBD079E47}" type="slidenum">
              <a:rPr dirty="0"/>
              <a:t>12</a:t>
            </a:fld>
            <a:r>
              <a:rPr spc="190"/>
              <a:t>  </a:t>
            </a:r>
            <a:r>
              <a:t>Alliance</a:t>
            </a:r>
            <a:r>
              <a:rPr spc="-20"/>
              <a:t> </a:t>
            </a:r>
            <a:r>
              <a:t>Manchester</a:t>
            </a:r>
            <a:r>
              <a:rPr spc="5"/>
              <a:t> </a:t>
            </a:r>
            <a:r>
              <a:t>Business</a:t>
            </a:r>
            <a:r>
              <a:rPr spc="-10"/>
              <a:t> School</a:t>
            </a:r>
          </a:p>
        </p:txBody>
      </p:sp>
      <p:sp>
        <p:nvSpPr>
          <p:cNvPr id="3" name="object 3"/>
          <p:cNvSpPr txBox="1"/>
          <p:nvPr/>
        </p:nvSpPr>
        <p:spPr>
          <a:xfrm>
            <a:off x="315191" y="1934717"/>
            <a:ext cx="10480675" cy="2981960"/>
          </a:xfrm>
          <a:prstGeom prst="rect">
            <a:avLst/>
          </a:prstGeom>
        </p:spPr>
        <p:txBody>
          <a:bodyPr vert="horz" wrap="square" lIns="0" tIns="139065" rIns="0" bIns="0" rtlCol="0">
            <a:spAutoFit/>
          </a:bodyPr>
          <a:lstStyle/>
          <a:p>
            <a:pPr marL="354965" indent="-342265">
              <a:lnSpc>
                <a:spcPct val="100000"/>
              </a:lnSpc>
              <a:spcBef>
                <a:spcPts val="1095"/>
              </a:spcBef>
              <a:buClr>
                <a:srgbClr val="6C009C"/>
              </a:buClr>
              <a:buChar char="&gt;"/>
              <a:tabLst>
                <a:tab pos="354965" algn="l"/>
                <a:tab pos="355600" algn="l"/>
              </a:tabLst>
            </a:pPr>
            <a:r>
              <a:rPr sz="2400">
                <a:solidFill>
                  <a:srgbClr val="2D2D2F"/>
                </a:solidFill>
                <a:latin typeface="Arial"/>
                <a:cs typeface="Arial"/>
              </a:rPr>
              <a:t>Agency</a:t>
            </a:r>
            <a:r>
              <a:rPr sz="2400" spc="-120">
                <a:solidFill>
                  <a:srgbClr val="2D2D2F"/>
                </a:solidFill>
                <a:latin typeface="Arial"/>
                <a:cs typeface="Arial"/>
              </a:rPr>
              <a:t> </a:t>
            </a:r>
            <a:r>
              <a:rPr sz="2400">
                <a:solidFill>
                  <a:srgbClr val="2D2D2F"/>
                </a:solidFill>
                <a:latin typeface="Arial"/>
                <a:cs typeface="Arial"/>
              </a:rPr>
              <a:t>theory</a:t>
            </a:r>
            <a:r>
              <a:rPr sz="2400" spc="-125">
                <a:solidFill>
                  <a:srgbClr val="2D2D2F"/>
                </a:solidFill>
                <a:latin typeface="Arial"/>
                <a:cs typeface="Arial"/>
              </a:rPr>
              <a:t> </a:t>
            </a:r>
            <a:r>
              <a:rPr sz="2400">
                <a:solidFill>
                  <a:srgbClr val="2D2D2F"/>
                </a:solidFill>
                <a:latin typeface="Arial"/>
                <a:cs typeface="Arial"/>
              </a:rPr>
              <a:t>–</a:t>
            </a:r>
            <a:r>
              <a:rPr sz="2400" spc="-105">
                <a:solidFill>
                  <a:srgbClr val="2D2D2F"/>
                </a:solidFill>
                <a:latin typeface="Arial"/>
                <a:cs typeface="Arial"/>
              </a:rPr>
              <a:t> </a:t>
            </a:r>
            <a:r>
              <a:rPr sz="2400">
                <a:solidFill>
                  <a:srgbClr val="2D2D2F"/>
                </a:solidFill>
                <a:latin typeface="Arial"/>
                <a:cs typeface="Arial"/>
              </a:rPr>
              <a:t>relates</a:t>
            </a:r>
            <a:r>
              <a:rPr sz="2400" spc="-110">
                <a:solidFill>
                  <a:srgbClr val="2D2D2F"/>
                </a:solidFill>
                <a:latin typeface="Arial"/>
                <a:cs typeface="Arial"/>
              </a:rPr>
              <a:t> </a:t>
            </a:r>
            <a:r>
              <a:rPr sz="2400">
                <a:solidFill>
                  <a:srgbClr val="2D2D2F"/>
                </a:solidFill>
                <a:latin typeface="Arial"/>
                <a:cs typeface="Arial"/>
              </a:rPr>
              <a:t>to</a:t>
            </a:r>
            <a:r>
              <a:rPr sz="2400" spc="-120">
                <a:solidFill>
                  <a:srgbClr val="2D2D2F"/>
                </a:solidFill>
                <a:latin typeface="Arial"/>
                <a:cs typeface="Arial"/>
              </a:rPr>
              <a:t> </a:t>
            </a:r>
            <a:r>
              <a:rPr sz="2400" spc="-10">
                <a:solidFill>
                  <a:srgbClr val="2D2D2F"/>
                </a:solidFill>
                <a:latin typeface="Arial"/>
                <a:cs typeface="Arial"/>
              </a:rPr>
              <a:t>compliance</a:t>
            </a:r>
            <a:endParaRPr sz="2400">
              <a:latin typeface="Arial"/>
              <a:cs typeface="Arial"/>
            </a:endParaRPr>
          </a:p>
          <a:p>
            <a:pPr marL="354965" indent="-342265">
              <a:lnSpc>
                <a:spcPct val="100000"/>
              </a:lnSpc>
              <a:spcBef>
                <a:spcPts val="994"/>
              </a:spcBef>
              <a:buClr>
                <a:srgbClr val="6C009C"/>
              </a:buClr>
              <a:buChar char="&gt;"/>
              <a:tabLst>
                <a:tab pos="354965" algn="l"/>
                <a:tab pos="355600" algn="l"/>
              </a:tabLst>
            </a:pPr>
            <a:r>
              <a:rPr sz="2400" spc="-10">
                <a:solidFill>
                  <a:srgbClr val="2D2D2F"/>
                </a:solidFill>
                <a:latin typeface="Arial"/>
                <a:cs typeface="Arial"/>
              </a:rPr>
              <a:t>Stewardship</a:t>
            </a:r>
            <a:r>
              <a:rPr sz="2400" spc="-105">
                <a:solidFill>
                  <a:srgbClr val="2D2D2F"/>
                </a:solidFill>
                <a:latin typeface="Arial"/>
                <a:cs typeface="Arial"/>
              </a:rPr>
              <a:t> </a:t>
            </a:r>
            <a:r>
              <a:rPr sz="2400">
                <a:solidFill>
                  <a:srgbClr val="2D2D2F"/>
                </a:solidFill>
                <a:latin typeface="Arial"/>
                <a:cs typeface="Arial"/>
              </a:rPr>
              <a:t>theory</a:t>
            </a:r>
            <a:r>
              <a:rPr sz="2400" spc="-114">
                <a:solidFill>
                  <a:srgbClr val="2D2D2F"/>
                </a:solidFill>
                <a:latin typeface="Arial"/>
                <a:cs typeface="Arial"/>
              </a:rPr>
              <a:t> </a:t>
            </a:r>
            <a:r>
              <a:rPr sz="2400">
                <a:solidFill>
                  <a:srgbClr val="2D2D2F"/>
                </a:solidFill>
                <a:latin typeface="Arial"/>
                <a:cs typeface="Arial"/>
              </a:rPr>
              <a:t>–</a:t>
            </a:r>
            <a:r>
              <a:rPr sz="2400" spc="-95">
                <a:solidFill>
                  <a:srgbClr val="2D2D2F"/>
                </a:solidFill>
                <a:latin typeface="Arial"/>
                <a:cs typeface="Arial"/>
              </a:rPr>
              <a:t> </a:t>
            </a:r>
            <a:r>
              <a:rPr sz="2400">
                <a:solidFill>
                  <a:srgbClr val="2D2D2F"/>
                </a:solidFill>
                <a:latin typeface="Arial"/>
                <a:cs typeface="Arial"/>
              </a:rPr>
              <a:t>leads</a:t>
            </a:r>
            <a:r>
              <a:rPr sz="2400" spc="-90">
                <a:solidFill>
                  <a:srgbClr val="2D2D2F"/>
                </a:solidFill>
                <a:latin typeface="Arial"/>
                <a:cs typeface="Arial"/>
              </a:rPr>
              <a:t> </a:t>
            </a:r>
            <a:r>
              <a:rPr sz="2400">
                <a:solidFill>
                  <a:srgbClr val="2D2D2F"/>
                </a:solidFill>
                <a:latin typeface="Arial"/>
                <a:cs typeface="Arial"/>
              </a:rPr>
              <a:t>to</a:t>
            </a:r>
            <a:r>
              <a:rPr sz="2400" spc="-110">
                <a:solidFill>
                  <a:srgbClr val="2D2D2F"/>
                </a:solidFill>
                <a:latin typeface="Arial"/>
                <a:cs typeface="Arial"/>
              </a:rPr>
              <a:t> </a:t>
            </a:r>
            <a:r>
              <a:rPr sz="2400" spc="-10">
                <a:solidFill>
                  <a:srgbClr val="2D2D2F"/>
                </a:solidFill>
                <a:latin typeface="Arial"/>
                <a:cs typeface="Arial"/>
              </a:rPr>
              <a:t>partnership</a:t>
            </a:r>
            <a:endParaRPr sz="2400">
              <a:latin typeface="Arial"/>
              <a:cs typeface="Arial"/>
            </a:endParaRPr>
          </a:p>
          <a:p>
            <a:pPr marL="354965" indent="-342265">
              <a:lnSpc>
                <a:spcPct val="100000"/>
              </a:lnSpc>
              <a:spcBef>
                <a:spcPts val="1005"/>
              </a:spcBef>
              <a:buClr>
                <a:srgbClr val="6C009C"/>
              </a:buClr>
              <a:buChar char="&gt;"/>
              <a:tabLst>
                <a:tab pos="354965" algn="l"/>
                <a:tab pos="355600" algn="l"/>
              </a:tabLst>
            </a:pPr>
            <a:r>
              <a:rPr sz="2400" spc="-10">
                <a:solidFill>
                  <a:srgbClr val="2D2D2F"/>
                </a:solidFill>
                <a:latin typeface="Arial"/>
                <a:cs typeface="Arial"/>
              </a:rPr>
              <a:t>Resource</a:t>
            </a:r>
            <a:r>
              <a:rPr sz="2400" spc="-105">
                <a:solidFill>
                  <a:srgbClr val="2D2D2F"/>
                </a:solidFill>
                <a:latin typeface="Arial"/>
                <a:cs typeface="Arial"/>
              </a:rPr>
              <a:t> </a:t>
            </a:r>
            <a:r>
              <a:rPr sz="2400" spc="-10">
                <a:solidFill>
                  <a:srgbClr val="2D2D2F"/>
                </a:solidFill>
                <a:latin typeface="Arial"/>
                <a:cs typeface="Arial"/>
              </a:rPr>
              <a:t>dependency</a:t>
            </a:r>
            <a:r>
              <a:rPr sz="2400" spc="-85">
                <a:solidFill>
                  <a:srgbClr val="2D2D2F"/>
                </a:solidFill>
                <a:latin typeface="Arial"/>
                <a:cs typeface="Arial"/>
              </a:rPr>
              <a:t> </a:t>
            </a:r>
            <a:r>
              <a:rPr sz="2400">
                <a:solidFill>
                  <a:srgbClr val="2D2D2F"/>
                </a:solidFill>
                <a:latin typeface="Arial"/>
                <a:cs typeface="Arial"/>
              </a:rPr>
              <a:t>model</a:t>
            </a:r>
            <a:r>
              <a:rPr sz="2400" spc="-120">
                <a:solidFill>
                  <a:srgbClr val="2D2D2F"/>
                </a:solidFill>
                <a:latin typeface="Arial"/>
                <a:cs typeface="Arial"/>
              </a:rPr>
              <a:t> </a:t>
            </a:r>
            <a:r>
              <a:rPr sz="2400">
                <a:solidFill>
                  <a:srgbClr val="2D2D2F"/>
                </a:solidFill>
                <a:latin typeface="Arial"/>
                <a:cs typeface="Arial"/>
              </a:rPr>
              <a:t>–</a:t>
            </a:r>
            <a:r>
              <a:rPr sz="2400" spc="-105">
                <a:solidFill>
                  <a:srgbClr val="2D2D2F"/>
                </a:solidFill>
                <a:latin typeface="Arial"/>
                <a:cs typeface="Arial"/>
              </a:rPr>
              <a:t> </a:t>
            </a:r>
            <a:r>
              <a:rPr sz="2400">
                <a:solidFill>
                  <a:srgbClr val="2D2D2F"/>
                </a:solidFill>
                <a:latin typeface="Arial"/>
                <a:cs typeface="Arial"/>
              </a:rPr>
              <a:t>uses</a:t>
            </a:r>
            <a:r>
              <a:rPr sz="2400" spc="-110">
                <a:solidFill>
                  <a:srgbClr val="2D2D2F"/>
                </a:solidFill>
                <a:latin typeface="Arial"/>
                <a:cs typeface="Arial"/>
              </a:rPr>
              <a:t> </a:t>
            </a:r>
            <a:r>
              <a:rPr sz="2400">
                <a:solidFill>
                  <a:srgbClr val="2D2D2F"/>
                </a:solidFill>
                <a:latin typeface="Arial"/>
                <a:cs typeface="Arial"/>
              </a:rPr>
              <a:t>board</a:t>
            </a:r>
            <a:r>
              <a:rPr sz="2400" spc="-90">
                <a:solidFill>
                  <a:srgbClr val="2D2D2F"/>
                </a:solidFill>
                <a:latin typeface="Arial"/>
                <a:cs typeface="Arial"/>
              </a:rPr>
              <a:t> </a:t>
            </a:r>
            <a:r>
              <a:rPr sz="2400" spc="-10">
                <a:solidFill>
                  <a:srgbClr val="2D2D2F"/>
                </a:solidFill>
                <a:latin typeface="Arial"/>
                <a:cs typeface="Arial"/>
              </a:rPr>
              <a:t>members</a:t>
            </a:r>
            <a:r>
              <a:rPr sz="2400" spc="-105">
                <a:solidFill>
                  <a:srgbClr val="2D2D2F"/>
                </a:solidFill>
                <a:latin typeface="Arial"/>
                <a:cs typeface="Arial"/>
              </a:rPr>
              <a:t> </a:t>
            </a:r>
            <a:r>
              <a:rPr sz="2400">
                <a:solidFill>
                  <a:srgbClr val="2D2D2F"/>
                </a:solidFill>
                <a:latin typeface="Arial"/>
                <a:cs typeface="Arial"/>
              </a:rPr>
              <a:t>as</a:t>
            </a:r>
            <a:r>
              <a:rPr sz="2400" spc="-105">
                <a:solidFill>
                  <a:srgbClr val="2D2D2F"/>
                </a:solidFill>
                <a:latin typeface="Arial"/>
                <a:cs typeface="Arial"/>
              </a:rPr>
              <a:t> </a:t>
            </a:r>
            <a:r>
              <a:rPr sz="2400">
                <a:solidFill>
                  <a:srgbClr val="2D2D2F"/>
                </a:solidFill>
                <a:latin typeface="Arial"/>
                <a:cs typeface="Arial"/>
              </a:rPr>
              <a:t>boundary</a:t>
            </a:r>
            <a:r>
              <a:rPr sz="2400" spc="-90">
                <a:solidFill>
                  <a:srgbClr val="2D2D2F"/>
                </a:solidFill>
                <a:latin typeface="Arial"/>
                <a:cs typeface="Arial"/>
              </a:rPr>
              <a:t> </a:t>
            </a:r>
            <a:r>
              <a:rPr sz="2400" spc="-10">
                <a:solidFill>
                  <a:srgbClr val="2D2D2F"/>
                </a:solidFill>
                <a:latin typeface="Arial"/>
                <a:cs typeface="Arial"/>
              </a:rPr>
              <a:t>spanners</a:t>
            </a:r>
            <a:endParaRPr sz="2400">
              <a:latin typeface="Arial"/>
              <a:cs typeface="Arial"/>
            </a:endParaRPr>
          </a:p>
          <a:p>
            <a:pPr marL="354965" indent="-342265">
              <a:lnSpc>
                <a:spcPct val="100000"/>
              </a:lnSpc>
              <a:spcBef>
                <a:spcPts val="1000"/>
              </a:spcBef>
              <a:buClr>
                <a:srgbClr val="6C009C"/>
              </a:buClr>
              <a:buChar char="&gt;"/>
              <a:tabLst>
                <a:tab pos="354965" algn="l"/>
                <a:tab pos="355600" algn="l"/>
              </a:tabLst>
            </a:pPr>
            <a:r>
              <a:rPr sz="2400" spc="-10">
                <a:solidFill>
                  <a:srgbClr val="2D2D2F"/>
                </a:solidFill>
                <a:latin typeface="Arial"/>
                <a:cs typeface="Arial"/>
              </a:rPr>
              <a:t>Stakeholder</a:t>
            </a:r>
            <a:r>
              <a:rPr sz="2400" spc="-105">
                <a:solidFill>
                  <a:srgbClr val="2D2D2F"/>
                </a:solidFill>
                <a:latin typeface="Arial"/>
                <a:cs typeface="Arial"/>
              </a:rPr>
              <a:t> </a:t>
            </a:r>
            <a:r>
              <a:rPr sz="2400">
                <a:solidFill>
                  <a:srgbClr val="2D2D2F"/>
                </a:solidFill>
                <a:latin typeface="Arial"/>
                <a:cs typeface="Arial"/>
              </a:rPr>
              <a:t>theory</a:t>
            </a:r>
            <a:r>
              <a:rPr sz="2400" spc="-120">
                <a:solidFill>
                  <a:srgbClr val="2D2D2F"/>
                </a:solidFill>
                <a:latin typeface="Arial"/>
                <a:cs typeface="Arial"/>
              </a:rPr>
              <a:t> </a:t>
            </a:r>
            <a:r>
              <a:rPr sz="2400">
                <a:solidFill>
                  <a:srgbClr val="2D2D2F"/>
                </a:solidFill>
                <a:latin typeface="Arial"/>
                <a:cs typeface="Arial"/>
              </a:rPr>
              <a:t>–</a:t>
            </a:r>
            <a:r>
              <a:rPr sz="2400" spc="-114">
                <a:solidFill>
                  <a:srgbClr val="2D2D2F"/>
                </a:solidFill>
                <a:latin typeface="Arial"/>
                <a:cs typeface="Arial"/>
              </a:rPr>
              <a:t> </a:t>
            </a:r>
            <a:r>
              <a:rPr sz="2400">
                <a:solidFill>
                  <a:srgbClr val="2D2D2F"/>
                </a:solidFill>
                <a:latin typeface="Arial"/>
                <a:cs typeface="Arial"/>
              </a:rPr>
              <a:t>leads</a:t>
            </a:r>
            <a:r>
              <a:rPr sz="2400" spc="-100">
                <a:solidFill>
                  <a:srgbClr val="2D2D2F"/>
                </a:solidFill>
                <a:latin typeface="Arial"/>
                <a:cs typeface="Arial"/>
              </a:rPr>
              <a:t> </a:t>
            </a:r>
            <a:r>
              <a:rPr sz="2400">
                <a:solidFill>
                  <a:srgbClr val="2D2D2F"/>
                </a:solidFill>
                <a:latin typeface="Arial"/>
                <a:cs typeface="Arial"/>
              </a:rPr>
              <a:t>to</a:t>
            </a:r>
            <a:r>
              <a:rPr sz="2400" spc="-120">
                <a:solidFill>
                  <a:srgbClr val="2D2D2F"/>
                </a:solidFill>
                <a:latin typeface="Arial"/>
                <a:cs typeface="Arial"/>
              </a:rPr>
              <a:t> </a:t>
            </a:r>
            <a:r>
              <a:rPr sz="2400" spc="-10">
                <a:solidFill>
                  <a:srgbClr val="2D2D2F"/>
                </a:solidFill>
                <a:latin typeface="Arial"/>
                <a:cs typeface="Arial"/>
              </a:rPr>
              <a:t>representative</a:t>
            </a:r>
            <a:r>
              <a:rPr sz="2400" spc="-100">
                <a:solidFill>
                  <a:srgbClr val="2D2D2F"/>
                </a:solidFill>
                <a:latin typeface="Arial"/>
                <a:cs typeface="Arial"/>
              </a:rPr>
              <a:t> </a:t>
            </a:r>
            <a:r>
              <a:rPr sz="2400" spc="-10">
                <a:solidFill>
                  <a:srgbClr val="2D2D2F"/>
                </a:solidFill>
                <a:latin typeface="Arial"/>
                <a:cs typeface="Arial"/>
              </a:rPr>
              <a:t>model</a:t>
            </a:r>
            <a:endParaRPr sz="2400">
              <a:latin typeface="Arial"/>
              <a:cs typeface="Arial"/>
            </a:endParaRPr>
          </a:p>
          <a:p>
            <a:pPr marL="354965" indent="-342265">
              <a:lnSpc>
                <a:spcPct val="100000"/>
              </a:lnSpc>
              <a:spcBef>
                <a:spcPts val="1000"/>
              </a:spcBef>
              <a:buClr>
                <a:srgbClr val="6C009C"/>
              </a:buClr>
              <a:buChar char="&gt;"/>
              <a:tabLst>
                <a:tab pos="354965" algn="l"/>
                <a:tab pos="355600" algn="l"/>
              </a:tabLst>
            </a:pPr>
            <a:r>
              <a:rPr sz="2400">
                <a:solidFill>
                  <a:srgbClr val="2D2D2F"/>
                </a:solidFill>
                <a:latin typeface="Arial"/>
                <a:cs typeface="Arial"/>
              </a:rPr>
              <a:t>Power</a:t>
            </a:r>
            <a:r>
              <a:rPr sz="2400" spc="-105">
                <a:solidFill>
                  <a:srgbClr val="2D2D2F"/>
                </a:solidFill>
                <a:latin typeface="Arial"/>
                <a:cs typeface="Arial"/>
              </a:rPr>
              <a:t> </a:t>
            </a:r>
            <a:r>
              <a:rPr sz="2400">
                <a:solidFill>
                  <a:srgbClr val="2D2D2F"/>
                </a:solidFill>
                <a:latin typeface="Arial"/>
                <a:cs typeface="Arial"/>
              </a:rPr>
              <a:t>theory</a:t>
            </a:r>
            <a:r>
              <a:rPr sz="2400" spc="-110">
                <a:solidFill>
                  <a:srgbClr val="2D2D2F"/>
                </a:solidFill>
                <a:latin typeface="Arial"/>
                <a:cs typeface="Arial"/>
              </a:rPr>
              <a:t> </a:t>
            </a:r>
            <a:r>
              <a:rPr sz="2400">
                <a:solidFill>
                  <a:srgbClr val="2D2D2F"/>
                </a:solidFill>
                <a:latin typeface="Arial"/>
                <a:cs typeface="Arial"/>
              </a:rPr>
              <a:t>–</a:t>
            </a:r>
            <a:r>
              <a:rPr sz="2400" spc="-100">
                <a:solidFill>
                  <a:srgbClr val="2D2D2F"/>
                </a:solidFill>
                <a:latin typeface="Arial"/>
                <a:cs typeface="Arial"/>
              </a:rPr>
              <a:t> </a:t>
            </a:r>
            <a:r>
              <a:rPr sz="2400" spc="-10">
                <a:solidFill>
                  <a:srgbClr val="2D2D2F"/>
                </a:solidFill>
                <a:latin typeface="Arial"/>
                <a:cs typeface="Arial"/>
              </a:rPr>
              <a:t>responds</a:t>
            </a:r>
            <a:r>
              <a:rPr sz="2400" spc="-90">
                <a:solidFill>
                  <a:srgbClr val="2D2D2F"/>
                </a:solidFill>
                <a:latin typeface="Arial"/>
                <a:cs typeface="Arial"/>
              </a:rPr>
              <a:t> </a:t>
            </a:r>
            <a:r>
              <a:rPr sz="2400">
                <a:solidFill>
                  <a:srgbClr val="2D2D2F"/>
                </a:solidFill>
                <a:latin typeface="Arial"/>
                <a:cs typeface="Arial"/>
              </a:rPr>
              <a:t>to</a:t>
            </a:r>
            <a:r>
              <a:rPr sz="2400" spc="-114">
                <a:solidFill>
                  <a:srgbClr val="2D2D2F"/>
                </a:solidFill>
                <a:latin typeface="Arial"/>
                <a:cs typeface="Arial"/>
              </a:rPr>
              <a:t> </a:t>
            </a:r>
            <a:r>
              <a:rPr sz="2400">
                <a:solidFill>
                  <a:srgbClr val="2D2D2F"/>
                </a:solidFill>
                <a:latin typeface="Arial"/>
                <a:cs typeface="Arial"/>
              </a:rPr>
              <a:t>human</a:t>
            </a:r>
            <a:r>
              <a:rPr sz="2400" spc="-80">
                <a:solidFill>
                  <a:srgbClr val="2D2D2F"/>
                </a:solidFill>
                <a:latin typeface="Arial"/>
                <a:cs typeface="Arial"/>
              </a:rPr>
              <a:t> </a:t>
            </a:r>
            <a:r>
              <a:rPr sz="2400">
                <a:solidFill>
                  <a:srgbClr val="2D2D2F"/>
                </a:solidFill>
                <a:latin typeface="Arial"/>
                <a:cs typeface="Arial"/>
              </a:rPr>
              <a:t>desire</a:t>
            </a:r>
            <a:r>
              <a:rPr sz="2400" spc="-100">
                <a:solidFill>
                  <a:srgbClr val="2D2D2F"/>
                </a:solidFill>
                <a:latin typeface="Arial"/>
                <a:cs typeface="Arial"/>
              </a:rPr>
              <a:t> </a:t>
            </a:r>
            <a:r>
              <a:rPr sz="2400">
                <a:solidFill>
                  <a:srgbClr val="2D2D2F"/>
                </a:solidFill>
                <a:latin typeface="Arial"/>
                <a:cs typeface="Arial"/>
              </a:rPr>
              <a:t>for</a:t>
            </a:r>
            <a:r>
              <a:rPr sz="2400" spc="-110">
                <a:solidFill>
                  <a:srgbClr val="2D2D2F"/>
                </a:solidFill>
                <a:latin typeface="Arial"/>
                <a:cs typeface="Arial"/>
              </a:rPr>
              <a:t> </a:t>
            </a:r>
            <a:r>
              <a:rPr sz="2400" spc="-10">
                <a:solidFill>
                  <a:srgbClr val="2D2D2F"/>
                </a:solidFill>
                <a:latin typeface="Arial"/>
                <a:cs typeface="Arial"/>
              </a:rPr>
              <a:t>control</a:t>
            </a:r>
            <a:endParaRPr sz="2400">
              <a:latin typeface="Arial"/>
              <a:cs typeface="Arial"/>
            </a:endParaRPr>
          </a:p>
          <a:p>
            <a:pPr marL="354965" indent="-342265">
              <a:lnSpc>
                <a:spcPct val="100000"/>
              </a:lnSpc>
              <a:spcBef>
                <a:spcPts val="1000"/>
              </a:spcBef>
              <a:buClr>
                <a:srgbClr val="6C009C"/>
              </a:buClr>
              <a:buChar char="&gt;"/>
              <a:tabLst>
                <a:tab pos="354965" algn="l"/>
                <a:tab pos="355600" algn="l"/>
              </a:tabLst>
            </a:pPr>
            <a:r>
              <a:rPr sz="2400" spc="-10">
                <a:solidFill>
                  <a:srgbClr val="2D2D2F"/>
                </a:solidFill>
                <a:latin typeface="Arial"/>
                <a:cs typeface="Arial"/>
              </a:rPr>
              <a:t>Engagement</a:t>
            </a:r>
            <a:r>
              <a:rPr sz="2400" spc="-100">
                <a:solidFill>
                  <a:srgbClr val="2D2D2F"/>
                </a:solidFill>
                <a:latin typeface="Arial"/>
                <a:cs typeface="Arial"/>
              </a:rPr>
              <a:t> </a:t>
            </a:r>
            <a:r>
              <a:rPr sz="2400">
                <a:solidFill>
                  <a:srgbClr val="2D2D2F"/>
                </a:solidFill>
                <a:latin typeface="Arial"/>
                <a:cs typeface="Arial"/>
              </a:rPr>
              <a:t>theory</a:t>
            </a:r>
            <a:r>
              <a:rPr sz="2400" spc="-120">
                <a:solidFill>
                  <a:srgbClr val="2D2D2F"/>
                </a:solidFill>
                <a:latin typeface="Arial"/>
                <a:cs typeface="Arial"/>
              </a:rPr>
              <a:t> </a:t>
            </a:r>
            <a:r>
              <a:rPr sz="2400">
                <a:solidFill>
                  <a:srgbClr val="2D2D2F"/>
                </a:solidFill>
                <a:latin typeface="Arial"/>
                <a:cs typeface="Arial"/>
              </a:rPr>
              <a:t>–</a:t>
            </a:r>
            <a:r>
              <a:rPr sz="2400" spc="-105">
                <a:solidFill>
                  <a:srgbClr val="2D2D2F"/>
                </a:solidFill>
                <a:latin typeface="Arial"/>
                <a:cs typeface="Arial"/>
              </a:rPr>
              <a:t> </a:t>
            </a:r>
            <a:r>
              <a:rPr sz="2400">
                <a:solidFill>
                  <a:srgbClr val="2D2D2F"/>
                </a:solidFill>
                <a:latin typeface="Arial"/>
                <a:cs typeface="Arial"/>
              </a:rPr>
              <a:t>relates</a:t>
            </a:r>
            <a:r>
              <a:rPr sz="2400" spc="-110">
                <a:solidFill>
                  <a:srgbClr val="2D2D2F"/>
                </a:solidFill>
                <a:latin typeface="Arial"/>
                <a:cs typeface="Arial"/>
              </a:rPr>
              <a:t> </a:t>
            </a:r>
            <a:r>
              <a:rPr sz="2400">
                <a:solidFill>
                  <a:srgbClr val="2D2D2F"/>
                </a:solidFill>
                <a:latin typeface="Arial"/>
                <a:cs typeface="Arial"/>
              </a:rPr>
              <a:t>to</a:t>
            </a:r>
            <a:r>
              <a:rPr sz="2400" spc="-114">
                <a:solidFill>
                  <a:srgbClr val="2D2D2F"/>
                </a:solidFill>
                <a:latin typeface="Arial"/>
                <a:cs typeface="Arial"/>
              </a:rPr>
              <a:t> </a:t>
            </a:r>
            <a:r>
              <a:rPr sz="2400" spc="-10">
                <a:solidFill>
                  <a:srgbClr val="2D2D2F"/>
                </a:solidFill>
                <a:latin typeface="Arial"/>
                <a:cs typeface="Arial"/>
              </a:rPr>
              <a:t>trust/challenge/grip</a:t>
            </a:r>
            <a:endParaRPr sz="2400">
              <a:latin typeface="Arial"/>
              <a:cs typeface="Arial"/>
            </a:endParaRPr>
          </a:p>
        </p:txBody>
      </p:sp>
    </p:spTree>
    <p:extLst>
      <p:ext uri="{BB962C8B-B14F-4D97-AF65-F5344CB8AC3E}">
        <p14:creationId xmlns:p14="http://schemas.microsoft.com/office/powerpoint/2010/main" val="4208051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5191" y="708382"/>
            <a:ext cx="5467350" cy="482600"/>
          </a:xfrm>
          <a:prstGeom prst="rect">
            <a:avLst/>
          </a:prstGeom>
        </p:spPr>
        <p:txBody>
          <a:bodyPr vert="horz" wrap="square" lIns="0" tIns="12700" rIns="0" bIns="0" rtlCol="0">
            <a:spAutoFit/>
          </a:bodyPr>
          <a:lstStyle/>
          <a:p>
            <a:pPr marL="12700">
              <a:lnSpc>
                <a:spcPct val="100000"/>
              </a:lnSpc>
              <a:spcBef>
                <a:spcPts val="100"/>
              </a:spcBef>
              <a:tabLst>
                <a:tab pos="826769" algn="l"/>
                <a:tab pos="3559810" algn="l"/>
              </a:tabLst>
            </a:pPr>
            <a:r>
              <a:rPr spc="-30">
                <a:solidFill>
                  <a:srgbClr val="6C009C"/>
                </a:solidFill>
              </a:rPr>
              <a:t>A</a:t>
            </a:r>
            <a:r>
              <a:rPr spc="-415">
                <a:solidFill>
                  <a:srgbClr val="6C009C"/>
                </a:solidFill>
              </a:rPr>
              <a:t> </a:t>
            </a:r>
            <a:r>
              <a:rPr spc="-50">
                <a:solidFill>
                  <a:srgbClr val="6C009C"/>
                </a:solidFill>
              </a:rPr>
              <a:t>N</a:t>
            </a:r>
            <a:r>
              <a:rPr>
                <a:solidFill>
                  <a:srgbClr val="6C009C"/>
                </a:solidFill>
              </a:rPr>
              <a:t>	E</a:t>
            </a:r>
            <a:r>
              <a:rPr spc="-420">
                <a:solidFill>
                  <a:srgbClr val="6C009C"/>
                </a:solidFill>
              </a:rPr>
              <a:t> </a:t>
            </a:r>
            <a:r>
              <a:rPr>
                <a:solidFill>
                  <a:srgbClr val="6C009C"/>
                </a:solidFill>
              </a:rPr>
              <a:t>F</a:t>
            </a:r>
            <a:r>
              <a:rPr spc="-420">
                <a:solidFill>
                  <a:srgbClr val="6C009C"/>
                </a:solidFill>
              </a:rPr>
              <a:t> </a:t>
            </a:r>
            <a:r>
              <a:rPr>
                <a:solidFill>
                  <a:srgbClr val="6C009C"/>
                </a:solidFill>
              </a:rPr>
              <a:t>F</a:t>
            </a:r>
            <a:r>
              <a:rPr spc="-420">
                <a:solidFill>
                  <a:srgbClr val="6C009C"/>
                </a:solidFill>
              </a:rPr>
              <a:t> </a:t>
            </a:r>
            <a:r>
              <a:rPr>
                <a:solidFill>
                  <a:srgbClr val="6C009C"/>
                </a:solidFill>
              </a:rPr>
              <a:t>E</a:t>
            </a:r>
            <a:r>
              <a:rPr spc="-420">
                <a:solidFill>
                  <a:srgbClr val="6C009C"/>
                </a:solidFill>
              </a:rPr>
              <a:t> </a:t>
            </a:r>
            <a:r>
              <a:rPr spc="-30">
                <a:solidFill>
                  <a:srgbClr val="6C009C"/>
                </a:solidFill>
              </a:rPr>
              <a:t>C</a:t>
            </a:r>
            <a:r>
              <a:rPr spc="-415">
                <a:solidFill>
                  <a:srgbClr val="6C009C"/>
                </a:solidFill>
              </a:rPr>
              <a:t> </a:t>
            </a:r>
            <a:r>
              <a:rPr>
                <a:solidFill>
                  <a:srgbClr val="6C009C"/>
                </a:solidFill>
              </a:rPr>
              <a:t>T</a:t>
            </a:r>
            <a:r>
              <a:rPr spc="-420">
                <a:solidFill>
                  <a:srgbClr val="6C009C"/>
                </a:solidFill>
              </a:rPr>
              <a:t> </a:t>
            </a:r>
            <a:r>
              <a:rPr>
                <a:solidFill>
                  <a:srgbClr val="6C009C"/>
                </a:solidFill>
              </a:rPr>
              <a:t>I</a:t>
            </a:r>
            <a:r>
              <a:rPr spc="-420">
                <a:solidFill>
                  <a:srgbClr val="6C009C"/>
                </a:solidFill>
              </a:rPr>
              <a:t> </a:t>
            </a:r>
            <a:r>
              <a:rPr>
                <a:solidFill>
                  <a:srgbClr val="6C009C"/>
                </a:solidFill>
              </a:rPr>
              <a:t>V</a:t>
            </a:r>
            <a:r>
              <a:rPr spc="-415">
                <a:solidFill>
                  <a:srgbClr val="6C009C"/>
                </a:solidFill>
              </a:rPr>
              <a:t> </a:t>
            </a:r>
            <a:r>
              <a:rPr spc="-60">
                <a:solidFill>
                  <a:srgbClr val="6C009C"/>
                </a:solidFill>
              </a:rPr>
              <a:t>E</a:t>
            </a:r>
            <a:r>
              <a:rPr>
                <a:solidFill>
                  <a:srgbClr val="6C009C"/>
                </a:solidFill>
              </a:rPr>
              <a:t>	</a:t>
            </a:r>
            <a:r>
              <a:rPr spc="-30">
                <a:solidFill>
                  <a:srgbClr val="6C009C"/>
                </a:solidFill>
              </a:rPr>
              <a:t>B</a:t>
            </a:r>
            <a:r>
              <a:rPr spc="-415">
                <a:solidFill>
                  <a:srgbClr val="6C009C"/>
                </a:solidFill>
              </a:rPr>
              <a:t> </a:t>
            </a:r>
            <a:r>
              <a:rPr>
                <a:solidFill>
                  <a:srgbClr val="6C009C"/>
                </a:solidFill>
              </a:rPr>
              <a:t>O</a:t>
            </a:r>
            <a:r>
              <a:rPr spc="-415">
                <a:solidFill>
                  <a:srgbClr val="6C009C"/>
                </a:solidFill>
              </a:rPr>
              <a:t> </a:t>
            </a:r>
            <a:r>
              <a:rPr spc="-30">
                <a:solidFill>
                  <a:srgbClr val="6C009C"/>
                </a:solidFill>
              </a:rPr>
              <a:t>A</a:t>
            </a:r>
            <a:r>
              <a:rPr spc="-409">
                <a:solidFill>
                  <a:srgbClr val="6C009C"/>
                </a:solidFill>
              </a:rPr>
              <a:t> </a:t>
            </a:r>
            <a:r>
              <a:rPr spc="-30">
                <a:solidFill>
                  <a:srgbClr val="6C009C"/>
                </a:solidFill>
              </a:rPr>
              <a:t>R</a:t>
            </a:r>
            <a:r>
              <a:rPr spc="-415">
                <a:solidFill>
                  <a:srgbClr val="6C009C"/>
                </a:solidFill>
              </a:rPr>
              <a:t> </a:t>
            </a:r>
            <a:r>
              <a:rPr spc="-30">
                <a:solidFill>
                  <a:srgbClr val="6C009C"/>
                </a:solidFill>
              </a:rPr>
              <a:t>D</a:t>
            </a:r>
            <a:r>
              <a:rPr spc="-415">
                <a:solidFill>
                  <a:srgbClr val="6C009C"/>
                </a:solidFill>
              </a:rPr>
              <a:t> </a:t>
            </a:r>
            <a:r>
              <a:rPr spc="-50">
                <a:solidFill>
                  <a:srgbClr val="6C009C"/>
                </a:solidFill>
              </a:rPr>
              <a:t>?</a:t>
            </a:r>
          </a:p>
        </p:txBody>
      </p:sp>
      <p:sp>
        <p:nvSpPr>
          <p:cNvPr id="4" name="object 4"/>
          <p:cNvSpPr txBox="1">
            <a:spLocks noGrp="1"/>
          </p:cNvSpPr>
          <p:nvPr>
            <p:ph type="sldNum" sz="quarter" idx="7"/>
          </p:nvPr>
        </p:nvSpPr>
        <p:spPr>
          <a:prstGeom prst="rect">
            <a:avLst/>
          </a:prstGeom>
        </p:spPr>
        <p:txBody>
          <a:bodyPr vert="horz" wrap="square" lIns="0" tIns="2540" rIns="0" bIns="0" rtlCol="0">
            <a:spAutoFit/>
          </a:bodyPr>
          <a:lstStyle/>
          <a:p>
            <a:pPr marL="38100">
              <a:lnSpc>
                <a:spcPct val="100000"/>
              </a:lnSpc>
              <a:spcBef>
                <a:spcPts val="20"/>
              </a:spcBef>
            </a:pPr>
            <a:fld id="{81D60167-4931-47E6-BA6A-407CBD079E47}" type="slidenum">
              <a:rPr dirty="0"/>
              <a:t>13</a:t>
            </a:fld>
            <a:r>
              <a:rPr spc="190"/>
              <a:t>  </a:t>
            </a:r>
            <a:r>
              <a:t>Alliance</a:t>
            </a:r>
            <a:r>
              <a:rPr spc="-20"/>
              <a:t> </a:t>
            </a:r>
            <a:r>
              <a:t>Manchester</a:t>
            </a:r>
            <a:r>
              <a:rPr spc="5"/>
              <a:t> </a:t>
            </a:r>
            <a:r>
              <a:t>Business</a:t>
            </a:r>
            <a:r>
              <a:rPr spc="-10"/>
              <a:t> School</a:t>
            </a:r>
          </a:p>
        </p:txBody>
      </p:sp>
      <p:sp>
        <p:nvSpPr>
          <p:cNvPr id="3" name="object 3"/>
          <p:cNvSpPr txBox="1"/>
          <p:nvPr/>
        </p:nvSpPr>
        <p:spPr>
          <a:xfrm>
            <a:off x="684276" y="1756409"/>
            <a:ext cx="11008360" cy="3561079"/>
          </a:xfrm>
          <a:prstGeom prst="rect">
            <a:avLst/>
          </a:prstGeom>
        </p:spPr>
        <p:txBody>
          <a:bodyPr vert="horz" wrap="square" lIns="0" tIns="12700" rIns="0" bIns="0" rtlCol="0">
            <a:spAutoFit/>
          </a:bodyPr>
          <a:lstStyle/>
          <a:p>
            <a:pPr marL="354965" marR="5080" indent="-342900">
              <a:lnSpc>
                <a:spcPct val="100000"/>
              </a:lnSpc>
              <a:spcBef>
                <a:spcPts val="100"/>
              </a:spcBef>
            </a:pPr>
            <a:r>
              <a:rPr sz="2400" spc="-10">
                <a:solidFill>
                  <a:srgbClr val="2D2D2F"/>
                </a:solidFill>
                <a:latin typeface="Arial"/>
                <a:cs typeface="Arial"/>
              </a:rPr>
              <a:t>’.....</a:t>
            </a:r>
            <a:r>
              <a:rPr sz="2400" i="1" spc="-10">
                <a:solidFill>
                  <a:srgbClr val="2D2D2F"/>
                </a:solidFill>
                <a:latin typeface="Arial"/>
                <a:cs typeface="Arial"/>
              </a:rPr>
              <a:t>at</a:t>
            </a:r>
            <a:r>
              <a:rPr sz="2400" i="1" spc="-140">
                <a:solidFill>
                  <a:srgbClr val="2D2D2F"/>
                </a:solidFill>
                <a:latin typeface="Arial"/>
                <a:cs typeface="Arial"/>
              </a:rPr>
              <a:t> </a:t>
            </a:r>
            <a:r>
              <a:rPr sz="2400" i="1">
                <a:solidFill>
                  <a:srgbClr val="2D2D2F"/>
                </a:solidFill>
                <a:latin typeface="Arial"/>
                <a:cs typeface="Arial"/>
              </a:rPr>
              <a:t>a</a:t>
            </a:r>
            <a:r>
              <a:rPr sz="2400" i="1" spc="-95">
                <a:solidFill>
                  <a:srgbClr val="2D2D2F"/>
                </a:solidFill>
                <a:latin typeface="Arial"/>
                <a:cs typeface="Arial"/>
              </a:rPr>
              <a:t> </a:t>
            </a:r>
            <a:r>
              <a:rPr sz="2400" i="1" spc="-10">
                <a:solidFill>
                  <a:srgbClr val="2D2D2F"/>
                </a:solidFill>
                <a:latin typeface="Arial"/>
                <a:cs typeface="Arial"/>
              </a:rPr>
              <a:t>shipbuilding</a:t>
            </a:r>
            <a:r>
              <a:rPr sz="2400" i="1" spc="-80">
                <a:solidFill>
                  <a:srgbClr val="2D2D2F"/>
                </a:solidFill>
                <a:latin typeface="Arial"/>
                <a:cs typeface="Arial"/>
              </a:rPr>
              <a:t> </a:t>
            </a:r>
            <a:r>
              <a:rPr sz="2400" i="1" spc="-10">
                <a:solidFill>
                  <a:srgbClr val="2D2D2F"/>
                </a:solidFill>
                <a:latin typeface="Arial"/>
                <a:cs typeface="Arial"/>
              </a:rPr>
              <a:t>yard....I</a:t>
            </a:r>
            <a:r>
              <a:rPr sz="2400" i="1" spc="-125">
                <a:solidFill>
                  <a:srgbClr val="2D2D2F"/>
                </a:solidFill>
                <a:latin typeface="Arial"/>
                <a:cs typeface="Arial"/>
              </a:rPr>
              <a:t> </a:t>
            </a:r>
            <a:r>
              <a:rPr sz="2400" i="1">
                <a:solidFill>
                  <a:srgbClr val="2D2D2F"/>
                </a:solidFill>
                <a:latin typeface="Arial"/>
                <a:cs typeface="Arial"/>
              </a:rPr>
              <a:t>had</a:t>
            </a:r>
            <a:r>
              <a:rPr sz="2400" i="1" spc="-95">
                <a:solidFill>
                  <a:srgbClr val="2D2D2F"/>
                </a:solidFill>
                <a:latin typeface="Arial"/>
                <a:cs typeface="Arial"/>
              </a:rPr>
              <a:t> </a:t>
            </a:r>
            <a:r>
              <a:rPr sz="2400" i="1">
                <a:solidFill>
                  <a:srgbClr val="2D2D2F"/>
                </a:solidFill>
                <a:latin typeface="Arial"/>
                <a:cs typeface="Arial"/>
              </a:rPr>
              <a:t>lunch</a:t>
            </a:r>
            <a:r>
              <a:rPr sz="2400" i="1" spc="-90">
                <a:solidFill>
                  <a:srgbClr val="2D2D2F"/>
                </a:solidFill>
                <a:latin typeface="Arial"/>
                <a:cs typeface="Arial"/>
              </a:rPr>
              <a:t> </a:t>
            </a:r>
            <a:r>
              <a:rPr sz="2400" i="1">
                <a:solidFill>
                  <a:srgbClr val="2D2D2F"/>
                </a:solidFill>
                <a:latin typeface="Arial"/>
                <a:cs typeface="Arial"/>
              </a:rPr>
              <a:t>with</a:t>
            </a:r>
            <a:r>
              <a:rPr sz="2400" i="1" spc="-110">
                <a:solidFill>
                  <a:srgbClr val="2D2D2F"/>
                </a:solidFill>
                <a:latin typeface="Arial"/>
                <a:cs typeface="Arial"/>
              </a:rPr>
              <a:t> </a:t>
            </a:r>
            <a:r>
              <a:rPr sz="2400" i="1">
                <a:solidFill>
                  <a:srgbClr val="2D2D2F"/>
                </a:solidFill>
                <a:latin typeface="Arial"/>
                <a:cs typeface="Arial"/>
              </a:rPr>
              <a:t>the</a:t>
            </a:r>
            <a:r>
              <a:rPr sz="2400" i="1" spc="-105">
                <a:solidFill>
                  <a:srgbClr val="2D2D2F"/>
                </a:solidFill>
                <a:latin typeface="Arial"/>
                <a:cs typeface="Arial"/>
              </a:rPr>
              <a:t> </a:t>
            </a:r>
            <a:r>
              <a:rPr sz="2400" i="1">
                <a:solidFill>
                  <a:srgbClr val="2D2D2F"/>
                </a:solidFill>
                <a:latin typeface="Arial"/>
                <a:cs typeface="Arial"/>
              </a:rPr>
              <a:t>board,</a:t>
            </a:r>
            <a:r>
              <a:rPr sz="2400" i="1" spc="-95">
                <a:solidFill>
                  <a:srgbClr val="2D2D2F"/>
                </a:solidFill>
                <a:latin typeface="Arial"/>
                <a:cs typeface="Arial"/>
              </a:rPr>
              <a:t> </a:t>
            </a:r>
            <a:r>
              <a:rPr sz="2400" i="1">
                <a:solidFill>
                  <a:srgbClr val="2D2D2F"/>
                </a:solidFill>
                <a:latin typeface="Arial"/>
                <a:cs typeface="Arial"/>
              </a:rPr>
              <a:t>and</a:t>
            </a:r>
            <a:r>
              <a:rPr sz="2400" i="1" spc="-95">
                <a:solidFill>
                  <a:srgbClr val="2D2D2F"/>
                </a:solidFill>
                <a:latin typeface="Arial"/>
                <a:cs typeface="Arial"/>
              </a:rPr>
              <a:t> </a:t>
            </a:r>
            <a:r>
              <a:rPr sz="2400" i="1">
                <a:solidFill>
                  <a:srgbClr val="2D2D2F"/>
                </a:solidFill>
                <a:latin typeface="Arial"/>
                <a:cs typeface="Arial"/>
              </a:rPr>
              <a:t>we</a:t>
            </a:r>
            <a:r>
              <a:rPr sz="2400" i="1" spc="-95">
                <a:solidFill>
                  <a:srgbClr val="2D2D2F"/>
                </a:solidFill>
                <a:latin typeface="Arial"/>
                <a:cs typeface="Arial"/>
              </a:rPr>
              <a:t> </a:t>
            </a:r>
            <a:r>
              <a:rPr sz="2400" i="1">
                <a:solidFill>
                  <a:srgbClr val="2D2D2F"/>
                </a:solidFill>
                <a:latin typeface="Arial"/>
                <a:cs typeface="Arial"/>
              </a:rPr>
              <a:t>had</a:t>
            </a:r>
            <a:r>
              <a:rPr sz="2400" i="1" spc="-95">
                <a:solidFill>
                  <a:srgbClr val="2D2D2F"/>
                </a:solidFill>
                <a:latin typeface="Arial"/>
                <a:cs typeface="Arial"/>
              </a:rPr>
              <a:t> </a:t>
            </a:r>
            <a:r>
              <a:rPr sz="2400" i="1">
                <a:solidFill>
                  <a:srgbClr val="2D2D2F"/>
                </a:solidFill>
                <a:latin typeface="Arial"/>
                <a:cs typeface="Arial"/>
              </a:rPr>
              <a:t>grouse</a:t>
            </a:r>
            <a:r>
              <a:rPr sz="2400" i="1" spc="-90">
                <a:solidFill>
                  <a:srgbClr val="2D2D2F"/>
                </a:solidFill>
                <a:latin typeface="Arial"/>
                <a:cs typeface="Arial"/>
              </a:rPr>
              <a:t> </a:t>
            </a:r>
            <a:r>
              <a:rPr sz="2400" i="1" spc="-25">
                <a:solidFill>
                  <a:srgbClr val="2D2D2F"/>
                </a:solidFill>
                <a:latin typeface="Arial"/>
                <a:cs typeface="Arial"/>
              </a:rPr>
              <a:t>and </a:t>
            </a:r>
            <a:r>
              <a:rPr sz="2400" i="1">
                <a:solidFill>
                  <a:srgbClr val="2D2D2F"/>
                </a:solidFill>
                <a:latin typeface="Arial"/>
                <a:cs typeface="Arial"/>
              </a:rPr>
              <a:t>salmon,</a:t>
            </a:r>
            <a:r>
              <a:rPr sz="2400" i="1" spc="-100">
                <a:solidFill>
                  <a:srgbClr val="2D2D2F"/>
                </a:solidFill>
                <a:latin typeface="Arial"/>
                <a:cs typeface="Arial"/>
              </a:rPr>
              <a:t> </a:t>
            </a:r>
            <a:r>
              <a:rPr sz="2400" i="1">
                <a:solidFill>
                  <a:srgbClr val="2D2D2F"/>
                </a:solidFill>
                <a:latin typeface="Arial"/>
                <a:cs typeface="Arial"/>
              </a:rPr>
              <a:t>&amp;</a:t>
            </a:r>
            <a:r>
              <a:rPr sz="2400" i="1" spc="-110">
                <a:solidFill>
                  <a:srgbClr val="2D2D2F"/>
                </a:solidFill>
                <a:latin typeface="Arial"/>
                <a:cs typeface="Arial"/>
              </a:rPr>
              <a:t> </a:t>
            </a:r>
            <a:r>
              <a:rPr sz="2400" i="1">
                <a:solidFill>
                  <a:srgbClr val="2D2D2F"/>
                </a:solidFill>
                <a:latin typeface="Arial"/>
                <a:cs typeface="Arial"/>
              </a:rPr>
              <a:t>you</a:t>
            </a:r>
            <a:r>
              <a:rPr sz="2400" i="1" spc="-100">
                <a:solidFill>
                  <a:srgbClr val="2D2D2F"/>
                </a:solidFill>
                <a:latin typeface="Arial"/>
                <a:cs typeface="Arial"/>
              </a:rPr>
              <a:t> </a:t>
            </a:r>
            <a:r>
              <a:rPr sz="2400" i="1">
                <a:solidFill>
                  <a:srgbClr val="2D2D2F"/>
                </a:solidFill>
                <a:latin typeface="Arial"/>
                <a:cs typeface="Arial"/>
              </a:rPr>
              <a:t>knew</a:t>
            </a:r>
            <a:r>
              <a:rPr sz="2400" i="1" spc="-95">
                <a:solidFill>
                  <a:srgbClr val="2D2D2F"/>
                </a:solidFill>
                <a:latin typeface="Arial"/>
                <a:cs typeface="Arial"/>
              </a:rPr>
              <a:t> </a:t>
            </a:r>
            <a:r>
              <a:rPr sz="2400" i="1">
                <a:solidFill>
                  <a:srgbClr val="2D2D2F"/>
                </a:solidFill>
                <a:latin typeface="Arial"/>
                <a:cs typeface="Arial"/>
              </a:rPr>
              <a:t>that</a:t>
            </a:r>
            <a:r>
              <a:rPr sz="2400" i="1" spc="-105">
                <a:solidFill>
                  <a:srgbClr val="2D2D2F"/>
                </a:solidFill>
                <a:latin typeface="Arial"/>
                <a:cs typeface="Arial"/>
              </a:rPr>
              <a:t> </a:t>
            </a:r>
            <a:r>
              <a:rPr sz="2400" i="1">
                <a:solidFill>
                  <a:srgbClr val="2D2D2F"/>
                </a:solidFill>
                <a:latin typeface="Arial"/>
                <a:cs typeface="Arial"/>
              </a:rPr>
              <a:t>the</a:t>
            </a:r>
            <a:r>
              <a:rPr sz="2400" i="1" spc="-105">
                <a:solidFill>
                  <a:srgbClr val="2D2D2F"/>
                </a:solidFill>
                <a:latin typeface="Arial"/>
                <a:cs typeface="Arial"/>
              </a:rPr>
              <a:t> </a:t>
            </a:r>
            <a:r>
              <a:rPr sz="2400" i="1">
                <a:solidFill>
                  <a:srgbClr val="2D2D2F"/>
                </a:solidFill>
                <a:latin typeface="Arial"/>
                <a:cs typeface="Arial"/>
              </a:rPr>
              <a:t>salmon</a:t>
            </a:r>
            <a:r>
              <a:rPr sz="2400" i="1" spc="-95">
                <a:solidFill>
                  <a:srgbClr val="2D2D2F"/>
                </a:solidFill>
                <a:latin typeface="Arial"/>
                <a:cs typeface="Arial"/>
              </a:rPr>
              <a:t> </a:t>
            </a:r>
            <a:r>
              <a:rPr sz="2400" i="1">
                <a:solidFill>
                  <a:srgbClr val="2D2D2F"/>
                </a:solidFill>
                <a:latin typeface="Arial"/>
                <a:cs typeface="Arial"/>
              </a:rPr>
              <a:t>had</a:t>
            </a:r>
            <a:r>
              <a:rPr sz="2400" i="1" spc="-95">
                <a:solidFill>
                  <a:srgbClr val="2D2D2F"/>
                </a:solidFill>
                <a:latin typeface="Arial"/>
                <a:cs typeface="Arial"/>
              </a:rPr>
              <a:t> </a:t>
            </a:r>
            <a:r>
              <a:rPr sz="2400" i="1">
                <a:solidFill>
                  <a:srgbClr val="2D2D2F"/>
                </a:solidFill>
                <a:latin typeface="Arial"/>
                <a:cs typeface="Arial"/>
              </a:rPr>
              <a:t>been</a:t>
            </a:r>
            <a:r>
              <a:rPr sz="2400" i="1" spc="-95">
                <a:solidFill>
                  <a:srgbClr val="2D2D2F"/>
                </a:solidFill>
                <a:latin typeface="Arial"/>
                <a:cs typeface="Arial"/>
              </a:rPr>
              <a:t> </a:t>
            </a:r>
            <a:r>
              <a:rPr sz="2400" i="1">
                <a:solidFill>
                  <a:srgbClr val="2D2D2F"/>
                </a:solidFill>
                <a:latin typeface="Arial"/>
                <a:cs typeface="Arial"/>
              </a:rPr>
              <a:t>caught</a:t>
            </a:r>
            <a:r>
              <a:rPr sz="2400" i="1" spc="-100">
                <a:solidFill>
                  <a:srgbClr val="2D2D2F"/>
                </a:solidFill>
                <a:latin typeface="Arial"/>
                <a:cs typeface="Arial"/>
              </a:rPr>
              <a:t> </a:t>
            </a:r>
            <a:r>
              <a:rPr sz="2400" i="1">
                <a:solidFill>
                  <a:srgbClr val="2D2D2F"/>
                </a:solidFill>
                <a:latin typeface="Arial"/>
                <a:cs typeface="Arial"/>
              </a:rPr>
              <a:t>by</a:t>
            </a:r>
            <a:r>
              <a:rPr sz="2400" i="1" spc="-95">
                <a:solidFill>
                  <a:srgbClr val="2D2D2F"/>
                </a:solidFill>
                <a:latin typeface="Arial"/>
                <a:cs typeface="Arial"/>
              </a:rPr>
              <a:t> </a:t>
            </a:r>
            <a:r>
              <a:rPr sz="2400" i="1">
                <a:solidFill>
                  <a:srgbClr val="2D2D2F"/>
                </a:solidFill>
                <a:latin typeface="Arial"/>
                <a:cs typeface="Arial"/>
              </a:rPr>
              <a:t>the</a:t>
            </a:r>
            <a:r>
              <a:rPr sz="2400" i="1" spc="-110">
                <a:solidFill>
                  <a:srgbClr val="2D2D2F"/>
                </a:solidFill>
                <a:latin typeface="Arial"/>
                <a:cs typeface="Arial"/>
              </a:rPr>
              <a:t> </a:t>
            </a:r>
            <a:r>
              <a:rPr sz="2400" i="1">
                <a:solidFill>
                  <a:srgbClr val="2D2D2F"/>
                </a:solidFill>
                <a:latin typeface="Arial"/>
                <a:cs typeface="Arial"/>
              </a:rPr>
              <a:t>board,</a:t>
            </a:r>
            <a:r>
              <a:rPr sz="2400" i="1" spc="-100">
                <a:solidFill>
                  <a:srgbClr val="2D2D2F"/>
                </a:solidFill>
                <a:latin typeface="Arial"/>
                <a:cs typeface="Arial"/>
              </a:rPr>
              <a:t> </a:t>
            </a:r>
            <a:r>
              <a:rPr sz="2400" i="1">
                <a:solidFill>
                  <a:srgbClr val="2D2D2F"/>
                </a:solidFill>
                <a:latin typeface="Arial"/>
                <a:cs typeface="Arial"/>
              </a:rPr>
              <a:t>and</a:t>
            </a:r>
            <a:r>
              <a:rPr sz="2400" i="1" spc="-90">
                <a:solidFill>
                  <a:srgbClr val="2D2D2F"/>
                </a:solidFill>
                <a:latin typeface="Arial"/>
                <a:cs typeface="Arial"/>
              </a:rPr>
              <a:t> </a:t>
            </a:r>
            <a:r>
              <a:rPr sz="2400" i="1" spc="-25">
                <a:solidFill>
                  <a:srgbClr val="2D2D2F"/>
                </a:solidFill>
                <a:latin typeface="Arial"/>
                <a:cs typeface="Arial"/>
              </a:rPr>
              <a:t>the </a:t>
            </a:r>
            <a:r>
              <a:rPr sz="2400" i="1">
                <a:solidFill>
                  <a:srgbClr val="2D2D2F"/>
                </a:solidFill>
                <a:latin typeface="Arial"/>
                <a:cs typeface="Arial"/>
              </a:rPr>
              <a:t>grouse</a:t>
            </a:r>
            <a:r>
              <a:rPr sz="2400" i="1" spc="-95">
                <a:solidFill>
                  <a:srgbClr val="2D2D2F"/>
                </a:solidFill>
                <a:latin typeface="Arial"/>
                <a:cs typeface="Arial"/>
              </a:rPr>
              <a:t> </a:t>
            </a:r>
            <a:r>
              <a:rPr sz="2400" i="1">
                <a:solidFill>
                  <a:srgbClr val="2D2D2F"/>
                </a:solidFill>
                <a:latin typeface="Arial"/>
                <a:cs typeface="Arial"/>
              </a:rPr>
              <a:t>had</a:t>
            </a:r>
            <a:r>
              <a:rPr sz="2400" i="1" spc="-95">
                <a:solidFill>
                  <a:srgbClr val="2D2D2F"/>
                </a:solidFill>
                <a:latin typeface="Arial"/>
                <a:cs typeface="Arial"/>
              </a:rPr>
              <a:t> </a:t>
            </a:r>
            <a:r>
              <a:rPr sz="2400" i="1">
                <a:solidFill>
                  <a:srgbClr val="2D2D2F"/>
                </a:solidFill>
                <a:latin typeface="Arial"/>
                <a:cs typeface="Arial"/>
              </a:rPr>
              <a:t>been</a:t>
            </a:r>
            <a:r>
              <a:rPr sz="2400" i="1" spc="-95">
                <a:solidFill>
                  <a:srgbClr val="2D2D2F"/>
                </a:solidFill>
                <a:latin typeface="Arial"/>
                <a:cs typeface="Arial"/>
              </a:rPr>
              <a:t> </a:t>
            </a:r>
            <a:r>
              <a:rPr sz="2400" i="1">
                <a:solidFill>
                  <a:srgbClr val="2D2D2F"/>
                </a:solidFill>
                <a:latin typeface="Arial"/>
                <a:cs typeface="Arial"/>
              </a:rPr>
              <a:t>shot</a:t>
            </a:r>
            <a:r>
              <a:rPr sz="2400" i="1" spc="-105">
                <a:solidFill>
                  <a:srgbClr val="2D2D2F"/>
                </a:solidFill>
                <a:latin typeface="Arial"/>
                <a:cs typeface="Arial"/>
              </a:rPr>
              <a:t> </a:t>
            </a:r>
            <a:r>
              <a:rPr sz="2400" i="1">
                <a:solidFill>
                  <a:srgbClr val="2D2D2F"/>
                </a:solidFill>
                <a:latin typeface="Arial"/>
                <a:cs typeface="Arial"/>
              </a:rPr>
              <a:t>by</a:t>
            </a:r>
            <a:r>
              <a:rPr sz="2400" i="1" spc="-100">
                <a:solidFill>
                  <a:srgbClr val="2D2D2F"/>
                </a:solidFill>
                <a:latin typeface="Arial"/>
                <a:cs typeface="Arial"/>
              </a:rPr>
              <a:t> </a:t>
            </a:r>
            <a:r>
              <a:rPr sz="2400" i="1">
                <a:solidFill>
                  <a:srgbClr val="2D2D2F"/>
                </a:solidFill>
                <a:latin typeface="Arial"/>
                <a:cs typeface="Arial"/>
              </a:rPr>
              <a:t>the</a:t>
            </a:r>
            <a:r>
              <a:rPr sz="2400" i="1" spc="-110">
                <a:solidFill>
                  <a:srgbClr val="2D2D2F"/>
                </a:solidFill>
                <a:latin typeface="Arial"/>
                <a:cs typeface="Arial"/>
              </a:rPr>
              <a:t> </a:t>
            </a:r>
            <a:r>
              <a:rPr sz="2400" i="1" spc="-10">
                <a:solidFill>
                  <a:srgbClr val="2D2D2F"/>
                </a:solidFill>
                <a:latin typeface="Arial"/>
                <a:cs typeface="Arial"/>
              </a:rPr>
              <a:t>board....but</a:t>
            </a:r>
            <a:r>
              <a:rPr sz="2400" i="1" spc="-110">
                <a:solidFill>
                  <a:srgbClr val="2D2D2F"/>
                </a:solidFill>
                <a:latin typeface="Arial"/>
                <a:cs typeface="Arial"/>
              </a:rPr>
              <a:t> </a:t>
            </a:r>
            <a:r>
              <a:rPr sz="2400" i="1">
                <a:solidFill>
                  <a:srgbClr val="2D2D2F"/>
                </a:solidFill>
                <a:latin typeface="Arial"/>
                <a:cs typeface="Arial"/>
              </a:rPr>
              <a:t>when</a:t>
            </a:r>
            <a:r>
              <a:rPr sz="2400" i="1" spc="-95">
                <a:solidFill>
                  <a:srgbClr val="2D2D2F"/>
                </a:solidFill>
                <a:latin typeface="Arial"/>
                <a:cs typeface="Arial"/>
              </a:rPr>
              <a:t> </a:t>
            </a:r>
            <a:r>
              <a:rPr sz="2400" i="1">
                <a:solidFill>
                  <a:srgbClr val="2D2D2F"/>
                </a:solidFill>
                <a:latin typeface="Arial"/>
                <a:cs typeface="Arial"/>
              </a:rPr>
              <a:t>you</a:t>
            </a:r>
            <a:r>
              <a:rPr sz="2400" i="1" spc="-95">
                <a:solidFill>
                  <a:srgbClr val="2D2D2F"/>
                </a:solidFill>
                <a:latin typeface="Arial"/>
                <a:cs typeface="Arial"/>
              </a:rPr>
              <a:t> </a:t>
            </a:r>
            <a:r>
              <a:rPr sz="2400" i="1" spc="-10">
                <a:solidFill>
                  <a:srgbClr val="2D2D2F"/>
                </a:solidFill>
                <a:latin typeface="Arial"/>
                <a:cs typeface="Arial"/>
              </a:rPr>
              <a:t>started</a:t>
            </a:r>
            <a:r>
              <a:rPr sz="2400" i="1" spc="-110">
                <a:solidFill>
                  <a:srgbClr val="2D2D2F"/>
                </a:solidFill>
                <a:latin typeface="Arial"/>
                <a:cs typeface="Arial"/>
              </a:rPr>
              <a:t> </a:t>
            </a:r>
            <a:r>
              <a:rPr sz="2400" i="1">
                <a:solidFill>
                  <a:srgbClr val="2D2D2F"/>
                </a:solidFill>
                <a:latin typeface="Arial"/>
                <a:cs typeface="Arial"/>
              </a:rPr>
              <a:t>to</a:t>
            </a:r>
            <a:r>
              <a:rPr sz="2400" i="1" spc="-114">
                <a:solidFill>
                  <a:srgbClr val="2D2D2F"/>
                </a:solidFill>
                <a:latin typeface="Arial"/>
                <a:cs typeface="Arial"/>
              </a:rPr>
              <a:t> </a:t>
            </a:r>
            <a:r>
              <a:rPr sz="2400" i="1">
                <a:solidFill>
                  <a:srgbClr val="2D2D2F"/>
                </a:solidFill>
                <a:latin typeface="Arial"/>
                <a:cs typeface="Arial"/>
              </a:rPr>
              <a:t>discuss</a:t>
            </a:r>
            <a:r>
              <a:rPr sz="2400" i="1" spc="-100">
                <a:solidFill>
                  <a:srgbClr val="2D2D2F"/>
                </a:solidFill>
                <a:latin typeface="Arial"/>
                <a:cs typeface="Arial"/>
              </a:rPr>
              <a:t> </a:t>
            </a:r>
            <a:r>
              <a:rPr sz="2400" i="1">
                <a:solidFill>
                  <a:srgbClr val="2D2D2F"/>
                </a:solidFill>
                <a:latin typeface="Arial"/>
                <a:cs typeface="Arial"/>
              </a:rPr>
              <a:t>what</a:t>
            </a:r>
            <a:r>
              <a:rPr sz="2400" i="1" spc="-100">
                <a:solidFill>
                  <a:srgbClr val="2D2D2F"/>
                </a:solidFill>
                <a:latin typeface="Arial"/>
                <a:cs typeface="Arial"/>
              </a:rPr>
              <a:t> </a:t>
            </a:r>
            <a:r>
              <a:rPr sz="2400" i="1" spc="-25">
                <a:solidFill>
                  <a:srgbClr val="2D2D2F"/>
                </a:solidFill>
                <a:latin typeface="Arial"/>
                <a:cs typeface="Arial"/>
              </a:rPr>
              <a:t>was </a:t>
            </a:r>
            <a:r>
              <a:rPr sz="2400" i="1" spc="-10">
                <a:solidFill>
                  <a:srgbClr val="2D2D2F"/>
                </a:solidFill>
                <a:latin typeface="Arial"/>
                <a:cs typeface="Arial"/>
              </a:rPr>
              <a:t>happening</a:t>
            </a:r>
            <a:r>
              <a:rPr sz="2400" i="1" spc="-85">
                <a:solidFill>
                  <a:srgbClr val="2D2D2F"/>
                </a:solidFill>
                <a:latin typeface="Arial"/>
                <a:cs typeface="Arial"/>
              </a:rPr>
              <a:t> </a:t>
            </a:r>
            <a:r>
              <a:rPr sz="2400" i="1">
                <a:solidFill>
                  <a:srgbClr val="2D2D2F"/>
                </a:solidFill>
                <a:latin typeface="Arial"/>
                <a:cs typeface="Arial"/>
              </a:rPr>
              <a:t>in</a:t>
            </a:r>
            <a:r>
              <a:rPr sz="2400" i="1" spc="-90">
                <a:solidFill>
                  <a:srgbClr val="2D2D2F"/>
                </a:solidFill>
                <a:latin typeface="Arial"/>
                <a:cs typeface="Arial"/>
              </a:rPr>
              <a:t> </a:t>
            </a:r>
            <a:r>
              <a:rPr sz="2400" i="1" spc="-10">
                <a:solidFill>
                  <a:srgbClr val="2D2D2F"/>
                </a:solidFill>
                <a:latin typeface="Arial"/>
                <a:cs typeface="Arial"/>
              </a:rPr>
              <a:t>worldwide</a:t>
            </a:r>
            <a:r>
              <a:rPr sz="2400" i="1" spc="-70">
                <a:solidFill>
                  <a:srgbClr val="2D2D2F"/>
                </a:solidFill>
                <a:latin typeface="Arial"/>
                <a:cs typeface="Arial"/>
              </a:rPr>
              <a:t> </a:t>
            </a:r>
            <a:r>
              <a:rPr sz="2400" i="1" spc="-10">
                <a:solidFill>
                  <a:srgbClr val="2D2D2F"/>
                </a:solidFill>
                <a:latin typeface="Arial"/>
                <a:cs typeface="Arial"/>
              </a:rPr>
              <a:t>shipping,</a:t>
            </a:r>
            <a:r>
              <a:rPr sz="2400" i="1" spc="-70">
                <a:solidFill>
                  <a:srgbClr val="2D2D2F"/>
                </a:solidFill>
                <a:latin typeface="Arial"/>
                <a:cs typeface="Arial"/>
              </a:rPr>
              <a:t> </a:t>
            </a:r>
            <a:r>
              <a:rPr sz="2400" i="1">
                <a:solidFill>
                  <a:srgbClr val="2D2D2F"/>
                </a:solidFill>
                <a:latin typeface="Arial"/>
                <a:cs typeface="Arial"/>
              </a:rPr>
              <a:t>they</a:t>
            </a:r>
            <a:r>
              <a:rPr sz="2400" i="1" spc="-95">
                <a:solidFill>
                  <a:srgbClr val="2D2D2F"/>
                </a:solidFill>
                <a:latin typeface="Arial"/>
                <a:cs typeface="Arial"/>
              </a:rPr>
              <a:t> </a:t>
            </a:r>
            <a:r>
              <a:rPr sz="2400" i="1">
                <a:solidFill>
                  <a:srgbClr val="2D2D2F"/>
                </a:solidFill>
                <a:latin typeface="Arial"/>
                <a:cs typeface="Arial"/>
              </a:rPr>
              <a:t>were</a:t>
            </a:r>
            <a:r>
              <a:rPr sz="2400" i="1" spc="-90">
                <a:solidFill>
                  <a:srgbClr val="2D2D2F"/>
                </a:solidFill>
                <a:latin typeface="Arial"/>
                <a:cs typeface="Arial"/>
              </a:rPr>
              <a:t> </a:t>
            </a:r>
            <a:r>
              <a:rPr sz="2400" i="1" spc="-20">
                <a:solidFill>
                  <a:srgbClr val="2D2D2F"/>
                </a:solidFill>
                <a:latin typeface="Arial"/>
                <a:cs typeface="Arial"/>
              </a:rPr>
              <a:t>lost.....I</a:t>
            </a:r>
            <a:r>
              <a:rPr sz="2400" i="1" spc="-120">
                <a:solidFill>
                  <a:srgbClr val="2D2D2F"/>
                </a:solidFill>
                <a:latin typeface="Arial"/>
                <a:cs typeface="Arial"/>
              </a:rPr>
              <a:t> </a:t>
            </a:r>
            <a:r>
              <a:rPr sz="2400" i="1">
                <a:solidFill>
                  <a:srgbClr val="2D2D2F"/>
                </a:solidFill>
                <a:latin typeface="Arial"/>
                <a:cs typeface="Arial"/>
              </a:rPr>
              <a:t>went</a:t>
            </a:r>
            <a:r>
              <a:rPr sz="2400" i="1" spc="-90">
                <a:solidFill>
                  <a:srgbClr val="2D2D2F"/>
                </a:solidFill>
                <a:latin typeface="Arial"/>
                <a:cs typeface="Arial"/>
              </a:rPr>
              <a:t> </a:t>
            </a:r>
            <a:r>
              <a:rPr sz="2400" i="1">
                <a:solidFill>
                  <a:srgbClr val="2D2D2F"/>
                </a:solidFill>
                <a:latin typeface="Arial"/>
                <a:cs typeface="Arial"/>
              </a:rPr>
              <a:t>down</a:t>
            </a:r>
            <a:r>
              <a:rPr sz="2400" i="1" spc="-85">
                <a:solidFill>
                  <a:srgbClr val="2D2D2F"/>
                </a:solidFill>
                <a:latin typeface="Arial"/>
                <a:cs typeface="Arial"/>
              </a:rPr>
              <a:t> </a:t>
            </a:r>
            <a:r>
              <a:rPr sz="2400" i="1">
                <a:solidFill>
                  <a:srgbClr val="2D2D2F"/>
                </a:solidFill>
                <a:latin typeface="Arial"/>
                <a:cs typeface="Arial"/>
              </a:rPr>
              <a:t>and</a:t>
            </a:r>
            <a:r>
              <a:rPr sz="2400" i="1" spc="-85">
                <a:solidFill>
                  <a:srgbClr val="2D2D2F"/>
                </a:solidFill>
                <a:latin typeface="Arial"/>
                <a:cs typeface="Arial"/>
              </a:rPr>
              <a:t> </a:t>
            </a:r>
            <a:r>
              <a:rPr sz="2400" i="1">
                <a:solidFill>
                  <a:srgbClr val="2D2D2F"/>
                </a:solidFill>
                <a:latin typeface="Arial"/>
                <a:cs typeface="Arial"/>
              </a:rPr>
              <a:t>had</a:t>
            </a:r>
            <a:r>
              <a:rPr sz="2400" i="1" spc="-85">
                <a:solidFill>
                  <a:srgbClr val="2D2D2F"/>
                </a:solidFill>
                <a:latin typeface="Arial"/>
                <a:cs typeface="Arial"/>
              </a:rPr>
              <a:t> </a:t>
            </a:r>
            <a:r>
              <a:rPr sz="2400" i="1">
                <a:solidFill>
                  <a:srgbClr val="2D2D2F"/>
                </a:solidFill>
                <a:latin typeface="Arial"/>
                <a:cs typeface="Arial"/>
              </a:rPr>
              <a:t>tea</a:t>
            </a:r>
            <a:r>
              <a:rPr sz="2400" i="1" spc="-95">
                <a:solidFill>
                  <a:srgbClr val="2D2D2F"/>
                </a:solidFill>
                <a:latin typeface="Arial"/>
                <a:cs typeface="Arial"/>
              </a:rPr>
              <a:t> </a:t>
            </a:r>
            <a:r>
              <a:rPr sz="2400" i="1" spc="-20">
                <a:solidFill>
                  <a:srgbClr val="2D2D2F"/>
                </a:solidFill>
                <a:latin typeface="Arial"/>
                <a:cs typeface="Arial"/>
              </a:rPr>
              <a:t>with </a:t>
            </a:r>
            <a:r>
              <a:rPr sz="2400" i="1">
                <a:solidFill>
                  <a:srgbClr val="2D2D2F"/>
                </a:solidFill>
                <a:latin typeface="Arial"/>
                <a:cs typeface="Arial"/>
              </a:rPr>
              <a:t>the</a:t>
            </a:r>
            <a:r>
              <a:rPr sz="2400" i="1" spc="-110">
                <a:solidFill>
                  <a:srgbClr val="2D2D2F"/>
                </a:solidFill>
                <a:latin typeface="Arial"/>
                <a:cs typeface="Arial"/>
              </a:rPr>
              <a:t> </a:t>
            </a:r>
            <a:r>
              <a:rPr sz="2400" i="1">
                <a:solidFill>
                  <a:srgbClr val="2D2D2F"/>
                </a:solidFill>
                <a:latin typeface="Arial"/>
                <a:cs typeface="Arial"/>
              </a:rPr>
              <a:t>union,</a:t>
            </a:r>
            <a:r>
              <a:rPr sz="2400" i="1" spc="-85">
                <a:solidFill>
                  <a:srgbClr val="2D2D2F"/>
                </a:solidFill>
                <a:latin typeface="Arial"/>
                <a:cs typeface="Arial"/>
              </a:rPr>
              <a:t> </a:t>
            </a:r>
            <a:r>
              <a:rPr sz="2400" i="1">
                <a:solidFill>
                  <a:srgbClr val="2D2D2F"/>
                </a:solidFill>
                <a:latin typeface="Arial"/>
                <a:cs typeface="Arial"/>
              </a:rPr>
              <a:t>there</a:t>
            </a:r>
            <a:r>
              <a:rPr sz="2400" i="1" spc="-90">
                <a:solidFill>
                  <a:srgbClr val="2D2D2F"/>
                </a:solidFill>
                <a:latin typeface="Arial"/>
                <a:cs typeface="Arial"/>
              </a:rPr>
              <a:t> </a:t>
            </a:r>
            <a:r>
              <a:rPr sz="2400" i="1">
                <a:solidFill>
                  <a:srgbClr val="2D2D2F"/>
                </a:solidFill>
                <a:latin typeface="Arial"/>
                <a:cs typeface="Arial"/>
              </a:rPr>
              <a:t>were</a:t>
            </a:r>
            <a:r>
              <a:rPr sz="2400" i="1" spc="-90">
                <a:solidFill>
                  <a:srgbClr val="2D2D2F"/>
                </a:solidFill>
                <a:latin typeface="Arial"/>
                <a:cs typeface="Arial"/>
              </a:rPr>
              <a:t> </a:t>
            </a:r>
            <a:r>
              <a:rPr sz="2400" i="1" spc="-10">
                <a:solidFill>
                  <a:srgbClr val="2D2D2F"/>
                </a:solidFill>
                <a:latin typeface="Arial"/>
                <a:cs typeface="Arial"/>
              </a:rPr>
              <a:t>incredibly</a:t>
            </a:r>
            <a:r>
              <a:rPr sz="2400" i="1" spc="-80">
                <a:solidFill>
                  <a:srgbClr val="2D2D2F"/>
                </a:solidFill>
                <a:latin typeface="Arial"/>
                <a:cs typeface="Arial"/>
              </a:rPr>
              <a:t> </a:t>
            </a:r>
            <a:r>
              <a:rPr sz="2400" i="1" spc="-30">
                <a:solidFill>
                  <a:srgbClr val="2D2D2F"/>
                </a:solidFill>
                <a:latin typeface="Arial"/>
                <a:cs typeface="Arial"/>
              </a:rPr>
              <a:t>well-</a:t>
            </a:r>
            <a:r>
              <a:rPr sz="2400" i="1" spc="-20">
                <a:solidFill>
                  <a:srgbClr val="2D2D2F"/>
                </a:solidFill>
                <a:latin typeface="Arial"/>
                <a:cs typeface="Arial"/>
              </a:rPr>
              <a:t>informed....if</a:t>
            </a:r>
            <a:r>
              <a:rPr sz="2400" i="1" spc="-100">
                <a:solidFill>
                  <a:srgbClr val="2D2D2F"/>
                </a:solidFill>
                <a:latin typeface="Arial"/>
                <a:cs typeface="Arial"/>
              </a:rPr>
              <a:t> </a:t>
            </a:r>
            <a:r>
              <a:rPr sz="2400" i="1">
                <a:solidFill>
                  <a:srgbClr val="2D2D2F"/>
                </a:solidFill>
                <a:latin typeface="Arial"/>
                <a:cs typeface="Arial"/>
              </a:rPr>
              <a:t>in</a:t>
            </a:r>
            <a:r>
              <a:rPr sz="2400" i="1" spc="-90">
                <a:solidFill>
                  <a:srgbClr val="2D2D2F"/>
                </a:solidFill>
                <a:latin typeface="Arial"/>
                <a:cs typeface="Arial"/>
              </a:rPr>
              <a:t> </a:t>
            </a:r>
            <a:r>
              <a:rPr sz="2400" i="1">
                <a:solidFill>
                  <a:srgbClr val="2D2D2F"/>
                </a:solidFill>
                <a:latin typeface="Arial"/>
                <a:cs typeface="Arial"/>
              </a:rPr>
              <a:t>that</a:t>
            </a:r>
            <a:r>
              <a:rPr sz="2400" i="1" spc="-95">
                <a:solidFill>
                  <a:srgbClr val="2D2D2F"/>
                </a:solidFill>
                <a:latin typeface="Arial"/>
                <a:cs typeface="Arial"/>
              </a:rPr>
              <a:t> </a:t>
            </a:r>
            <a:r>
              <a:rPr sz="2400" i="1" spc="-10">
                <a:solidFill>
                  <a:srgbClr val="2D2D2F"/>
                </a:solidFill>
                <a:latin typeface="Arial"/>
                <a:cs typeface="Arial"/>
              </a:rPr>
              <a:t>shipyard,</a:t>
            </a:r>
            <a:r>
              <a:rPr sz="2400" i="1" spc="-90">
                <a:solidFill>
                  <a:srgbClr val="2D2D2F"/>
                </a:solidFill>
                <a:latin typeface="Arial"/>
                <a:cs typeface="Arial"/>
              </a:rPr>
              <a:t> </a:t>
            </a:r>
            <a:r>
              <a:rPr sz="2400" i="1">
                <a:solidFill>
                  <a:srgbClr val="2D2D2F"/>
                </a:solidFill>
                <a:latin typeface="Arial"/>
                <a:cs typeface="Arial"/>
              </a:rPr>
              <a:t>the</a:t>
            </a:r>
            <a:r>
              <a:rPr sz="2400" i="1" spc="-90">
                <a:solidFill>
                  <a:srgbClr val="2D2D2F"/>
                </a:solidFill>
                <a:latin typeface="Arial"/>
                <a:cs typeface="Arial"/>
              </a:rPr>
              <a:t> </a:t>
            </a:r>
            <a:r>
              <a:rPr sz="2400" i="1" spc="-20">
                <a:solidFill>
                  <a:srgbClr val="2D2D2F"/>
                </a:solidFill>
                <a:latin typeface="Arial"/>
                <a:cs typeface="Arial"/>
              </a:rPr>
              <a:t>shop </a:t>
            </a:r>
            <a:r>
              <a:rPr sz="2400" i="1" spc="-10">
                <a:solidFill>
                  <a:srgbClr val="2D2D2F"/>
                </a:solidFill>
                <a:latin typeface="Arial"/>
                <a:cs typeface="Arial"/>
              </a:rPr>
              <a:t>stewards</a:t>
            </a:r>
            <a:r>
              <a:rPr sz="2400" i="1" spc="-105">
                <a:solidFill>
                  <a:srgbClr val="2D2D2F"/>
                </a:solidFill>
                <a:latin typeface="Arial"/>
                <a:cs typeface="Arial"/>
              </a:rPr>
              <a:t> </a:t>
            </a:r>
            <a:r>
              <a:rPr sz="2400" i="1">
                <a:solidFill>
                  <a:srgbClr val="2D2D2F"/>
                </a:solidFill>
                <a:latin typeface="Arial"/>
                <a:cs typeface="Arial"/>
              </a:rPr>
              <a:t>would</a:t>
            </a:r>
            <a:r>
              <a:rPr sz="2400" i="1" spc="-100">
                <a:solidFill>
                  <a:srgbClr val="2D2D2F"/>
                </a:solidFill>
                <a:latin typeface="Arial"/>
                <a:cs typeface="Arial"/>
              </a:rPr>
              <a:t> </a:t>
            </a:r>
            <a:r>
              <a:rPr sz="2400" i="1">
                <a:solidFill>
                  <a:srgbClr val="2D2D2F"/>
                </a:solidFill>
                <a:latin typeface="Arial"/>
                <a:cs typeface="Arial"/>
              </a:rPr>
              <a:t>become</a:t>
            </a:r>
            <a:r>
              <a:rPr sz="2400" i="1" spc="-95">
                <a:solidFill>
                  <a:srgbClr val="2D2D2F"/>
                </a:solidFill>
                <a:latin typeface="Arial"/>
                <a:cs typeface="Arial"/>
              </a:rPr>
              <a:t> </a:t>
            </a:r>
            <a:r>
              <a:rPr sz="2400" i="1">
                <a:solidFill>
                  <a:srgbClr val="2D2D2F"/>
                </a:solidFill>
                <a:latin typeface="Arial"/>
                <a:cs typeface="Arial"/>
              </a:rPr>
              <a:t>the</a:t>
            </a:r>
            <a:r>
              <a:rPr sz="2400" i="1" spc="-114">
                <a:solidFill>
                  <a:srgbClr val="2D2D2F"/>
                </a:solidFill>
                <a:latin typeface="Arial"/>
                <a:cs typeface="Arial"/>
              </a:rPr>
              <a:t> </a:t>
            </a:r>
            <a:r>
              <a:rPr sz="2400" i="1">
                <a:solidFill>
                  <a:srgbClr val="2D2D2F"/>
                </a:solidFill>
                <a:latin typeface="Arial"/>
                <a:cs typeface="Arial"/>
              </a:rPr>
              <a:t>board,</a:t>
            </a:r>
            <a:r>
              <a:rPr sz="2400" i="1" spc="-95">
                <a:solidFill>
                  <a:srgbClr val="2D2D2F"/>
                </a:solidFill>
                <a:latin typeface="Arial"/>
                <a:cs typeface="Arial"/>
              </a:rPr>
              <a:t> </a:t>
            </a:r>
            <a:r>
              <a:rPr sz="2400" i="1">
                <a:solidFill>
                  <a:srgbClr val="2D2D2F"/>
                </a:solidFill>
                <a:latin typeface="Arial"/>
                <a:cs typeface="Arial"/>
              </a:rPr>
              <a:t>and</a:t>
            </a:r>
            <a:r>
              <a:rPr sz="2400" i="1" spc="-100">
                <a:solidFill>
                  <a:srgbClr val="2D2D2F"/>
                </a:solidFill>
                <a:latin typeface="Arial"/>
                <a:cs typeface="Arial"/>
              </a:rPr>
              <a:t> </a:t>
            </a:r>
            <a:r>
              <a:rPr sz="2400" i="1">
                <a:solidFill>
                  <a:srgbClr val="2D2D2F"/>
                </a:solidFill>
                <a:latin typeface="Arial"/>
                <a:cs typeface="Arial"/>
              </a:rPr>
              <a:t>the</a:t>
            </a:r>
            <a:r>
              <a:rPr sz="2400" i="1" spc="-110">
                <a:solidFill>
                  <a:srgbClr val="2D2D2F"/>
                </a:solidFill>
                <a:latin typeface="Arial"/>
                <a:cs typeface="Arial"/>
              </a:rPr>
              <a:t> </a:t>
            </a:r>
            <a:r>
              <a:rPr sz="2400" i="1">
                <a:solidFill>
                  <a:srgbClr val="2D2D2F"/>
                </a:solidFill>
                <a:latin typeface="Arial"/>
                <a:cs typeface="Arial"/>
              </a:rPr>
              <a:t>board</a:t>
            </a:r>
            <a:r>
              <a:rPr sz="2400" i="1" spc="-100">
                <a:solidFill>
                  <a:srgbClr val="2D2D2F"/>
                </a:solidFill>
                <a:latin typeface="Arial"/>
                <a:cs typeface="Arial"/>
              </a:rPr>
              <a:t> </a:t>
            </a:r>
            <a:r>
              <a:rPr sz="2400" i="1">
                <a:solidFill>
                  <a:srgbClr val="2D2D2F"/>
                </a:solidFill>
                <a:latin typeface="Arial"/>
                <a:cs typeface="Arial"/>
              </a:rPr>
              <a:t>the</a:t>
            </a:r>
            <a:r>
              <a:rPr sz="2400" i="1" spc="-100">
                <a:solidFill>
                  <a:srgbClr val="2D2D2F"/>
                </a:solidFill>
                <a:latin typeface="Arial"/>
                <a:cs typeface="Arial"/>
              </a:rPr>
              <a:t> </a:t>
            </a:r>
            <a:r>
              <a:rPr sz="2400" i="1">
                <a:solidFill>
                  <a:srgbClr val="2D2D2F"/>
                </a:solidFill>
                <a:latin typeface="Arial"/>
                <a:cs typeface="Arial"/>
              </a:rPr>
              <a:t>shop</a:t>
            </a:r>
            <a:r>
              <a:rPr sz="2400" i="1" spc="-105">
                <a:solidFill>
                  <a:srgbClr val="2D2D2F"/>
                </a:solidFill>
                <a:latin typeface="Arial"/>
                <a:cs typeface="Arial"/>
              </a:rPr>
              <a:t> </a:t>
            </a:r>
            <a:r>
              <a:rPr sz="2400" i="1" spc="-10">
                <a:solidFill>
                  <a:srgbClr val="2D2D2F"/>
                </a:solidFill>
                <a:latin typeface="Arial"/>
                <a:cs typeface="Arial"/>
              </a:rPr>
              <a:t>stewards,</a:t>
            </a:r>
            <a:r>
              <a:rPr sz="2400" i="1" spc="-110">
                <a:solidFill>
                  <a:srgbClr val="2D2D2F"/>
                </a:solidFill>
                <a:latin typeface="Arial"/>
                <a:cs typeface="Arial"/>
              </a:rPr>
              <a:t> </a:t>
            </a:r>
            <a:r>
              <a:rPr sz="2400" i="1">
                <a:solidFill>
                  <a:srgbClr val="2D2D2F"/>
                </a:solidFill>
                <a:latin typeface="Arial"/>
                <a:cs typeface="Arial"/>
              </a:rPr>
              <a:t>you</a:t>
            </a:r>
            <a:r>
              <a:rPr sz="2400" i="1" spc="-100">
                <a:solidFill>
                  <a:srgbClr val="2D2D2F"/>
                </a:solidFill>
                <a:latin typeface="Arial"/>
                <a:cs typeface="Arial"/>
              </a:rPr>
              <a:t> </a:t>
            </a:r>
            <a:r>
              <a:rPr sz="2400" i="1" spc="-10">
                <a:solidFill>
                  <a:srgbClr val="2D2D2F"/>
                </a:solidFill>
                <a:latin typeface="Arial"/>
                <a:cs typeface="Arial"/>
              </a:rPr>
              <a:t>would </a:t>
            </a:r>
            <a:r>
              <a:rPr sz="2400" i="1">
                <a:solidFill>
                  <a:srgbClr val="2D2D2F"/>
                </a:solidFill>
                <a:latin typeface="Arial"/>
                <a:cs typeface="Arial"/>
              </a:rPr>
              <a:t>have</a:t>
            </a:r>
            <a:r>
              <a:rPr sz="2400" i="1" spc="-100">
                <a:solidFill>
                  <a:srgbClr val="2D2D2F"/>
                </a:solidFill>
                <a:latin typeface="Arial"/>
                <a:cs typeface="Arial"/>
              </a:rPr>
              <a:t> </a:t>
            </a:r>
            <a:r>
              <a:rPr sz="2400" i="1">
                <a:solidFill>
                  <a:srgbClr val="2D2D2F"/>
                </a:solidFill>
                <a:latin typeface="Arial"/>
                <a:cs typeface="Arial"/>
              </a:rPr>
              <a:t>the</a:t>
            </a:r>
            <a:r>
              <a:rPr sz="2400" i="1" spc="-105">
                <a:solidFill>
                  <a:srgbClr val="2D2D2F"/>
                </a:solidFill>
                <a:latin typeface="Arial"/>
                <a:cs typeface="Arial"/>
              </a:rPr>
              <a:t> </a:t>
            </a:r>
            <a:r>
              <a:rPr sz="2400" i="1">
                <a:solidFill>
                  <a:srgbClr val="2D2D2F"/>
                </a:solidFill>
                <a:latin typeface="Arial"/>
                <a:cs typeface="Arial"/>
              </a:rPr>
              <a:t>ideal</a:t>
            </a:r>
            <a:r>
              <a:rPr sz="2400" i="1" spc="-90">
                <a:solidFill>
                  <a:srgbClr val="2D2D2F"/>
                </a:solidFill>
                <a:latin typeface="Arial"/>
                <a:cs typeface="Arial"/>
              </a:rPr>
              <a:t> </a:t>
            </a:r>
            <a:r>
              <a:rPr sz="2400" i="1" spc="-10">
                <a:solidFill>
                  <a:srgbClr val="2D2D2F"/>
                </a:solidFill>
                <a:latin typeface="Arial"/>
                <a:cs typeface="Arial"/>
              </a:rPr>
              <a:t>combination...</a:t>
            </a:r>
            <a:r>
              <a:rPr sz="2400" spc="-10">
                <a:solidFill>
                  <a:srgbClr val="2D2D2F"/>
                </a:solidFill>
                <a:latin typeface="Arial"/>
                <a:cs typeface="Arial"/>
              </a:rPr>
              <a:t>.’</a:t>
            </a:r>
            <a:endParaRPr sz="2400">
              <a:latin typeface="Arial"/>
              <a:cs typeface="Arial"/>
            </a:endParaRPr>
          </a:p>
          <a:p>
            <a:pPr>
              <a:lnSpc>
                <a:spcPct val="100000"/>
              </a:lnSpc>
            </a:pPr>
            <a:endParaRPr sz="2700">
              <a:latin typeface="Arial"/>
              <a:cs typeface="Arial"/>
            </a:endParaRPr>
          </a:p>
          <a:p>
            <a:pPr marL="13970">
              <a:lnSpc>
                <a:spcPct val="100000"/>
              </a:lnSpc>
              <a:spcBef>
                <a:spcPts val="2175"/>
              </a:spcBef>
              <a:tabLst>
                <a:tab pos="7606030" algn="l"/>
              </a:tabLst>
            </a:pPr>
            <a:r>
              <a:rPr sz="2000" spc="-20">
                <a:solidFill>
                  <a:srgbClr val="2D2D2F"/>
                </a:solidFill>
                <a:latin typeface="Arial"/>
                <a:cs typeface="Arial"/>
              </a:rPr>
              <a:t>Peter</a:t>
            </a:r>
            <a:r>
              <a:rPr sz="2000" spc="-120">
                <a:solidFill>
                  <a:srgbClr val="2D2D2F"/>
                </a:solidFill>
                <a:latin typeface="Arial"/>
                <a:cs typeface="Arial"/>
              </a:rPr>
              <a:t> </a:t>
            </a:r>
            <a:r>
              <a:rPr sz="2000" spc="-50">
                <a:solidFill>
                  <a:srgbClr val="2D2D2F"/>
                </a:solidFill>
                <a:latin typeface="Arial"/>
                <a:cs typeface="Arial"/>
              </a:rPr>
              <a:t>Walker,</a:t>
            </a:r>
            <a:r>
              <a:rPr sz="2000" spc="-90">
                <a:solidFill>
                  <a:srgbClr val="2D2D2F"/>
                </a:solidFill>
                <a:latin typeface="Arial"/>
                <a:cs typeface="Arial"/>
              </a:rPr>
              <a:t> </a:t>
            </a:r>
            <a:r>
              <a:rPr sz="2000" spc="-25">
                <a:solidFill>
                  <a:srgbClr val="2D2D2F"/>
                </a:solidFill>
                <a:latin typeface="Arial"/>
                <a:cs typeface="Arial"/>
              </a:rPr>
              <a:t>Secretary</a:t>
            </a:r>
            <a:r>
              <a:rPr sz="2000" spc="-110">
                <a:solidFill>
                  <a:srgbClr val="2D2D2F"/>
                </a:solidFill>
                <a:latin typeface="Arial"/>
                <a:cs typeface="Arial"/>
              </a:rPr>
              <a:t> </a:t>
            </a:r>
            <a:r>
              <a:rPr sz="2000">
                <a:solidFill>
                  <a:srgbClr val="2D2D2F"/>
                </a:solidFill>
                <a:latin typeface="Arial"/>
                <a:cs typeface="Arial"/>
              </a:rPr>
              <a:t>of</a:t>
            </a:r>
            <a:r>
              <a:rPr sz="2000" spc="-95">
                <a:solidFill>
                  <a:srgbClr val="2D2D2F"/>
                </a:solidFill>
                <a:latin typeface="Arial"/>
                <a:cs typeface="Arial"/>
              </a:rPr>
              <a:t> </a:t>
            </a:r>
            <a:r>
              <a:rPr sz="2000" spc="-20">
                <a:solidFill>
                  <a:srgbClr val="2D2D2F"/>
                </a:solidFill>
                <a:latin typeface="Arial"/>
                <a:cs typeface="Arial"/>
              </a:rPr>
              <a:t>State,</a:t>
            </a:r>
            <a:r>
              <a:rPr sz="2000" spc="-114">
                <a:solidFill>
                  <a:srgbClr val="2D2D2F"/>
                </a:solidFill>
                <a:latin typeface="Arial"/>
                <a:cs typeface="Arial"/>
              </a:rPr>
              <a:t> </a:t>
            </a:r>
            <a:r>
              <a:rPr sz="2000" spc="-10">
                <a:solidFill>
                  <a:srgbClr val="2D2D2F"/>
                </a:solidFill>
                <a:latin typeface="Arial"/>
                <a:cs typeface="Arial"/>
              </a:rPr>
              <a:t>2004</a:t>
            </a:r>
            <a:r>
              <a:rPr sz="2000" spc="-85">
                <a:solidFill>
                  <a:srgbClr val="2D2D2F"/>
                </a:solidFill>
                <a:latin typeface="Arial"/>
                <a:cs typeface="Arial"/>
              </a:rPr>
              <a:t> </a:t>
            </a:r>
            <a:r>
              <a:rPr sz="2000">
                <a:solidFill>
                  <a:srgbClr val="2D2D2F"/>
                </a:solidFill>
                <a:latin typeface="Arial"/>
                <a:cs typeface="Arial"/>
              </a:rPr>
              <a:t>in</a:t>
            </a:r>
            <a:r>
              <a:rPr sz="2000" spc="-90">
                <a:solidFill>
                  <a:srgbClr val="2D2D2F"/>
                </a:solidFill>
                <a:latin typeface="Arial"/>
                <a:cs typeface="Arial"/>
              </a:rPr>
              <a:t> </a:t>
            </a:r>
            <a:r>
              <a:rPr sz="2000" u="sng" spc="-10">
                <a:solidFill>
                  <a:srgbClr val="2D2D2F"/>
                </a:solidFill>
                <a:uFill>
                  <a:solidFill>
                    <a:srgbClr val="2D2D2F"/>
                  </a:solidFill>
                </a:uFill>
                <a:latin typeface="Arial"/>
                <a:cs typeface="Arial"/>
              </a:rPr>
              <a:t>When</a:t>
            </a:r>
            <a:r>
              <a:rPr sz="2000" u="sng" spc="-90">
                <a:solidFill>
                  <a:srgbClr val="2D2D2F"/>
                </a:solidFill>
                <a:uFill>
                  <a:solidFill>
                    <a:srgbClr val="2D2D2F"/>
                  </a:solidFill>
                </a:uFill>
                <a:latin typeface="Arial"/>
                <a:cs typeface="Arial"/>
              </a:rPr>
              <a:t> </a:t>
            </a:r>
            <a:r>
              <a:rPr sz="2000" u="sng">
                <a:solidFill>
                  <a:srgbClr val="2D2D2F"/>
                </a:solidFill>
                <a:uFill>
                  <a:solidFill>
                    <a:srgbClr val="2D2D2F"/>
                  </a:solidFill>
                </a:uFill>
                <a:latin typeface="Arial"/>
                <a:cs typeface="Arial"/>
              </a:rPr>
              <a:t>the</a:t>
            </a:r>
            <a:r>
              <a:rPr sz="2000" u="sng" spc="-100">
                <a:solidFill>
                  <a:srgbClr val="2D2D2F"/>
                </a:solidFill>
                <a:uFill>
                  <a:solidFill>
                    <a:srgbClr val="2D2D2F"/>
                  </a:solidFill>
                </a:uFill>
                <a:latin typeface="Arial"/>
                <a:cs typeface="Arial"/>
              </a:rPr>
              <a:t> </a:t>
            </a:r>
            <a:r>
              <a:rPr sz="2000" u="sng" spc="-20">
                <a:solidFill>
                  <a:srgbClr val="2D2D2F"/>
                </a:solidFill>
                <a:uFill>
                  <a:solidFill>
                    <a:srgbClr val="2D2D2F"/>
                  </a:solidFill>
                </a:uFill>
                <a:latin typeface="Arial"/>
                <a:cs typeface="Arial"/>
              </a:rPr>
              <a:t>Lights</a:t>
            </a:r>
            <a:r>
              <a:rPr sz="2000" u="sng" spc="-105">
                <a:solidFill>
                  <a:srgbClr val="2D2D2F"/>
                </a:solidFill>
                <a:uFill>
                  <a:solidFill>
                    <a:srgbClr val="2D2D2F"/>
                  </a:solidFill>
                </a:uFill>
                <a:latin typeface="Arial"/>
                <a:cs typeface="Arial"/>
              </a:rPr>
              <a:t> </a:t>
            </a:r>
            <a:r>
              <a:rPr sz="2000" u="sng" spc="-20">
                <a:solidFill>
                  <a:srgbClr val="2D2D2F"/>
                </a:solidFill>
                <a:uFill>
                  <a:solidFill>
                    <a:srgbClr val="2D2D2F"/>
                  </a:solidFill>
                </a:uFill>
                <a:latin typeface="Arial"/>
                <a:cs typeface="Arial"/>
              </a:rPr>
              <a:t>Went</a:t>
            </a:r>
            <a:r>
              <a:rPr sz="2000" u="sng" spc="-90">
                <a:solidFill>
                  <a:srgbClr val="2D2D2F"/>
                </a:solidFill>
                <a:uFill>
                  <a:solidFill>
                    <a:srgbClr val="2D2D2F"/>
                  </a:solidFill>
                </a:uFill>
                <a:latin typeface="Arial"/>
                <a:cs typeface="Arial"/>
              </a:rPr>
              <a:t> </a:t>
            </a:r>
            <a:r>
              <a:rPr sz="2000" u="sng" spc="-25">
                <a:solidFill>
                  <a:srgbClr val="2D2D2F"/>
                </a:solidFill>
                <a:uFill>
                  <a:solidFill>
                    <a:srgbClr val="2D2D2F"/>
                  </a:solidFill>
                </a:uFill>
                <a:latin typeface="Arial"/>
                <a:cs typeface="Arial"/>
              </a:rPr>
              <a:t>Out</a:t>
            </a:r>
            <a:r>
              <a:rPr sz="2000">
                <a:solidFill>
                  <a:srgbClr val="2D2D2F"/>
                </a:solidFill>
                <a:latin typeface="Arial"/>
                <a:cs typeface="Arial"/>
              </a:rPr>
              <a:t>	</a:t>
            </a:r>
            <a:r>
              <a:rPr sz="2000" spc="-35">
                <a:solidFill>
                  <a:srgbClr val="2D2D2F"/>
                </a:solidFill>
                <a:latin typeface="Arial"/>
                <a:cs typeface="Arial"/>
              </a:rPr>
              <a:t>Beckett</a:t>
            </a:r>
            <a:r>
              <a:rPr sz="2000" spc="-165">
                <a:solidFill>
                  <a:srgbClr val="2D2D2F"/>
                </a:solidFill>
                <a:latin typeface="Arial"/>
                <a:cs typeface="Arial"/>
              </a:rPr>
              <a:t> </a:t>
            </a:r>
            <a:r>
              <a:rPr sz="2000" spc="-20">
                <a:solidFill>
                  <a:srgbClr val="2D2D2F"/>
                </a:solidFill>
                <a:latin typeface="Arial"/>
                <a:cs typeface="Arial"/>
              </a:rPr>
              <a:t>A</a:t>
            </a:r>
            <a:r>
              <a:rPr sz="2000" spc="-120">
                <a:solidFill>
                  <a:srgbClr val="2D2D2F"/>
                </a:solidFill>
                <a:latin typeface="Arial"/>
                <a:cs typeface="Arial"/>
              </a:rPr>
              <a:t> </a:t>
            </a:r>
            <a:r>
              <a:rPr sz="2000" spc="-20">
                <a:solidFill>
                  <a:srgbClr val="2D2D2F"/>
                </a:solidFill>
                <a:latin typeface="Arial"/>
                <a:cs typeface="Arial"/>
              </a:rPr>
              <a:t>2009</a:t>
            </a:r>
            <a:endParaRPr sz="2000">
              <a:latin typeface="Arial"/>
              <a:cs typeface="Arial"/>
            </a:endParaRPr>
          </a:p>
        </p:txBody>
      </p:sp>
    </p:spTree>
    <p:extLst>
      <p:ext uri="{BB962C8B-B14F-4D97-AF65-F5344CB8AC3E}">
        <p14:creationId xmlns:p14="http://schemas.microsoft.com/office/powerpoint/2010/main" val="77828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26027" y="452904"/>
            <a:ext cx="10393680" cy="864235"/>
          </a:xfrm>
          <a:prstGeom prst="rect">
            <a:avLst/>
          </a:prstGeom>
        </p:spPr>
        <p:txBody>
          <a:bodyPr vert="horz" wrap="square" lIns="0" tIns="88900" rIns="0" bIns="0" rtlCol="0" anchor="t">
            <a:spAutoFit/>
          </a:bodyPr>
          <a:lstStyle/>
          <a:p>
            <a:pPr marL="12700" marR="5080">
              <a:lnSpc>
                <a:spcPts val="3000"/>
              </a:lnSpc>
              <a:spcBef>
                <a:spcPts val="700"/>
              </a:spcBef>
              <a:tabLst>
                <a:tab pos="2540635" algn="l"/>
                <a:tab pos="3336290" algn="l"/>
                <a:tab pos="3742690" algn="l"/>
                <a:tab pos="4903470" algn="l"/>
                <a:tab pos="7337425" algn="l"/>
                <a:tab pos="9449435" algn="l"/>
              </a:tabLst>
            </a:pPr>
            <a:r>
              <a:rPr sz="2400">
                <a:solidFill>
                  <a:srgbClr val="6C009C"/>
                </a:solidFill>
              </a:rPr>
              <a:t>E</a:t>
            </a:r>
            <a:r>
              <a:rPr sz="2400" spc="-425">
                <a:solidFill>
                  <a:srgbClr val="6C009C"/>
                </a:solidFill>
              </a:rPr>
              <a:t> </a:t>
            </a:r>
            <a:r>
              <a:rPr sz="2400">
                <a:solidFill>
                  <a:srgbClr val="6C009C"/>
                </a:solidFill>
              </a:rPr>
              <a:t>V</a:t>
            </a:r>
            <a:r>
              <a:rPr sz="2400" spc="-425">
                <a:solidFill>
                  <a:srgbClr val="6C009C"/>
                </a:solidFill>
              </a:rPr>
              <a:t> </a:t>
            </a:r>
            <a:r>
              <a:rPr sz="2400">
                <a:solidFill>
                  <a:srgbClr val="6C009C"/>
                </a:solidFill>
              </a:rPr>
              <a:t>I</a:t>
            </a:r>
            <a:r>
              <a:rPr sz="2400" spc="-420">
                <a:solidFill>
                  <a:srgbClr val="6C009C"/>
                </a:solidFill>
              </a:rPr>
              <a:t> </a:t>
            </a:r>
            <a:r>
              <a:rPr sz="2400">
                <a:solidFill>
                  <a:srgbClr val="6C009C"/>
                </a:solidFill>
              </a:rPr>
              <a:t>D</a:t>
            </a:r>
            <a:r>
              <a:rPr sz="2400" spc="-420">
                <a:solidFill>
                  <a:srgbClr val="6C009C"/>
                </a:solidFill>
              </a:rPr>
              <a:t> </a:t>
            </a:r>
            <a:r>
              <a:rPr sz="2400">
                <a:solidFill>
                  <a:srgbClr val="6C009C"/>
                </a:solidFill>
              </a:rPr>
              <a:t>E</a:t>
            </a:r>
            <a:r>
              <a:rPr sz="2400" spc="-425">
                <a:solidFill>
                  <a:srgbClr val="6C009C"/>
                </a:solidFill>
              </a:rPr>
              <a:t> </a:t>
            </a:r>
            <a:r>
              <a:rPr sz="2400">
                <a:solidFill>
                  <a:srgbClr val="6C009C"/>
                </a:solidFill>
              </a:rPr>
              <a:t>N</a:t>
            </a:r>
            <a:r>
              <a:rPr sz="2400" spc="-420">
                <a:solidFill>
                  <a:srgbClr val="6C009C"/>
                </a:solidFill>
              </a:rPr>
              <a:t> </a:t>
            </a:r>
            <a:r>
              <a:rPr sz="2400">
                <a:solidFill>
                  <a:srgbClr val="6C009C"/>
                </a:solidFill>
              </a:rPr>
              <a:t>C</a:t>
            </a:r>
            <a:r>
              <a:rPr sz="2400" spc="-420">
                <a:solidFill>
                  <a:srgbClr val="6C009C"/>
                </a:solidFill>
              </a:rPr>
              <a:t> </a:t>
            </a:r>
            <a:r>
              <a:rPr sz="2400" spc="-50">
                <a:solidFill>
                  <a:srgbClr val="6C009C"/>
                </a:solidFill>
              </a:rPr>
              <a:t>E</a:t>
            </a:r>
            <a:r>
              <a:rPr sz="2400">
                <a:solidFill>
                  <a:srgbClr val="6C009C"/>
                </a:solidFill>
              </a:rPr>
              <a:t>	O</a:t>
            </a:r>
            <a:r>
              <a:rPr sz="2400" spc="-420">
                <a:solidFill>
                  <a:srgbClr val="6C009C"/>
                </a:solidFill>
              </a:rPr>
              <a:t> </a:t>
            </a:r>
            <a:r>
              <a:rPr sz="2400" spc="-50">
                <a:solidFill>
                  <a:srgbClr val="6C009C"/>
                </a:solidFill>
              </a:rPr>
              <a:t>F</a:t>
            </a:r>
            <a:r>
              <a:rPr sz="2400">
                <a:solidFill>
                  <a:srgbClr val="6C009C"/>
                </a:solidFill>
              </a:rPr>
              <a:t>	L</a:t>
            </a:r>
            <a:r>
              <a:rPr sz="2400" spc="-420">
                <a:solidFill>
                  <a:srgbClr val="6C009C"/>
                </a:solidFill>
              </a:rPr>
              <a:t> </a:t>
            </a:r>
            <a:r>
              <a:rPr sz="2400">
                <a:solidFill>
                  <a:srgbClr val="6C009C"/>
                </a:solidFill>
              </a:rPr>
              <a:t>I</a:t>
            </a:r>
            <a:r>
              <a:rPr sz="2400" spc="-420">
                <a:solidFill>
                  <a:srgbClr val="6C009C"/>
                </a:solidFill>
              </a:rPr>
              <a:t> </a:t>
            </a:r>
            <a:r>
              <a:rPr sz="2400">
                <a:solidFill>
                  <a:srgbClr val="6C009C"/>
                </a:solidFill>
              </a:rPr>
              <a:t>N</a:t>
            </a:r>
            <a:r>
              <a:rPr sz="2400" spc="-420">
                <a:solidFill>
                  <a:srgbClr val="6C009C"/>
                </a:solidFill>
              </a:rPr>
              <a:t> </a:t>
            </a:r>
            <a:r>
              <a:rPr sz="2400">
                <a:solidFill>
                  <a:srgbClr val="6C009C"/>
                </a:solidFill>
              </a:rPr>
              <a:t>K</a:t>
            </a:r>
            <a:r>
              <a:rPr sz="2400" spc="-420">
                <a:solidFill>
                  <a:srgbClr val="6C009C"/>
                </a:solidFill>
              </a:rPr>
              <a:t> </a:t>
            </a:r>
            <a:r>
              <a:rPr sz="2400" spc="-50">
                <a:solidFill>
                  <a:srgbClr val="6C009C"/>
                </a:solidFill>
              </a:rPr>
              <a:t>S</a:t>
            </a:r>
            <a:r>
              <a:rPr sz="2400">
                <a:solidFill>
                  <a:srgbClr val="6C009C"/>
                </a:solidFill>
              </a:rPr>
              <a:t>	B</a:t>
            </a:r>
            <a:r>
              <a:rPr sz="2400" spc="-420">
                <a:solidFill>
                  <a:srgbClr val="6C009C"/>
                </a:solidFill>
              </a:rPr>
              <a:t> </a:t>
            </a:r>
            <a:r>
              <a:rPr sz="2400">
                <a:solidFill>
                  <a:srgbClr val="6C009C"/>
                </a:solidFill>
              </a:rPr>
              <a:t>E</a:t>
            </a:r>
            <a:r>
              <a:rPr sz="2400" spc="-425">
                <a:solidFill>
                  <a:srgbClr val="6C009C"/>
                </a:solidFill>
              </a:rPr>
              <a:t> </a:t>
            </a:r>
            <a:r>
              <a:rPr sz="2400">
                <a:solidFill>
                  <a:srgbClr val="6C009C"/>
                </a:solidFill>
              </a:rPr>
              <a:t>T</a:t>
            </a:r>
            <a:r>
              <a:rPr sz="2400" spc="-420">
                <a:solidFill>
                  <a:srgbClr val="6C009C"/>
                </a:solidFill>
              </a:rPr>
              <a:t> </a:t>
            </a:r>
            <a:r>
              <a:rPr sz="2400">
                <a:solidFill>
                  <a:srgbClr val="6C009C"/>
                </a:solidFill>
              </a:rPr>
              <a:t>W</a:t>
            </a:r>
            <a:r>
              <a:rPr sz="2400" spc="-420">
                <a:solidFill>
                  <a:srgbClr val="6C009C"/>
                </a:solidFill>
              </a:rPr>
              <a:t> </a:t>
            </a:r>
            <a:r>
              <a:rPr sz="2400">
                <a:solidFill>
                  <a:srgbClr val="6C009C"/>
                </a:solidFill>
              </a:rPr>
              <a:t>E</a:t>
            </a:r>
            <a:r>
              <a:rPr sz="2400" spc="-425">
                <a:solidFill>
                  <a:srgbClr val="6C009C"/>
                </a:solidFill>
              </a:rPr>
              <a:t> </a:t>
            </a:r>
            <a:r>
              <a:rPr sz="2400">
                <a:solidFill>
                  <a:srgbClr val="6C009C"/>
                </a:solidFill>
              </a:rPr>
              <a:t>E</a:t>
            </a:r>
            <a:r>
              <a:rPr sz="2400" spc="-425">
                <a:solidFill>
                  <a:srgbClr val="6C009C"/>
                </a:solidFill>
              </a:rPr>
              <a:t> </a:t>
            </a:r>
            <a:r>
              <a:rPr sz="2400" spc="-50">
                <a:solidFill>
                  <a:srgbClr val="6C009C"/>
                </a:solidFill>
              </a:rPr>
              <a:t>N</a:t>
            </a:r>
            <a:r>
              <a:rPr sz="2400">
                <a:solidFill>
                  <a:srgbClr val="6C009C"/>
                </a:solidFill>
              </a:rPr>
              <a:t>	B</a:t>
            </a:r>
            <a:r>
              <a:rPr sz="2400" spc="-430">
                <a:solidFill>
                  <a:srgbClr val="6C009C"/>
                </a:solidFill>
              </a:rPr>
              <a:t> </a:t>
            </a:r>
            <a:r>
              <a:rPr sz="2400">
                <a:solidFill>
                  <a:srgbClr val="6C009C"/>
                </a:solidFill>
              </a:rPr>
              <a:t>O</a:t>
            </a:r>
            <a:r>
              <a:rPr sz="2400" spc="-420">
                <a:solidFill>
                  <a:srgbClr val="6C009C"/>
                </a:solidFill>
              </a:rPr>
              <a:t> </a:t>
            </a:r>
            <a:r>
              <a:rPr sz="2400">
                <a:solidFill>
                  <a:srgbClr val="6C009C"/>
                </a:solidFill>
              </a:rPr>
              <a:t>A</a:t>
            </a:r>
            <a:r>
              <a:rPr sz="2400" spc="-420">
                <a:solidFill>
                  <a:srgbClr val="6C009C"/>
                </a:solidFill>
              </a:rPr>
              <a:t> </a:t>
            </a:r>
            <a:r>
              <a:rPr sz="2400">
                <a:solidFill>
                  <a:srgbClr val="6C009C"/>
                </a:solidFill>
              </a:rPr>
              <a:t>R</a:t>
            </a:r>
            <a:r>
              <a:rPr sz="2400" spc="-420">
                <a:solidFill>
                  <a:srgbClr val="6C009C"/>
                </a:solidFill>
              </a:rPr>
              <a:t> </a:t>
            </a:r>
            <a:r>
              <a:rPr sz="2400">
                <a:solidFill>
                  <a:srgbClr val="6C009C"/>
                </a:solidFill>
              </a:rPr>
              <a:t>D</a:t>
            </a:r>
            <a:r>
              <a:rPr sz="2400" spc="-420">
                <a:solidFill>
                  <a:srgbClr val="6C009C"/>
                </a:solidFill>
              </a:rPr>
              <a:t> </a:t>
            </a:r>
            <a:r>
              <a:rPr sz="2400" spc="-50">
                <a:solidFill>
                  <a:srgbClr val="6C009C"/>
                </a:solidFill>
              </a:rPr>
              <a:t>S</a:t>
            </a:r>
            <a:r>
              <a:rPr sz="2400">
                <a:solidFill>
                  <a:srgbClr val="6C009C"/>
                </a:solidFill>
              </a:rPr>
              <a:t>	A</a:t>
            </a:r>
            <a:r>
              <a:rPr sz="2400" spc="-430">
                <a:solidFill>
                  <a:srgbClr val="6C009C"/>
                </a:solidFill>
              </a:rPr>
              <a:t> </a:t>
            </a:r>
            <a:r>
              <a:rPr sz="2400">
                <a:solidFill>
                  <a:srgbClr val="6C009C"/>
                </a:solidFill>
              </a:rPr>
              <a:t>N</a:t>
            </a:r>
            <a:r>
              <a:rPr sz="2400" spc="-420">
                <a:solidFill>
                  <a:srgbClr val="6C009C"/>
                </a:solidFill>
              </a:rPr>
              <a:t> </a:t>
            </a:r>
            <a:r>
              <a:rPr sz="2400" spc="-50">
                <a:solidFill>
                  <a:srgbClr val="6C009C"/>
                </a:solidFill>
              </a:rPr>
              <a:t>D </a:t>
            </a:r>
            <a:r>
              <a:rPr sz="2400">
                <a:solidFill>
                  <a:srgbClr val="6C009C"/>
                </a:solidFill>
              </a:rPr>
              <a:t>O</a:t>
            </a:r>
            <a:r>
              <a:rPr sz="2400" spc="-420">
                <a:solidFill>
                  <a:srgbClr val="6C009C"/>
                </a:solidFill>
              </a:rPr>
              <a:t> </a:t>
            </a:r>
            <a:r>
              <a:rPr sz="2400" spc="-30">
                <a:solidFill>
                  <a:srgbClr val="6C009C"/>
                </a:solidFill>
              </a:rPr>
              <a:t>R</a:t>
            </a:r>
            <a:r>
              <a:rPr sz="2400" spc="-415">
                <a:solidFill>
                  <a:srgbClr val="6C009C"/>
                </a:solidFill>
              </a:rPr>
              <a:t> </a:t>
            </a:r>
            <a:r>
              <a:rPr sz="2400">
                <a:solidFill>
                  <a:srgbClr val="6C009C"/>
                </a:solidFill>
              </a:rPr>
              <a:t>G</a:t>
            </a:r>
            <a:r>
              <a:rPr sz="2400" spc="-420">
                <a:solidFill>
                  <a:srgbClr val="6C009C"/>
                </a:solidFill>
              </a:rPr>
              <a:t> </a:t>
            </a:r>
            <a:r>
              <a:rPr sz="2400" spc="-30">
                <a:solidFill>
                  <a:srgbClr val="6C009C"/>
                </a:solidFill>
              </a:rPr>
              <a:t>A</a:t>
            </a:r>
            <a:r>
              <a:rPr sz="2400" spc="-415">
                <a:solidFill>
                  <a:srgbClr val="6C009C"/>
                </a:solidFill>
              </a:rPr>
              <a:t> </a:t>
            </a:r>
            <a:r>
              <a:rPr sz="2400" spc="-30">
                <a:solidFill>
                  <a:srgbClr val="6C009C"/>
                </a:solidFill>
              </a:rPr>
              <a:t>N</a:t>
            </a:r>
            <a:r>
              <a:rPr sz="2400" spc="-420">
                <a:solidFill>
                  <a:srgbClr val="6C009C"/>
                </a:solidFill>
              </a:rPr>
              <a:t> </a:t>
            </a:r>
            <a:r>
              <a:rPr sz="2400">
                <a:solidFill>
                  <a:srgbClr val="6C009C"/>
                </a:solidFill>
              </a:rPr>
              <a:t>I</a:t>
            </a:r>
            <a:r>
              <a:rPr sz="2400" spc="-415">
                <a:solidFill>
                  <a:srgbClr val="6C009C"/>
                </a:solidFill>
              </a:rPr>
              <a:t> </a:t>
            </a:r>
            <a:r>
              <a:rPr sz="2400">
                <a:solidFill>
                  <a:srgbClr val="6C009C"/>
                </a:solidFill>
              </a:rPr>
              <a:t>S</a:t>
            </a:r>
            <a:r>
              <a:rPr sz="2400" spc="-420">
                <a:solidFill>
                  <a:srgbClr val="6C009C"/>
                </a:solidFill>
              </a:rPr>
              <a:t> </a:t>
            </a:r>
            <a:r>
              <a:rPr sz="2400" spc="85">
                <a:solidFill>
                  <a:srgbClr val="6C009C"/>
                </a:solidFill>
              </a:rPr>
              <a:t>AT</a:t>
            </a:r>
            <a:r>
              <a:rPr sz="2400" spc="-415">
                <a:solidFill>
                  <a:srgbClr val="6C009C"/>
                </a:solidFill>
              </a:rPr>
              <a:t> </a:t>
            </a:r>
            <a:r>
              <a:rPr sz="2400">
                <a:solidFill>
                  <a:srgbClr val="6C009C"/>
                </a:solidFill>
              </a:rPr>
              <a:t>I</a:t>
            </a:r>
            <a:r>
              <a:rPr sz="2400" spc="-415">
                <a:solidFill>
                  <a:srgbClr val="6C009C"/>
                </a:solidFill>
              </a:rPr>
              <a:t> </a:t>
            </a:r>
            <a:r>
              <a:rPr sz="2400">
                <a:solidFill>
                  <a:srgbClr val="6C009C"/>
                </a:solidFill>
              </a:rPr>
              <a:t>O</a:t>
            </a:r>
            <a:r>
              <a:rPr sz="2400" spc="-420">
                <a:solidFill>
                  <a:srgbClr val="6C009C"/>
                </a:solidFill>
              </a:rPr>
              <a:t> </a:t>
            </a:r>
            <a:r>
              <a:rPr sz="2400" spc="-50">
                <a:solidFill>
                  <a:srgbClr val="6C009C"/>
                </a:solidFill>
              </a:rPr>
              <a:t>N</a:t>
            </a:r>
            <a:r>
              <a:rPr sz="2400">
                <a:solidFill>
                  <a:srgbClr val="6C009C"/>
                </a:solidFill>
              </a:rPr>
              <a:t>	P</a:t>
            </a:r>
            <a:r>
              <a:rPr sz="2400" spc="-420">
                <a:solidFill>
                  <a:srgbClr val="6C009C"/>
                </a:solidFill>
              </a:rPr>
              <a:t> </a:t>
            </a:r>
            <a:r>
              <a:rPr sz="2400">
                <a:solidFill>
                  <a:srgbClr val="6C009C"/>
                </a:solidFill>
              </a:rPr>
              <a:t>E</a:t>
            </a:r>
            <a:r>
              <a:rPr sz="2400" spc="-415">
                <a:solidFill>
                  <a:srgbClr val="6C009C"/>
                </a:solidFill>
              </a:rPr>
              <a:t> </a:t>
            </a:r>
            <a:r>
              <a:rPr sz="2400" spc="-30">
                <a:solidFill>
                  <a:srgbClr val="6C009C"/>
                </a:solidFill>
              </a:rPr>
              <a:t>R</a:t>
            </a:r>
            <a:r>
              <a:rPr sz="2400" spc="-415">
                <a:solidFill>
                  <a:srgbClr val="6C009C"/>
                </a:solidFill>
              </a:rPr>
              <a:t> </a:t>
            </a:r>
            <a:r>
              <a:rPr sz="2400">
                <a:solidFill>
                  <a:srgbClr val="6C009C"/>
                </a:solidFill>
              </a:rPr>
              <a:t>F</a:t>
            </a:r>
            <a:r>
              <a:rPr sz="2400" spc="-415">
                <a:solidFill>
                  <a:srgbClr val="6C009C"/>
                </a:solidFill>
              </a:rPr>
              <a:t> </a:t>
            </a:r>
            <a:r>
              <a:rPr sz="2400">
                <a:solidFill>
                  <a:srgbClr val="6C009C"/>
                </a:solidFill>
              </a:rPr>
              <a:t>O</a:t>
            </a:r>
            <a:r>
              <a:rPr sz="2400" spc="-415">
                <a:solidFill>
                  <a:srgbClr val="6C009C"/>
                </a:solidFill>
              </a:rPr>
              <a:t> </a:t>
            </a:r>
            <a:r>
              <a:rPr sz="2400" spc="-30">
                <a:solidFill>
                  <a:srgbClr val="6C009C"/>
                </a:solidFill>
              </a:rPr>
              <a:t>R</a:t>
            </a:r>
            <a:r>
              <a:rPr sz="2400" spc="-415">
                <a:solidFill>
                  <a:srgbClr val="6C009C"/>
                </a:solidFill>
              </a:rPr>
              <a:t> </a:t>
            </a:r>
            <a:r>
              <a:rPr sz="2400">
                <a:solidFill>
                  <a:srgbClr val="6C009C"/>
                </a:solidFill>
              </a:rPr>
              <a:t>M</a:t>
            </a:r>
            <a:r>
              <a:rPr sz="2400" spc="-415">
                <a:solidFill>
                  <a:srgbClr val="6C009C"/>
                </a:solidFill>
              </a:rPr>
              <a:t> </a:t>
            </a:r>
            <a:r>
              <a:rPr sz="2400" spc="-30">
                <a:solidFill>
                  <a:srgbClr val="6C009C"/>
                </a:solidFill>
              </a:rPr>
              <a:t>A</a:t>
            </a:r>
            <a:r>
              <a:rPr sz="2400" spc="-415">
                <a:solidFill>
                  <a:srgbClr val="6C009C"/>
                </a:solidFill>
              </a:rPr>
              <a:t> </a:t>
            </a:r>
            <a:r>
              <a:rPr sz="2400" spc="-30">
                <a:solidFill>
                  <a:srgbClr val="6C009C"/>
                </a:solidFill>
              </a:rPr>
              <a:t>N</a:t>
            </a:r>
            <a:r>
              <a:rPr sz="2400" spc="-415">
                <a:solidFill>
                  <a:srgbClr val="6C009C"/>
                </a:solidFill>
              </a:rPr>
              <a:t> </a:t>
            </a:r>
            <a:r>
              <a:rPr sz="2400" spc="-30">
                <a:solidFill>
                  <a:srgbClr val="6C009C"/>
                </a:solidFill>
              </a:rPr>
              <a:t>C</a:t>
            </a:r>
            <a:r>
              <a:rPr sz="2400" spc="-415">
                <a:solidFill>
                  <a:srgbClr val="6C009C"/>
                </a:solidFill>
              </a:rPr>
              <a:t> </a:t>
            </a:r>
            <a:r>
              <a:rPr sz="2400" spc="-50">
                <a:solidFill>
                  <a:srgbClr val="6C009C"/>
                </a:solidFill>
              </a:rPr>
              <a:t>E</a:t>
            </a:r>
          </a:p>
        </p:txBody>
      </p:sp>
      <p:sp>
        <p:nvSpPr>
          <p:cNvPr id="4" name="object 4"/>
          <p:cNvSpPr txBox="1">
            <a:spLocks noGrp="1"/>
          </p:cNvSpPr>
          <p:nvPr>
            <p:ph type="sldNum" sz="quarter" idx="7"/>
          </p:nvPr>
        </p:nvSpPr>
        <p:spPr>
          <a:prstGeom prst="rect">
            <a:avLst/>
          </a:prstGeom>
        </p:spPr>
        <p:txBody>
          <a:bodyPr vert="horz" wrap="square" lIns="0" tIns="2540" rIns="0" bIns="0" rtlCol="0">
            <a:spAutoFit/>
          </a:bodyPr>
          <a:lstStyle/>
          <a:p>
            <a:pPr marL="38100">
              <a:lnSpc>
                <a:spcPct val="100000"/>
              </a:lnSpc>
              <a:spcBef>
                <a:spcPts val="20"/>
              </a:spcBef>
            </a:pPr>
            <a:fld id="{81D60167-4931-47E6-BA6A-407CBD079E47}" type="slidenum">
              <a:rPr dirty="0"/>
              <a:t>14</a:t>
            </a:fld>
            <a:r>
              <a:rPr spc="190"/>
              <a:t>  </a:t>
            </a:r>
            <a:r>
              <a:t>Alliance</a:t>
            </a:r>
            <a:r>
              <a:rPr spc="-20"/>
              <a:t> </a:t>
            </a:r>
            <a:r>
              <a:t>Manchester</a:t>
            </a:r>
            <a:r>
              <a:rPr spc="5"/>
              <a:t> </a:t>
            </a:r>
            <a:r>
              <a:t>Business</a:t>
            </a:r>
            <a:r>
              <a:rPr spc="-10"/>
              <a:t> School</a:t>
            </a:r>
          </a:p>
        </p:txBody>
      </p:sp>
      <p:sp>
        <p:nvSpPr>
          <p:cNvPr id="3" name="object 3"/>
          <p:cNvSpPr txBox="1"/>
          <p:nvPr/>
        </p:nvSpPr>
        <p:spPr>
          <a:xfrm>
            <a:off x="419100" y="1395493"/>
            <a:ext cx="10803890" cy="5459828"/>
          </a:xfrm>
          <a:prstGeom prst="rect">
            <a:avLst/>
          </a:prstGeom>
        </p:spPr>
        <p:txBody>
          <a:bodyPr vert="horz" wrap="square" lIns="0" tIns="139065" rIns="0" bIns="0" rtlCol="0" anchor="t">
            <a:spAutoFit/>
          </a:bodyPr>
          <a:lstStyle/>
          <a:p>
            <a:pPr marL="354965" indent="-342265">
              <a:lnSpc>
                <a:spcPct val="100000"/>
              </a:lnSpc>
              <a:spcBef>
                <a:spcPts val="1095"/>
              </a:spcBef>
              <a:buClr>
                <a:srgbClr val="6C009C"/>
              </a:buClr>
              <a:buChar char="•"/>
              <a:tabLst>
                <a:tab pos="354965" algn="l"/>
                <a:tab pos="355600" algn="l"/>
              </a:tabLst>
            </a:pPr>
            <a:r>
              <a:rPr sz="2000" spc="-10">
                <a:latin typeface="Poppins SemiBold"/>
                <a:cs typeface="Arial"/>
              </a:rPr>
              <a:t>Highly</a:t>
            </a:r>
            <a:r>
              <a:rPr sz="2000" spc="-130">
                <a:latin typeface="Poppins SemiBold"/>
                <a:cs typeface="Arial"/>
              </a:rPr>
              <a:t> </a:t>
            </a:r>
            <a:r>
              <a:rPr sz="2000" spc="-10">
                <a:latin typeface="Poppins SemiBold"/>
                <a:cs typeface="Arial"/>
              </a:rPr>
              <a:t>contingent</a:t>
            </a:r>
            <a:endParaRPr lang="en-US" sz="2000">
              <a:latin typeface="Poppins SemiBold"/>
              <a:cs typeface="Arial"/>
            </a:endParaRPr>
          </a:p>
          <a:p>
            <a:pPr marL="354965" indent="-342265">
              <a:lnSpc>
                <a:spcPct val="100000"/>
              </a:lnSpc>
              <a:spcBef>
                <a:spcPts val="994"/>
              </a:spcBef>
              <a:buClr>
                <a:srgbClr val="6C009C"/>
              </a:buClr>
              <a:buChar char="•"/>
              <a:tabLst>
                <a:tab pos="354965" algn="l"/>
                <a:tab pos="355600" algn="l"/>
              </a:tabLst>
            </a:pPr>
            <a:r>
              <a:rPr sz="2000" spc="-20">
                <a:latin typeface="Poppins SemiBold"/>
                <a:cs typeface="Arial"/>
              </a:rPr>
              <a:t>Smaller</a:t>
            </a:r>
            <a:r>
              <a:rPr sz="2000" spc="-85">
                <a:latin typeface="Poppins SemiBold"/>
                <a:cs typeface="Arial"/>
              </a:rPr>
              <a:t> </a:t>
            </a:r>
            <a:r>
              <a:rPr sz="2000" spc="-20">
                <a:latin typeface="Poppins SemiBold"/>
                <a:cs typeface="Arial"/>
              </a:rPr>
              <a:t>boards</a:t>
            </a:r>
            <a:r>
              <a:rPr sz="2000" spc="-85">
                <a:latin typeface="Poppins SemiBold"/>
                <a:cs typeface="Arial"/>
              </a:rPr>
              <a:t> </a:t>
            </a:r>
            <a:r>
              <a:rPr sz="2000" spc="-10">
                <a:latin typeface="Poppins SemiBold"/>
                <a:cs typeface="Arial"/>
              </a:rPr>
              <a:t>with</a:t>
            </a:r>
            <a:r>
              <a:rPr sz="2000" spc="-85">
                <a:latin typeface="Poppins SemiBold"/>
                <a:cs typeface="Arial"/>
              </a:rPr>
              <a:t> </a:t>
            </a:r>
            <a:r>
              <a:rPr sz="2000" spc="-30">
                <a:latin typeface="Poppins SemiBold"/>
                <a:cs typeface="Arial"/>
              </a:rPr>
              <a:t>concentration</a:t>
            </a:r>
            <a:r>
              <a:rPr sz="2000" spc="-90">
                <a:latin typeface="Poppins SemiBold"/>
                <a:cs typeface="Arial"/>
              </a:rPr>
              <a:t> </a:t>
            </a:r>
            <a:r>
              <a:rPr sz="2000">
                <a:latin typeface="Poppins SemiBold"/>
                <a:cs typeface="Arial"/>
              </a:rPr>
              <a:t>of</a:t>
            </a:r>
            <a:r>
              <a:rPr sz="2000" spc="-85">
                <a:latin typeface="Poppins SemiBold"/>
                <a:cs typeface="Arial"/>
              </a:rPr>
              <a:t> </a:t>
            </a:r>
            <a:r>
              <a:rPr sz="2000" spc="-20">
                <a:latin typeface="Poppins SemiBold"/>
                <a:cs typeface="Arial"/>
              </a:rPr>
              <a:t>power</a:t>
            </a:r>
            <a:r>
              <a:rPr sz="2000" spc="-80">
                <a:latin typeface="Poppins SemiBold"/>
                <a:cs typeface="Arial"/>
              </a:rPr>
              <a:t> </a:t>
            </a:r>
            <a:r>
              <a:rPr sz="2000" spc="-20">
                <a:latin typeface="Poppins SemiBold"/>
                <a:cs typeface="Arial"/>
              </a:rPr>
              <a:t>(public</a:t>
            </a:r>
            <a:r>
              <a:rPr sz="2000" spc="-80">
                <a:latin typeface="Poppins SemiBold"/>
                <a:cs typeface="Arial"/>
              </a:rPr>
              <a:t> </a:t>
            </a:r>
            <a:r>
              <a:rPr sz="2000" spc="-10">
                <a:latin typeface="Poppins SemiBold"/>
                <a:cs typeface="Arial"/>
              </a:rPr>
              <a:t>sector)</a:t>
            </a:r>
            <a:endParaRPr sz="2000">
              <a:latin typeface="Poppins SemiBold"/>
              <a:cs typeface="Arial"/>
            </a:endParaRPr>
          </a:p>
          <a:p>
            <a:pPr marL="354965" indent="-342265">
              <a:lnSpc>
                <a:spcPct val="100000"/>
              </a:lnSpc>
              <a:spcBef>
                <a:spcPts val="1005"/>
              </a:spcBef>
              <a:buClr>
                <a:srgbClr val="6C009C"/>
              </a:buClr>
              <a:buChar char="•"/>
              <a:tabLst>
                <a:tab pos="354965" algn="l"/>
                <a:tab pos="355600" algn="l"/>
              </a:tabLst>
            </a:pPr>
            <a:r>
              <a:rPr sz="2000" spc="-25">
                <a:latin typeface="Poppins SemiBold"/>
                <a:cs typeface="Arial"/>
              </a:rPr>
              <a:t>Majority</a:t>
            </a:r>
            <a:r>
              <a:rPr sz="2000" spc="-95">
                <a:latin typeface="Poppins SemiBold"/>
                <a:cs typeface="Arial"/>
              </a:rPr>
              <a:t> </a:t>
            </a:r>
            <a:r>
              <a:rPr sz="2000">
                <a:latin typeface="Poppins SemiBold"/>
                <a:cs typeface="Arial"/>
              </a:rPr>
              <a:t>of</a:t>
            </a:r>
            <a:r>
              <a:rPr sz="2000" spc="-80">
                <a:latin typeface="Poppins SemiBold"/>
                <a:cs typeface="Arial"/>
              </a:rPr>
              <a:t> </a:t>
            </a:r>
            <a:r>
              <a:rPr sz="2000" spc="-25">
                <a:latin typeface="Poppins SemiBold"/>
                <a:cs typeface="Arial"/>
              </a:rPr>
              <a:t>independent</a:t>
            </a:r>
            <a:r>
              <a:rPr sz="2000" spc="-80">
                <a:latin typeface="Poppins SemiBold"/>
                <a:cs typeface="Arial"/>
              </a:rPr>
              <a:t> </a:t>
            </a:r>
            <a:r>
              <a:rPr sz="2000" spc="-10">
                <a:latin typeface="Poppins SemiBold"/>
                <a:cs typeface="Arial"/>
              </a:rPr>
              <a:t>NEDs</a:t>
            </a:r>
            <a:r>
              <a:rPr sz="2000" spc="-60">
                <a:latin typeface="Poppins SemiBold"/>
                <a:cs typeface="Arial"/>
              </a:rPr>
              <a:t> </a:t>
            </a:r>
            <a:r>
              <a:rPr sz="2000" spc="-25">
                <a:latin typeface="Poppins SemiBold"/>
                <a:cs typeface="Arial"/>
              </a:rPr>
              <a:t>(private</a:t>
            </a:r>
            <a:r>
              <a:rPr sz="2000" spc="-100">
                <a:latin typeface="Poppins SemiBold"/>
                <a:cs typeface="Arial"/>
              </a:rPr>
              <a:t> </a:t>
            </a:r>
            <a:r>
              <a:rPr sz="2000" spc="-10">
                <a:latin typeface="Poppins SemiBold"/>
                <a:cs typeface="Arial"/>
              </a:rPr>
              <a:t>sector)</a:t>
            </a:r>
            <a:endParaRPr sz="2000">
              <a:latin typeface="Poppins SemiBold"/>
              <a:cs typeface="Arial"/>
            </a:endParaRPr>
          </a:p>
          <a:p>
            <a:pPr marL="354965" indent="-342265">
              <a:lnSpc>
                <a:spcPct val="100000"/>
              </a:lnSpc>
              <a:spcBef>
                <a:spcPts val="1000"/>
              </a:spcBef>
              <a:buClr>
                <a:srgbClr val="6C009C"/>
              </a:buClr>
              <a:buChar char="•"/>
              <a:tabLst>
                <a:tab pos="354965" algn="l"/>
                <a:tab pos="355600" algn="l"/>
              </a:tabLst>
            </a:pPr>
            <a:r>
              <a:rPr sz="2000">
                <a:latin typeface="Poppins SemiBold"/>
                <a:cs typeface="Arial"/>
              </a:rPr>
              <a:t>&gt;</a:t>
            </a:r>
            <a:r>
              <a:rPr sz="2000" spc="-85">
                <a:latin typeface="Poppins SemiBold"/>
                <a:cs typeface="Arial"/>
              </a:rPr>
              <a:t> </a:t>
            </a:r>
            <a:r>
              <a:rPr sz="2000" spc="-10">
                <a:latin typeface="Poppins SemiBold"/>
                <a:cs typeface="Arial"/>
              </a:rPr>
              <a:t>NEDs</a:t>
            </a:r>
            <a:r>
              <a:rPr sz="2000" spc="-60">
                <a:latin typeface="Poppins SemiBold"/>
                <a:cs typeface="Arial"/>
              </a:rPr>
              <a:t> </a:t>
            </a:r>
            <a:r>
              <a:rPr sz="2000" spc="-10">
                <a:latin typeface="Poppins SemiBold"/>
                <a:cs typeface="Arial"/>
              </a:rPr>
              <a:t>with</a:t>
            </a:r>
            <a:r>
              <a:rPr sz="2000" spc="-85">
                <a:latin typeface="Poppins SemiBold"/>
                <a:cs typeface="Arial"/>
              </a:rPr>
              <a:t> </a:t>
            </a:r>
            <a:r>
              <a:rPr sz="2000" spc="-25">
                <a:latin typeface="Poppins SemiBold"/>
                <a:cs typeface="Arial"/>
              </a:rPr>
              <a:t>relevant</a:t>
            </a:r>
            <a:r>
              <a:rPr sz="2000" spc="-80">
                <a:latin typeface="Poppins SemiBold"/>
                <a:cs typeface="Arial"/>
              </a:rPr>
              <a:t> </a:t>
            </a:r>
            <a:r>
              <a:rPr sz="2000" spc="-25">
                <a:latin typeface="Poppins SemiBold"/>
                <a:cs typeface="Arial"/>
              </a:rPr>
              <a:t>expertise</a:t>
            </a:r>
            <a:r>
              <a:rPr sz="2000" spc="-95">
                <a:latin typeface="Poppins SemiBold"/>
                <a:cs typeface="Arial"/>
              </a:rPr>
              <a:t> </a:t>
            </a:r>
            <a:r>
              <a:rPr sz="2000">
                <a:latin typeface="Poppins SemiBold"/>
                <a:cs typeface="Arial"/>
              </a:rPr>
              <a:t>(</a:t>
            </a:r>
            <a:r>
              <a:rPr sz="2000" spc="-85">
                <a:latin typeface="Poppins SemiBold"/>
                <a:cs typeface="Arial"/>
              </a:rPr>
              <a:t> </a:t>
            </a:r>
            <a:r>
              <a:rPr sz="2000" spc="-10">
                <a:latin typeface="Poppins SemiBold"/>
                <a:cs typeface="Arial"/>
              </a:rPr>
              <a:t>from</a:t>
            </a:r>
            <a:r>
              <a:rPr sz="2000" spc="-95">
                <a:latin typeface="Poppins SemiBold"/>
                <a:cs typeface="Arial"/>
              </a:rPr>
              <a:t> </a:t>
            </a:r>
            <a:r>
              <a:rPr sz="2000" spc="-20">
                <a:latin typeface="Poppins SemiBold"/>
                <a:cs typeface="Arial"/>
              </a:rPr>
              <a:t>study</a:t>
            </a:r>
            <a:r>
              <a:rPr sz="2000" spc="-100">
                <a:latin typeface="Poppins SemiBold"/>
                <a:cs typeface="Arial"/>
              </a:rPr>
              <a:t> </a:t>
            </a:r>
            <a:r>
              <a:rPr sz="2000">
                <a:latin typeface="Poppins SemiBold"/>
                <a:cs typeface="Arial"/>
              </a:rPr>
              <a:t>of</a:t>
            </a:r>
            <a:r>
              <a:rPr sz="2000" spc="-80">
                <a:latin typeface="Poppins SemiBold"/>
                <a:cs typeface="Arial"/>
              </a:rPr>
              <a:t> </a:t>
            </a:r>
            <a:r>
              <a:rPr sz="2000">
                <a:latin typeface="Poppins SemiBold"/>
                <a:cs typeface="Arial"/>
              </a:rPr>
              <a:t>6</a:t>
            </a:r>
            <a:r>
              <a:rPr sz="2000" spc="-75">
                <a:latin typeface="Poppins SemiBold"/>
                <a:cs typeface="Arial"/>
              </a:rPr>
              <a:t> </a:t>
            </a:r>
            <a:r>
              <a:rPr sz="2000" spc="-10">
                <a:latin typeface="Poppins SemiBold"/>
                <a:cs typeface="Arial"/>
              </a:rPr>
              <a:t>banks)</a:t>
            </a:r>
            <a:endParaRPr sz="2000">
              <a:latin typeface="Poppins SemiBold"/>
              <a:cs typeface="Arial"/>
            </a:endParaRPr>
          </a:p>
          <a:p>
            <a:pPr marL="354965" indent="-342265">
              <a:lnSpc>
                <a:spcPct val="100000"/>
              </a:lnSpc>
              <a:spcBef>
                <a:spcPts val="994"/>
              </a:spcBef>
              <a:buClr>
                <a:srgbClr val="6C009C"/>
              </a:buClr>
              <a:buChar char="•"/>
              <a:tabLst>
                <a:tab pos="354965" algn="l"/>
                <a:tab pos="355600" algn="l"/>
              </a:tabLst>
            </a:pPr>
            <a:r>
              <a:rPr sz="2000">
                <a:latin typeface="Poppins SemiBold"/>
                <a:cs typeface="Arial"/>
              </a:rPr>
              <a:t>&gt;</a:t>
            </a:r>
            <a:r>
              <a:rPr sz="2000" spc="-105">
                <a:latin typeface="Poppins SemiBold"/>
                <a:cs typeface="Arial"/>
              </a:rPr>
              <a:t> </a:t>
            </a:r>
            <a:r>
              <a:rPr sz="2000" spc="-35">
                <a:latin typeface="Poppins SemiBold"/>
                <a:cs typeface="Arial"/>
              </a:rPr>
              <a:t>Turnover</a:t>
            </a:r>
            <a:r>
              <a:rPr sz="2000" spc="-80">
                <a:latin typeface="Poppins SemiBold"/>
                <a:cs typeface="Arial"/>
              </a:rPr>
              <a:t> </a:t>
            </a:r>
            <a:r>
              <a:rPr sz="2000">
                <a:latin typeface="Poppins SemiBold"/>
                <a:cs typeface="Arial"/>
              </a:rPr>
              <a:t>of</a:t>
            </a:r>
            <a:r>
              <a:rPr sz="2000" spc="-70">
                <a:latin typeface="Poppins SemiBold"/>
                <a:cs typeface="Arial"/>
              </a:rPr>
              <a:t> </a:t>
            </a:r>
            <a:r>
              <a:rPr sz="2000" spc="-25">
                <a:latin typeface="Poppins SemiBold"/>
                <a:cs typeface="Arial"/>
              </a:rPr>
              <a:t>directors</a:t>
            </a:r>
            <a:r>
              <a:rPr sz="2000" spc="-85">
                <a:latin typeface="Poppins SemiBold"/>
                <a:cs typeface="Arial"/>
              </a:rPr>
              <a:t> </a:t>
            </a:r>
            <a:r>
              <a:rPr sz="2000" spc="-10">
                <a:latin typeface="Poppins SemiBold"/>
                <a:cs typeface="Arial"/>
              </a:rPr>
              <a:t>(ibid)</a:t>
            </a:r>
            <a:endParaRPr sz="2000">
              <a:latin typeface="Poppins SemiBold"/>
              <a:cs typeface="Arial"/>
            </a:endParaRPr>
          </a:p>
          <a:p>
            <a:pPr marL="354965" indent="-342265">
              <a:lnSpc>
                <a:spcPct val="100000"/>
              </a:lnSpc>
              <a:spcBef>
                <a:spcPts val="1005"/>
              </a:spcBef>
              <a:buClr>
                <a:srgbClr val="6C009C"/>
              </a:buClr>
              <a:buChar char="•"/>
              <a:tabLst>
                <a:tab pos="354965" algn="l"/>
                <a:tab pos="355600" algn="l"/>
              </a:tabLst>
            </a:pPr>
            <a:r>
              <a:rPr sz="2000">
                <a:latin typeface="Poppins SemiBold"/>
                <a:cs typeface="Arial"/>
              </a:rPr>
              <a:t>&lt;</a:t>
            </a:r>
            <a:r>
              <a:rPr sz="2000" spc="-75">
                <a:latin typeface="Poppins SemiBold"/>
                <a:cs typeface="Arial"/>
              </a:rPr>
              <a:t> </a:t>
            </a:r>
            <a:r>
              <a:rPr sz="2000" spc="-30">
                <a:latin typeface="Poppins SemiBold"/>
                <a:cs typeface="Arial"/>
              </a:rPr>
              <a:t>Overboarding</a:t>
            </a:r>
            <a:r>
              <a:rPr sz="2000" spc="-80">
                <a:latin typeface="Poppins SemiBold"/>
                <a:cs typeface="Arial"/>
              </a:rPr>
              <a:t> </a:t>
            </a:r>
            <a:r>
              <a:rPr sz="2000">
                <a:latin typeface="Poppins SemiBold"/>
                <a:cs typeface="Arial"/>
              </a:rPr>
              <a:t>(</a:t>
            </a:r>
            <a:r>
              <a:rPr sz="2000" spc="-75">
                <a:latin typeface="Poppins SemiBold"/>
                <a:cs typeface="Arial"/>
              </a:rPr>
              <a:t> </a:t>
            </a:r>
            <a:r>
              <a:rPr sz="2000">
                <a:latin typeface="Poppins SemiBold"/>
                <a:cs typeface="Arial"/>
              </a:rPr>
              <a:t>UK</a:t>
            </a:r>
            <a:r>
              <a:rPr sz="2000" spc="-50">
                <a:latin typeface="Poppins SemiBold"/>
                <a:cs typeface="Arial"/>
              </a:rPr>
              <a:t> </a:t>
            </a:r>
            <a:r>
              <a:rPr sz="2000" spc="-25">
                <a:latin typeface="Poppins SemiBold"/>
                <a:cs typeface="Arial"/>
              </a:rPr>
              <a:t>Corporate</a:t>
            </a:r>
            <a:r>
              <a:rPr sz="2000" spc="-80">
                <a:latin typeface="Poppins SemiBold"/>
                <a:cs typeface="Arial"/>
              </a:rPr>
              <a:t> </a:t>
            </a:r>
            <a:r>
              <a:rPr sz="2000" spc="-30">
                <a:latin typeface="Poppins SemiBold"/>
                <a:cs typeface="Arial"/>
              </a:rPr>
              <a:t>Governance</a:t>
            </a:r>
            <a:r>
              <a:rPr sz="2000" spc="-80">
                <a:latin typeface="Poppins SemiBold"/>
                <a:cs typeface="Arial"/>
              </a:rPr>
              <a:t> </a:t>
            </a:r>
            <a:r>
              <a:rPr sz="2000" spc="-10">
                <a:latin typeface="Poppins SemiBold"/>
                <a:cs typeface="Arial"/>
              </a:rPr>
              <a:t>Code,</a:t>
            </a:r>
            <a:r>
              <a:rPr sz="2000" spc="-65">
                <a:latin typeface="Poppins SemiBold"/>
                <a:cs typeface="Arial"/>
              </a:rPr>
              <a:t> </a:t>
            </a:r>
            <a:r>
              <a:rPr sz="2000" spc="-10">
                <a:latin typeface="Poppins SemiBold"/>
                <a:cs typeface="Arial"/>
              </a:rPr>
              <a:t>2018)</a:t>
            </a:r>
            <a:endParaRPr lang="en-GB" sz="2000" spc="-10">
              <a:latin typeface="Poppins SemiBold"/>
              <a:cs typeface="Arial"/>
            </a:endParaRPr>
          </a:p>
          <a:p>
            <a:pPr marL="354965" indent="-342265">
              <a:lnSpc>
                <a:spcPct val="100000"/>
              </a:lnSpc>
              <a:spcBef>
                <a:spcPts val="1005"/>
              </a:spcBef>
              <a:buClr>
                <a:srgbClr val="6C009C"/>
              </a:buClr>
              <a:buChar char="•"/>
              <a:tabLst>
                <a:tab pos="354965" algn="l"/>
                <a:tab pos="355600" algn="l"/>
              </a:tabLst>
            </a:pPr>
            <a:r>
              <a:rPr lang="en-GB" sz="2000" spc="-10">
                <a:latin typeface="Poppins SemiBold"/>
                <a:cs typeface="Arial"/>
              </a:rPr>
              <a:t>Diversity</a:t>
            </a:r>
            <a:endParaRPr sz="2000">
              <a:latin typeface="Poppins SemiBold"/>
              <a:cs typeface="Arial"/>
            </a:endParaRPr>
          </a:p>
          <a:p>
            <a:pPr marL="354965" indent="-342265">
              <a:lnSpc>
                <a:spcPct val="100000"/>
              </a:lnSpc>
              <a:spcBef>
                <a:spcPts val="1000"/>
              </a:spcBef>
              <a:buClr>
                <a:srgbClr val="6C009C"/>
              </a:buClr>
              <a:buChar char="•"/>
              <a:tabLst>
                <a:tab pos="354965" algn="l"/>
                <a:tab pos="355600" algn="l"/>
              </a:tabLst>
            </a:pPr>
            <a:r>
              <a:rPr sz="2000" spc="-10">
                <a:latin typeface="Poppins SemiBold"/>
                <a:cs typeface="Arial"/>
              </a:rPr>
              <a:t>Focus</a:t>
            </a:r>
            <a:r>
              <a:rPr sz="2000" spc="-80">
                <a:latin typeface="Poppins SemiBold"/>
                <a:cs typeface="Arial"/>
              </a:rPr>
              <a:t> </a:t>
            </a:r>
            <a:r>
              <a:rPr sz="2000">
                <a:latin typeface="Poppins SemiBold"/>
                <a:cs typeface="Arial"/>
              </a:rPr>
              <a:t>on</a:t>
            </a:r>
            <a:r>
              <a:rPr sz="2000" spc="-65">
                <a:latin typeface="Poppins SemiBold"/>
                <a:cs typeface="Arial"/>
              </a:rPr>
              <a:t> </a:t>
            </a:r>
            <a:r>
              <a:rPr sz="2000" spc="-40">
                <a:latin typeface="Poppins SemiBold"/>
                <a:cs typeface="Arial"/>
              </a:rPr>
              <a:t>strategy,</a:t>
            </a:r>
            <a:r>
              <a:rPr sz="2000" spc="-95">
                <a:latin typeface="Poppins SemiBold"/>
                <a:cs typeface="Arial"/>
              </a:rPr>
              <a:t> </a:t>
            </a:r>
            <a:r>
              <a:rPr sz="2000">
                <a:latin typeface="Poppins SemiBold"/>
                <a:cs typeface="Arial"/>
              </a:rPr>
              <a:t>use</a:t>
            </a:r>
            <a:r>
              <a:rPr sz="2000" spc="-70">
                <a:latin typeface="Poppins SemiBold"/>
                <a:cs typeface="Arial"/>
              </a:rPr>
              <a:t> </a:t>
            </a:r>
            <a:r>
              <a:rPr sz="2000">
                <a:latin typeface="Poppins SemiBold"/>
                <a:cs typeface="Arial"/>
              </a:rPr>
              <a:t>of</a:t>
            </a:r>
            <a:r>
              <a:rPr sz="2000" spc="-70">
                <a:latin typeface="Poppins SemiBold"/>
                <a:cs typeface="Arial"/>
              </a:rPr>
              <a:t> </a:t>
            </a:r>
            <a:r>
              <a:rPr sz="2000" spc="-20">
                <a:latin typeface="Poppins SemiBold"/>
                <a:cs typeface="Arial"/>
              </a:rPr>
              <a:t>resources</a:t>
            </a:r>
            <a:r>
              <a:rPr sz="2000" spc="-90">
                <a:latin typeface="Poppins SemiBold"/>
                <a:cs typeface="Arial"/>
              </a:rPr>
              <a:t> </a:t>
            </a:r>
            <a:r>
              <a:rPr sz="2000">
                <a:latin typeface="Poppins SemiBold"/>
                <a:cs typeface="Arial"/>
              </a:rPr>
              <a:t>&amp;</a:t>
            </a:r>
            <a:r>
              <a:rPr sz="2000" spc="-70">
                <a:latin typeface="Poppins SemiBold"/>
                <a:cs typeface="Arial"/>
              </a:rPr>
              <a:t> </a:t>
            </a:r>
            <a:r>
              <a:rPr sz="2000" spc="-10">
                <a:latin typeface="Poppins SemiBold"/>
                <a:cs typeface="Arial"/>
              </a:rPr>
              <a:t>talent</a:t>
            </a:r>
            <a:r>
              <a:rPr sz="2000" spc="-80">
                <a:latin typeface="Poppins SemiBold"/>
                <a:cs typeface="Arial"/>
              </a:rPr>
              <a:t> </a:t>
            </a:r>
            <a:r>
              <a:rPr sz="2000" spc="-10">
                <a:latin typeface="Poppins SemiBold"/>
                <a:cs typeface="Arial"/>
              </a:rPr>
              <a:t>management</a:t>
            </a:r>
            <a:endParaRPr sz="2000">
              <a:latin typeface="Poppins SemiBold"/>
              <a:cs typeface="Arial"/>
            </a:endParaRPr>
          </a:p>
          <a:p>
            <a:pPr marL="354965" indent="-342265">
              <a:lnSpc>
                <a:spcPct val="100000"/>
              </a:lnSpc>
              <a:spcBef>
                <a:spcPts val="1000"/>
              </a:spcBef>
              <a:buClr>
                <a:srgbClr val="6C009C"/>
              </a:buClr>
              <a:buChar char="•"/>
              <a:tabLst>
                <a:tab pos="354965" algn="l"/>
                <a:tab pos="355600" algn="l"/>
              </a:tabLst>
            </a:pPr>
            <a:r>
              <a:rPr sz="2000" spc="-45">
                <a:latin typeface="Poppins SemiBold"/>
                <a:cs typeface="Arial"/>
              </a:rPr>
              <a:t>Well-</a:t>
            </a:r>
            <a:r>
              <a:rPr sz="2000" spc="-25">
                <a:latin typeface="Poppins SemiBold"/>
                <a:cs typeface="Arial"/>
              </a:rPr>
              <a:t>functioning</a:t>
            </a:r>
            <a:r>
              <a:rPr sz="2000" spc="-65">
                <a:latin typeface="Poppins SemiBold"/>
                <a:cs typeface="Arial"/>
              </a:rPr>
              <a:t> </a:t>
            </a:r>
            <a:r>
              <a:rPr sz="2000" spc="-20">
                <a:latin typeface="Poppins SemiBold"/>
                <a:cs typeface="Arial"/>
              </a:rPr>
              <a:t>board</a:t>
            </a:r>
            <a:r>
              <a:rPr sz="2000" spc="-60">
                <a:latin typeface="Poppins SemiBold"/>
                <a:cs typeface="Arial"/>
              </a:rPr>
              <a:t> </a:t>
            </a:r>
            <a:r>
              <a:rPr sz="2000" spc="-30">
                <a:latin typeface="Poppins SemiBold"/>
                <a:cs typeface="Arial"/>
              </a:rPr>
              <a:t>committees</a:t>
            </a:r>
            <a:r>
              <a:rPr sz="2000" spc="-75">
                <a:latin typeface="Poppins SemiBold"/>
                <a:cs typeface="Arial"/>
              </a:rPr>
              <a:t> </a:t>
            </a:r>
            <a:r>
              <a:rPr sz="2000" spc="-20">
                <a:latin typeface="Poppins SemiBold"/>
                <a:cs typeface="Arial"/>
              </a:rPr>
              <a:t>(public</a:t>
            </a:r>
            <a:r>
              <a:rPr sz="2000" spc="-55">
                <a:latin typeface="Poppins SemiBold"/>
                <a:cs typeface="Arial"/>
              </a:rPr>
              <a:t> </a:t>
            </a:r>
            <a:r>
              <a:rPr sz="2000" spc="-25">
                <a:latin typeface="Poppins SemiBold"/>
                <a:cs typeface="Arial"/>
              </a:rPr>
              <a:t>sector:</a:t>
            </a:r>
            <a:r>
              <a:rPr sz="2000" spc="-80">
                <a:latin typeface="Poppins SemiBold"/>
                <a:cs typeface="Arial"/>
              </a:rPr>
              <a:t> </a:t>
            </a:r>
            <a:r>
              <a:rPr sz="2000" spc="-25">
                <a:latin typeface="Poppins SemiBold"/>
                <a:cs typeface="Arial"/>
              </a:rPr>
              <a:t>avoiding</a:t>
            </a:r>
            <a:r>
              <a:rPr sz="2000" spc="-55">
                <a:latin typeface="Poppins SemiBold"/>
                <a:cs typeface="Arial"/>
              </a:rPr>
              <a:t> </a:t>
            </a:r>
            <a:r>
              <a:rPr sz="2000" spc="-25">
                <a:latin typeface="Poppins SemiBold"/>
                <a:cs typeface="Arial"/>
              </a:rPr>
              <a:t>‘distant</a:t>
            </a:r>
            <a:r>
              <a:rPr sz="2000" spc="-70">
                <a:latin typeface="Poppins SemiBold"/>
                <a:cs typeface="Arial"/>
              </a:rPr>
              <a:t> </a:t>
            </a:r>
            <a:r>
              <a:rPr sz="2000" spc="-10">
                <a:latin typeface="Poppins SemiBold"/>
                <a:cs typeface="Arial"/>
              </a:rPr>
              <a:t>cordiality’)</a:t>
            </a:r>
            <a:endParaRPr sz="2000">
              <a:latin typeface="Poppins SemiBold"/>
              <a:cs typeface="Arial"/>
            </a:endParaRPr>
          </a:p>
          <a:p>
            <a:pPr marL="354965" marR="5080" indent="-342265">
              <a:spcBef>
                <a:spcPts val="1000"/>
              </a:spcBef>
              <a:buClr>
                <a:srgbClr val="6C009C"/>
              </a:buClr>
              <a:buFont typeface="Arial"/>
              <a:buChar char="•"/>
              <a:tabLst>
                <a:tab pos="354965" algn="l"/>
                <a:tab pos="355600" algn="l"/>
              </a:tabLst>
            </a:pPr>
            <a:r>
              <a:rPr sz="2000">
                <a:latin typeface="Poppins SemiBold"/>
                <a:cs typeface="Arial"/>
              </a:rPr>
              <a:t>The</a:t>
            </a:r>
            <a:r>
              <a:rPr sz="2000" spc="-105">
                <a:latin typeface="Poppins SemiBold"/>
                <a:cs typeface="Arial"/>
              </a:rPr>
              <a:t> </a:t>
            </a:r>
            <a:r>
              <a:rPr sz="2000">
                <a:latin typeface="Poppins SemiBold"/>
                <a:cs typeface="Arial"/>
              </a:rPr>
              <a:t>role</a:t>
            </a:r>
            <a:r>
              <a:rPr sz="2000" spc="-105">
                <a:latin typeface="Poppins SemiBold"/>
                <a:cs typeface="Arial"/>
              </a:rPr>
              <a:t> </a:t>
            </a:r>
            <a:r>
              <a:rPr sz="2000">
                <a:latin typeface="Poppins SemiBold"/>
                <a:cs typeface="Arial"/>
              </a:rPr>
              <a:t>of</a:t>
            </a:r>
            <a:r>
              <a:rPr sz="2000" spc="-120">
                <a:latin typeface="Poppins SemiBold"/>
                <a:cs typeface="Arial"/>
              </a:rPr>
              <a:t> </a:t>
            </a:r>
            <a:r>
              <a:rPr sz="2000" spc="-20">
                <a:latin typeface="Poppins SemiBold"/>
                <a:cs typeface="Arial"/>
              </a:rPr>
              <a:t>shadow</a:t>
            </a:r>
            <a:r>
              <a:rPr sz="2000" spc="-100">
                <a:latin typeface="Poppins SemiBold"/>
                <a:cs typeface="Arial"/>
              </a:rPr>
              <a:t> </a:t>
            </a:r>
            <a:r>
              <a:rPr sz="2000" spc="-20">
                <a:latin typeface="Poppins SemiBold"/>
                <a:cs typeface="Arial"/>
              </a:rPr>
              <a:t>boards</a:t>
            </a:r>
            <a:r>
              <a:rPr lang="en-US" sz="2000" spc="-110">
                <a:latin typeface="Poppins SemiBold"/>
                <a:cs typeface="Arial"/>
              </a:rPr>
              <a:t> </a:t>
            </a:r>
            <a:endParaRPr lang="en-US" sz="2000" u="sng" spc="-10">
              <a:latin typeface="Poppins SemiBold"/>
            </a:endParaRPr>
          </a:p>
          <a:p>
            <a:pPr marL="354965" marR="5080" indent="-342265">
              <a:spcBef>
                <a:spcPts val="1000"/>
              </a:spcBef>
              <a:buClr>
                <a:srgbClr val="6C009C"/>
              </a:buClr>
              <a:buFont typeface="Arial"/>
              <a:buChar char="•"/>
              <a:tabLst>
                <a:tab pos="354965" algn="l"/>
                <a:tab pos="355600" algn="l"/>
              </a:tabLst>
            </a:pPr>
            <a:r>
              <a:rPr lang="en-US">
                <a:solidFill>
                  <a:srgbClr val="0070C0"/>
                </a:solidFill>
                <a:hlinkClick r:id="rId2">
                  <a:extLst>
                    <a:ext uri="{A12FA001-AC4F-418D-AE19-62706E023703}">
                      <ahyp:hlinkClr xmlns:ahyp="http://schemas.microsoft.com/office/drawing/2018/hyperlinkcolor" val="tx"/>
                    </a:ext>
                  </a:extLst>
                </a:hlinkClick>
              </a:rPr>
              <a:t>www.thecorporategovernanceinstitute.com/insights/guides/a-shadow-board-of-younger-employees-could-save-your-company</a:t>
            </a:r>
          </a:p>
          <a:p>
            <a:pPr marL="354965" marR="5080" indent="-342265">
              <a:spcBef>
                <a:spcPts val="1000"/>
              </a:spcBef>
              <a:buClr>
                <a:srgbClr val="6C009C"/>
              </a:buClr>
              <a:buFont typeface="Arial"/>
              <a:buChar char="•"/>
              <a:tabLst>
                <a:tab pos="354965" algn="l"/>
                <a:tab pos="355600" algn="l"/>
              </a:tabLst>
            </a:pPr>
            <a:endParaRPr lang="en-US">
              <a:cs typeface="Calibri"/>
            </a:endParaRPr>
          </a:p>
        </p:txBody>
      </p:sp>
    </p:spTree>
    <p:extLst>
      <p:ext uri="{BB962C8B-B14F-4D97-AF65-F5344CB8AC3E}">
        <p14:creationId xmlns:p14="http://schemas.microsoft.com/office/powerpoint/2010/main" val="1165297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98267" y="433427"/>
            <a:ext cx="9623020" cy="1246623"/>
          </a:xfrm>
          <a:prstGeom prst="rect">
            <a:avLst/>
          </a:prstGeom>
        </p:spPr>
        <p:txBody>
          <a:bodyPr vert="horz" wrap="square" lIns="0" tIns="12700" rIns="0" bIns="0" rtlCol="0" anchor="t">
            <a:spAutoFit/>
          </a:bodyPr>
          <a:lstStyle/>
          <a:p>
            <a:pPr marL="12700" algn="ctr">
              <a:lnSpc>
                <a:spcPts val="3300"/>
              </a:lnSpc>
              <a:spcBef>
                <a:spcPts val="100"/>
              </a:spcBef>
              <a:tabLst>
                <a:tab pos="1440815" algn="l"/>
                <a:tab pos="3148330" algn="l"/>
              </a:tabLst>
            </a:pPr>
            <a:r>
              <a:rPr sz="2400">
                <a:solidFill>
                  <a:srgbClr val="7030A0"/>
                </a:solidFill>
              </a:rPr>
              <a:t>C A S E</a:t>
            </a:r>
            <a:r>
              <a:rPr lang="en-US" sz="2400">
                <a:solidFill>
                  <a:srgbClr val="7030A0"/>
                </a:solidFill>
              </a:rPr>
              <a:t>	</a:t>
            </a:r>
            <a:r>
              <a:rPr sz="2400">
                <a:solidFill>
                  <a:srgbClr val="7030A0"/>
                </a:solidFill>
              </a:rPr>
              <a:t>S T U D Y	</a:t>
            </a:r>
            <a:br>
              <a:rPr lang="en-GB" sz="2400"/>
            </a:br>
            <a:r>
              <a:rPr lang="en-GB" sz="2400">
                <a:solidFill>
                  <a:srgbClr val="7030A0"/>
                </a:solidFill>
              </a:rPr>
              <a:t>S</a:t>
            </a:r>
            <a:r>
              <a:rPr sz="2400">
                <a:solidFill>
                  <a:srgbClr val="7030A0"/>
                </a:solidFill>
              </a:rPr>
              <a:t> TA F </a:t>
            </a:r>
            <a:r>
              <a:rPr sz="2400" err="1">
                <a:solidFill>
                  <a:srgbClr val="7030A0"/>
                </a:solidFill>
              </a:rPr>
              <a:t>F</a:t>
            </a:r>
            <a:r>
              <a:rPr sz="2400">
                <a:solidFill>
                  <a:srgbClr val="7030A0"/>
                </a:solidFill>
              </a:rPr>
              <a:t> O R </a:t>
            </a:r>
            <a:r>
              <a:rPr lang="en-US" sz="2400">
                <a:solidFill>
                  <a:srgbClr val="7030A0"/>
                </a:solidFill>
              </a:rPr>
              <a:t>D  H</a:t>
            </a:r>
            <a:r>
              <a:rPr sz="2400">
                <a:solidFill>
                  <a:srgbClr val="7030A0"/>
                </a:solidFill>
              </a:rPr>
              <a:t> O S P I TA L:</a:t>
            </a:r>
            <a:br>
              <a:rPr lang="en-US" sz="2400"/>
            </a:br>
            <a:r>
              <a:rPr lang="en-US" sz="2400">
                <a:solidFill>
                  <a:srgbClr val="7030A0"/>
                </a:solidFill>
              </a:rPr>
              <a:t> </a:t>
            </a:r>
            <a:r>
              <a:rPr sz="2400">
                <a:solidFill>
                  <a:srgbClr val="7030A0"/>
                </a:solidFill>
              </a:rPr>
              <a:t>W H </a:t>
            </a:r>
            <a:r>
              <a:rPr lang="en-US" sz="2400">
                <a:solidFill>
                  <a:srgbClr val="7030A0"/>
                </a:solidFill>
              </a:rPr>
              <a:t>AT  H</a:t>
            </a:r>
            <a:r>
              <a:rPr sz="2400">
                <a:solidFill>
                  <a:srgbClr val="7030A0"/>
                </a:solidFill>
              </a:rPr>
              <a:t> A P </a:t>
            </a:r>
            <a:r>
              <a:rPr sz="2400" err="1">
                <a:solidFill>
                  <a:srgbClr val="7030A0"/>
                </a:solidFill>
              </a:rPr>
              <a:t>P</a:t>
            </a:r>
            <a:r>
              <a:rPr sz="2400">
                <a:solidFill>
                  <a:srgbClr val="7030A0"/>
                </a:solidFill>
              </a:rPr>
              <a:t> E N E D ?</a:t>
            </a:r>
            <a:endParaRPr lang="en-US" sz="2400" spc="-50">
              <a:solidFill>
                <a:srgbClr val="7030A0"/>
              </a:solidFill>
            </a:endParaRPr>
          </a:p>
        </p:txBody>
      </p:sp>
      <p:sp>
        <p:nvSpPr>
          <p:cNvPr id="3" name="object 3"/>
          <p:cNvSpPr/>
          <p:nvPr/>
        </p:nvSpPr>
        <p:spPr>
          <a:xfrm>
            <a:off x="781430" y="1959482"/>
            <a:ext cx="11049000" cy="998219"/>
          </a:xfrm>
          <a:custGeom>
            <a:avLst/>
            <a:gdLst/>
            <a:ahLst/>
            <a:cxnLst/>
            <a:rect l="l" t="t" r="r" b="b"/>
            <a:pathLst>
              <a:path w="11049000" h="998219">
                <a:moveTo>
                  <a:pt x="0" y="998219"/>
                </a:moveTo>
                <a:lnTo>
                  <a:pt x="235965" y="0"/>
                </a:lnTo>
                <a:lnTo>
                  <a:pt x="11049000" y="0"/>
                </a:lnTo>
                <a:lnTo>
                  <a:pt x="10813034" y="998219"/>
                </a:lnTo>
                <a:lnTo>
                  <a:pt x="0" y="998219"/>
                </a:lnTo>
                <a:close/>
              </a:path>
            </a:pathLst>
          </a:custGeom>
          <a:ln w="12954">
            <a:solidFill>
              <a:srgbClr val="409DAC"/>
            </a:solidFill>
          </a:ln>
        </p:spPr>
        <p:txBody>
          <a:bodyPr wrap="square" lIns="0" tIns="0" rIns="0" bIns="0" rtlCol="0"/>
          <a:lstStyle/>
          <a:p>
            <a:endParaRPr/>
          </a:p>
        </p:txBody>
      </p:sp>
      <p:sp>
        <p:nvSpPr>
          <p:cNvPr id="4" name="object 4"/>
          <p:cNvSpPr/>
          <p:nvPr/>
        </p:nvSpPr>
        <p:spPr>
          <a:xfrm>
            <a:off x="826388" y="3184017"/>
            <a:ext cx="10959465" cy="998219"/>
          </a:xfrm>
          <a:custGeom>
            <a:avLst/>
            <a:gdLst/>
            <a:ahLst/>
            <a:cxnLst/>
            <a:rect l="l" t="t" r="r" b="b"/>
            <a:pathLst>
              <a:path w="10959465" h="998220">
                <a:moveTo>
                  <a:pt x="0" y="998220"/>
                </a:moveTo>
                <a:lnTo>
                  <a:pt x="235966" y="0"/>
                </a:lnTo>
                <a:lnTo>
                  <a:pt x="10959084" y="0"/>
                </a:lnTo>
                <a:lnTo>
                  <a:pt x="10723117" y="998220"/>
                </a:lnTo>
                <a:lnTo>
                  <a:pt x="0" y="998220"/>
                </a:lnTo>
                <a:close/>
              </a:path>
            </a:pathLst>
          </a:custGeom>
          <a:ln w="12954">
            <a:solidFill>
              <a:srgbClr val="AA5CAA"/>
            </a:solidFill>
          </a:ln>
        </p:spPr>
        <p:txBody>
          <a:bodyPr wrap="square" lIns="0" tIns="0" rIns="0" bIns="0" rtlCol="0"/>
          <a:lstStyle/>
          <a:p>
            <a:endParaRPr/>
          </a:p>
        </p:txBody>
      </p:sp>
      <p:sp>
        <p:nvSpPr>
          <p:cNvPr id="5" name="object 5"/>
          <p:cNvSpPr/>
          <p:nvPr/>
        </p:nvSpPr>
        <p:spPr>
          <a:xfrm>
            <a:off x="826388" y="4408551"/>
            <a:ext cx="11004550" cy="791845"/>
          </a:xfrm>
          <a:custGeom>
            <a:avLst/>
            <a:gdLst/>
            <a:ahLst/>
            <a:cxnLst/>
            <a:rect l="l" t="t" r="r" b="b"/>
            <a:pathLst>
              <a:path w="11004550" h="791845">
                <a:moveTo>
                  <a:pt x="0" y="791718"/>
                </a:moveTo>
                <a:lnTo>
                  <a:pt x="187147" y="0"/>
                </a:lnTo>
                <a:lnTo>
                  <a:pt x="11004042" y="0"/>
                </a:lnTo>
                <a:lnTo>
                  <a:pt x="10816844" y="791718"/>
                </a:lnTo>
                <a:lnTo>
                  <a:pt x="0" y="791718"/>
                </a:lnTo>
                <a:close/>
              </a:path>
            </a:pathLst>
          </a:custGeom>
          <a:ln w="12954">
            <a:solidFill>
              <a:srgbClr val="F6AF25"/>
            </a:solidFill>
          </a:ln>
        </p:spPr>
        <p:txBody>
          <a:bodyPr wrap="square" lIns="0" tIns="0" rIns="0" bIns="0" rtlCol="0"/>
          <a:lstStyle/>
          <a:p>
            <a:endParaRPr/>
          </a:p>
        </p:txBody>
      </p:sp>
      <p:sp>
        <p:nvSpPr>
          <p:cNvPr id="6" name="object 6"/>
          <p:cNvSpPr/>
          <p:nvPr/>
        </p:nvSpPr>
        <p:spPr>
          <a:xfrm>
            <a:off x="781430" y="5347334"/>
            <a:ext cx="11092815" cy="791845"/>
          </a:xfrm>
          <a:custGeom>
            <a:avLst/>
            <a:gdLst/>
            <a:ahLst/>
            <a:cxnLst/>
            <a:rect l="l" t="t" r="r" b="b"/>
            <a:pathLst>
              <a:path w="11092815" h="791845">
                <a:moveTo>
                  <a:pt x="0" y="791717"/>
                </a:moveTo>
                <a:lnTo>
                  <a:pt x="187147" y="0"/>
                </a:lnTo>
                <a:lnTo>
                  <a:pt x="11092434" y="0"/>
                </a:lnTo>
                <a:lnTo>
                  <a:pt x="10905236" y="791717"/>
                </a:lnTo>
                <a:lnTo>
                  <a:pt x="0" y="791717"/>
                </a:lnTo>
                <a:close/>
              </a:path>
            </a:pathLst>
          </a:custGeom>
          <a:ln w="12953">
            <a:solidFill>
              <a:srgbClr val="9BC940"/>
            </a:solidFill>
          </a:ln>
        </p:spPr>
        <p:txBody>
          <a:bodyPr wrap="square" lIns="0" tIns="0" rIns="0" bIns="0" rtlCol="0"/>
          <a:lstStyle/>
          <a:p>
            <a:endParaRPr/>
          </a:p>
        </p:txBody>
      </p:sp>
      <p:sp>
        <p:nvSpPr>
          <p:cNvPr id="7" name="object 7"/>
          <p:cNvSpPr txBox="1"/>
          <p:nvPr/>
        </p:nvSpPr>
        <p:spPr>
          <a:xfrm>
            <a:off x="1770888" y="2073910"/>
            <a:ext cx="9016365" cy="3920490"/>
          </a:xfrm>
          <a:prstGeom prst="rect">
            <a:avLst/>
          </a:prstGeom>
        </p:spPr>
        <p:txBody>
          <a:bodyPr vert="horz" wrap="square" lIns="0" tIns="12700" rIns="0" bIns="0" rtlCol="0">
            <a:spAutoFit/>
          </a:bodyPr>
          <a:lstStyle/>
          <a:p>
            <a:pPr marL="29209" marR="408305">
              <a:lnSpc>
                <a:spcPct val="100000"/>
              </a:lnSpc>
              <a:spcBef>
                <a:spcPts val="100"/>
              </a:spcBef>
            </a:pPr>
            <a:r>
              <a:rPr sz="1600">
                <a:solidFill>
                  <a:srgbClr val="00338D"/>
                </a:solidFill>
                <a:latin typeface="Arial"/>
                <a:cs typeface="Arial"/>
              </a:rPr>
              <a:t>Investigation</a:t>
            </a:r>
            <a:r>
              <a:rPr sz="1600" spc="-25">
                <a:solidFill>
                  <a:srgbClr val="00338D"/>
                </a:solidFill>
                <a:latin typeface="Arial"/>
                <a:cs typeface="Arial"/>
              </a:rPr>
              <a:t> </a:t>
            </a:r>
            <a:r>
              <a:rPr sz="1600">
                <a:solidFill>
                  <a:srgbClr val="00338D"/>
                </a:solidFill>
                <a:latin typeface="Arial"/>
                <a:cs typeface="Arial"/>
              </a:rPr>
              <a:t>by</a:t>
            </a:r>
            <a:r>
              <a:rPr sz="1600" spc="-15">
                <a:solidFill>
                  <a:srgbClr val="00338D"/>
                </a:solidFill>
                <a:latin typeface="Arial"/>
                <a:cs typeface="Arial"/>
              </a:rPr>
              <a:t> </a:t>
            </a:r>
            <a:r>
              <a:rPr sz="1600">
                <a:solidFill>
                  <a:srgbClr val="00338D"/>
                </a:solidFill>
                <a:latin typeface="Arial"/>
                <a:cs typeface="Arial"/>
              </a:rPr>
              <a:t>the</a:t>
            </a:r>
            <a:r>
              <a:rPr sz="1600" spc="-15">
                <a:solidFill>
                  <a:srgbClr val="00338D"/>
                </a:solidFill>
                <a:latin typeface="Arial"/>
                <a:cs typeface="Arial"/>
              </a:rPr>
              <a:t> </a:t>
            </a:r>
            <a:r>
              <a:rPr sz="1600">
                <a:solidFill>
                  <a:srgbClr val="00338D"/>
                </a:solidFill>
                <a:latin typeface="Arial"/>
                <a:cs typeface="Arial"/>
              </a:rPr>
              <a:t>Healthcare</a:t>
            </a:r>
            <a:r>
              <a:rPr sz="1600" spc="-30">
                <a:solidFill>
                  <a:srgbClr val="00338D"/>
                </a:solidFill>
                <a:latin typeface="Arial"/>
                <a:cs typeface="Arial"/>
              </a:rPr>
              <a:t> </a:t>
            </a:r>
            <a:r>
              <a:rPr sz="1600">
                <a:solidFill>
                  <a:srgbClr val="00338D"/>
                </a:solidFill>
                <a:latin typeface="Arial"/>
                <a:cs typeface="Arial"/>
              </a:rPr>
              <a:t>Commission</a:t>
            </a:r>
            <a:r>
              <a:rPr sz="1600" spc="-25">
                <a:solidFill>
                  <a:srgbClr val="00338D"/>
                </a:solidFill>
                <a:latin typeface="Arial"/>
                <a:cs typeface="Arial"/>
              </a:rPr>
              <a:t> </a:t>
            </a:r>
            <a:r>
              <a:rPr sz="1600">
                <a:solidFill>
                  <a:srgbClr val="00338D"/>
                </a:solidFill>
                <a:latin typeface="Arial"/>
                <a:cs typeface="Arial"/>
              </a:rPr>
              <a:t>in</a:t>
            </a:r>
            <a:r>
              <a:rPr sz="1600" spc="-25">
                <a:solidFill>
                  <a:srgbClr val="00338D"/>
                </a:solidFill>
                <a:latin typeface="Arial"/>
                <a:cs typeface="Arial"/>
              </a:rPr>
              <a:t> </a:t>
            </a:r>
            <a:r>
              <a:rPr sz="1600">
                <a:solidFill>
                  <a:srgbClr val="00338D"/>
                </a:solidFill>
                <a:latin typeface="Arial"/>
                <a:cs typeface="Arial"/>
              </a:rPr>
              <a:t>2008,</a:t>
            </a:r>
            <a:r>
              <a:rPr sz="1600" spc="-15">
                <a:solidFill>
                  <a:srgbClr val="00338D"/>
                </a:solidFill>
                <a:latin typeface="Arial"/>
                <a:cs typeface="Arial"/>
              </a:rPr>
              <a:t> </a:t>
            </a:r>
            <a:r>
              <a:rPr sz="1600">
                <a:solidFill>
                  <a:srgbClr val="00338D"/>
                </a:solidFill>
                <a:latin typeface="Arial"/>
                <a:cs typeface="Arial"/>
              </a:rPr>
              <a:t>because</a:t>
            </a:r>
            <a:r>
              <a:rPr sz="1600" spc="-25">
                <a:solidFill>
                  <a:srgbClr val="00338D"/>
                </a:solidFill>
                <a:latin typeface="Arial"/>
                <a:cs typeface="Arial"/>
              </a:rPr>
              <a:t> </a:t>
            </a:r>
            <a:r>
              <a:rPr sz="1600">
                <a:solidFill>
                  <a:srgbClr val="00338D"/>
                </a:solidFill>
                <a:latin typeface="Arial"/>
                <a:cs typeface="Arial"/>
              </a:rPr>
              <a:t>of</a:t>
            </a:r>
            <a:r>
              <a:rPr sz="1600" spc="-10">
                <a:solidFill>
                  <a:srgbClr val="00338D"/>
                </a:solidFill>
                <a:latin typeface="Arial"/>
                <a:cs typeface="Arial"/>
              </a:rPr>
              <a:t> </a:t>
            </a:r>
            <a:r>
              <a:rPr sz="1600">
                <a:solidFill>
                  <a:srgbClr val="00338D"/>
                </a:solidFill>
                <a:latin typeface="Arial"/>
                <a:cs typeface="Arial"/>
              </a:rPr>
              <a:t>apparently</a:t>
            </a:r>
            <a:r>
              <a:rPr sz="1600" spc="-20">
                <a:solidFill>
                  <a:srgbClr val="00338D"/>
                </a:solidFill>
                <a:latin typeface="Arial"/>
                <a:cs typeface="Arial"/>
              </a:rPr>
              <a:t> </a:t>
            </a:r>
            <a:r>
              <a:rPr sz="1600">
                <a:solidFill>
                  <a:srgbClr val="00338D"/>
                </a:solidFill>
                <a:latin typeface="Arial"/>
                <a:cs typeface="Arial"/>
              </a:rPr>
              <a:t>high</a:t>
            </a:r>
            <a:r>
              <a:rPr sz="1600" spc="-20">
                <a:solidFill>
                  <a:srgbClr val="00338D"/>
                </a:solidFill>
                <a:latin typeface="Arial"/>
                <a:cs typeface="Arial"/>
              </a:rPr>
              <a:t> </a:t>
            </a:r>
            <a:r>
              <a:rPr sz="1600">
                <a:solidFill>
                  <a:srgbClr val="00338D"/>
                </a:solidFill>
                <a:latin typeface="Arial"/>
                <a:cs typeface="Arial"/>
              </a:rPr>
              <a:t>mortality</a:t>
            </a:r>
            <a:r>
              <a:rPr sz="1600" spc="-10">
                <a:solidFill>
                  <a:srgbClr val="00338D"/>
                </a:solidFill>
                <a:latin typeface="Arial"/>
                <a:cs typeface="Arial"/>
              </a:rPr>
              <a:t> rates </a:t>
            </a:r>
            <a:r>
              <a:rPr sz="1600">
                <a:solidFill>
                  <a:srgbClr val="00338D"/>
                </a:solidFill>
                <a:latin typeface="Arial"/>
                <a:cs typeface="Arial"/>
              </a:rPr>
              <a:t>amongst</a:t>
            </a:r>
            <a:r>
              <a:rPr sz="1600" spc="-25">
                <a:solidFill>
                  <a:srgbClr val="00338D"/>
                </a:solidFill>
                <a:latin typeface="Arial"/>
                <a:cs typeface="Arial"/>
              </a:rPr>
              <a:t> </a:t>
            </a:r>
            <a:r>
              <a:rPr sz="1600">
                <a:solidFill>
                  <a:srgbClr val="00338D"/>
                </a:solidFill>
                <a:latin typeface="Arial"/>
                <a:cs typeface="Arial"/>
              </a:rPr>
              <a:t>admitted</a:t>
            </a:r>
            <a:r>
              <a:rPr sz="1600" spc="-25">
                <a:solidFill>
                  <a:srgbClr val="00338D"/>
                </a:solidFill>
                <a:latin typeface="Arial"/>
                <a:cs typeface="Arial"/>
              </a:rPr>
              <a:t> </a:t>
            </a:r>
            <a:r>
              <a:rPr sz="1600">
                <a:solidFill>
                  <a:srgbClr val="00338D"/>
                </a:solidFill>
                <a:latin typeface="Arial"/>
                <a:cs typeface="Arial"/>
              </a:rPr>
              <a:t>emergency</a:t>
            </a:r>
            <a:r>
              <a:rPr sz="1600" spc="-25">
                <a:solidFill>
                  <a:srgbClr val="00338D"/>
                </a:solidFill>
                <a:latin typeface="Arial"/>
                <a:cs typeface="Arial"/>
              </a:rPr>
              <a:t> </a:t>
            </a:r>
            <a:r>
              <a:rPr sz="1600">
                <a:solidFill>
                  <a:srgbClr val="00338D"/>
                </a:solidFill>
                <a:latin typeface="Arial"/>
                <a:cs typeface="Arial"/>
              </a:rPr>
              <a:t>patients,</a:t>
            </a:r>
            <a:r>
              <a:rPr sz="1600" spc="-25">
                <a:solidFill>
                  <a:srgbClr val="00338D"/>
                </a:solidFill>
                <a:latin typeface="Arial"/>
                <a:cs typeface="Arial"/>
              </a:rPr>
              <a:t> </a:t>
            </a:r>
            <a:r>
              <a:rPr sz="1600">
                <a:solidFill>
                  <a:srgbClr val="00338D"/>
                </a:solidFill>
                <a:latin typeface="Arial"/>
                <a:cs typeface="Arial"/>
              </a:rPr>
              <a:t>found</a:t>
            </a:r>
            <a:r>
              <a:rPr sz="1600" spc="-25">
                <a:solidFill>
                  <a:srgbClr val="00338D"/>
                </a:solidFill>
                <a:latin typeface="Arial"/>
                <a:cs typeface="Arial"/>
              </a:rPr>
              <a:t> </a:t>
            </a:r>
            <a:r>
              <a:rPr sz="1600">
                <a:solidFill>
                  <a:srgbClr val="00338D"/>
                </a:solidFill>
                <a:latin typeface="Arial"/>
                <a:cs typeface="Arial"/>
              </a:rPr>
              <a:t>appalling</a:t>
            </a:r>
            <a:r>
              <a:rPr sz="1600" spc="-50">
                <a:solidFill>
                  <a:srgbClr val="00338D"/>
                </a:solidFill>
                <a:latin typeface="Arial"/>
                <a:cs typeface="Arial"/>
              </a:rPr>
              <a:t> </a:t>
            </a:r>
            <a:r>
              <a:rPr sz="1600">
                <a:solidFill>
                  <a:srgbClr val="00338D"/>
                </a:solidFill>
                <a:latin typeface="Arial"/>
                <a:cs typeface="Arial"/>
              </a:rPr>
              <a:t>conditions</a:t>
            </a:r>
            <a:r>
              <a:rPr sz="1600" spc="-40">
                <a:solidFill>
                  <a:srgbClr val="00338D"/>
                </a:solidFill>
                <a:latin typeface="Arial"/>
                <a:cs typeface="Arial"/>
              </a:rPr>
              <a:t> </a:t>
            </a:r>
            <a:r>
              <a:rPr sz="1600">
                <a:solidFill>
                  <a:srgbClr val="00338D"/>
                </a:solidFill>
                <a:latin typeface="Arial"/>
                <a:cs typeface="Arial"/>
              </a:rPr>
              <a:t>&amp;</a:t>
            </a:r>
            <a:r>
              <a:rPr sz="1600" spc="-30">
                <a:solidFill>
                  <a:srgbClr val="00338D"/>
                </a:solidFill>
                <a:latin typeface="Arial"/>
                <a:cs typeface="Arial"/>
              </a:rPr>
              <a:t> </a:t>
            </a:r>
            <a:r>
              <a:rPr sz="1600">
                <a:solidFill>
                  <a:srgbClr val="00338D"/>
                </a:solidFill>
                <a:latin typeface="Arial"/>
                <a:cs typeface="Arial"/>
              </a:rPr>
              <a:t>severely</a:t>
            </a:r>
            <a:r>
              <a:rPr sz="1600" spc="-25">
                <a:solidFill>
                  <a:srgbClr val="00338D"/>
                </a:solidFill>
                <a:latin typeface="Arial"/>
                <a:cs typeface="Arial"/>
              </a:rPr>
              <a:t> </a:t>
            </a:r>
            <a:r>
              <a:rPr sz="1600" spc="-10">
                <a:solidFill>
                  <a:srgbClr val="00338D"/>
                </a:solidFill>
                <a:latin typeface="Arial"/>
                <a:cs typeface="Arial"/>
              </a:rPr>
              <a:t>criticized management.</a:t>
            </a:r>
            <a:endParaRPr sz="1600">
              <a:latin typeface="Arial"/>
              <a:cs typeface="Arial"/>
            </a:endParaRPr>
          </a:p>
          <a:p>
            <a:pPr>
              <a:lnSpc>
                <a:spcPct val="100000"/>
              </a:lnSpc>
            </a:pPr>
            <a:endParaRPr sz="1800">
              <a:latin typeface="Arial"/>
              <a:cs typeface="Arial"/>
            </a:endParaRPr>
          </a:p>
          <a:p>
            <a:pPr>
              <a:lnSpc>
                <a:spcPct val="100000"/>
              </a:lnSpc>
              <a:spcBef>
                <a:spcPts val="30"/>
              </a:spcBef>
            </a:pPr>
            <a:endParaRPr sz="1550">
              <a:latin typeface="Arial"/>
              <a:cs typeface="Arial"/>
            </a:endParaRPr>
          </a:p>
          <a:p>
            <a:pPr marL="66675" marR="148590">
              <a:lnSpc>
                <a:spcPct val="100000"/>
              </a:lnSpc>
            </a:pPr>
            <a:r>
              <a:rPr sz="1600">
                <a:solidFill>
                  <a:srgbClr val="00338D"/>
                </a:solidFill>
                <a:latin typeface="Arial"/>
                <a:cs typeface="Arial"/>
              </a:rPr>
              <a:t>Press</a:t>
            </a:r>
            <a:r>
              <a:rPr sz="1600" spc="-25">
                <a:solidFill>
                  <a:srgbClr val="00338D"/>
                </a:solidFill>
                <a:latin typeface="Arial"/>
                <a:cs typeface="Arial"/>
              </a:rPr>
              <a:t> </a:t>
            </a:r>
            <a:r>
              <a:rPr sz="1600">
                <a:solidFill>
                  <a:srgbClr val="00338D"/>
                </a:solidFill>
                <a:latin typeface="Arial"/>
                <a:cs typeface="Arial"/>
              </a:rPr>
              <a:t>reports suggested</a:t>
            </a:r>
            <a:r>
              <a:rPr sz="1600" spc="-25">
                <a:solidFill>
                  <a:srgbClr val="00338D"/>
                </a:solidFill>
                <a:latin typeface="Arial"/>
                <a:cs typeface="Arial"/>
              </a:rPr>
              <a:t> </a:t>
            </a:r>
            <a:r>
              <a:rPr sz="1600">
                <a:solidFill>
                  <a:srgbClr val="00338D"/>
                </a:solidFill>
                <a:latin typeface="Arial"/>
                <a:cs typeface="Arial"/>
              </a:rPr>
              <a:t>that, because</a:t>
            </a:r>
            <a:r>
              <a:rPr sz="1600" spc="-25">
                <a:solidFill>
                  <a:srgbClr val="00338D"/>
                </a:solidFill>
                <a:latin typeface="Arial"/>
                <a:cs typeface="Arial"/>
              </a:rPr>
              <a:t> </a:t>
            </a:r>
            <a:r>
              <a:rPr sz="1600">
                <a:solidFill>
                  <a:srgbClr val="00338D"/>
                </a:solidFill>
                <a:latin typeface="Arial"/>
                <a:cs typeface="Arial"/>
              </a:rPr>
              <a:t>of</a:t>
            </a:r>
            <a:r>
              <a:rPr sz="1600" spc="-5">
                <a:solidFill>
                  <a:srgbClr val="00338D"/>
                </a:solidFill>
                <a:latin typeface="Arial"/>
                <a:cs typeface="Arial"/>
              </a:rPr>
              <a:t> </a:t>
            </a:r>
            <a:r>
              <a:rPr sz="1600">
                <a:solidFill>
                  <a:srgbClr val="00338D"/>
                </a:solidFill>
                <a:latin typeface="Arial"/>
                <a:cs typeface="Arial"/>
              </a:rPr>
              <a:t>poor</a:t>
            </a:r>
            <a:r>
              <a:rPr sz="1600" spc="-15">
                <a:solidFill>
                  <a:srgbClr val="00338D"/>
                </a:solidFill>
                <a:latin typeface="Arial"/>
                <a:cs typeface="Arial"/>
              </a:rPr>
              <a:t> </a:t>
            </a:r>
            <a:r>
              <a:rPr sz="1600">
                <a:solidFill>
                  <a:srgbClr val="00338D"/>
                </a:solidFill>
                <a:latin typeface="Arial"/>
                <a:cs typeface="Arial"/>
              </a:rPr>
              <a:t>care,</a:t>
            </a:r>
            <a:r>
              <a:rPr sz="1600" spc="-10">
                <a:solidFill>
                  <a:srgbClr val="00338D"/>
                </a:solidFill>
                <a:latin typeface="Arial"/>
                <a:cs typeface="Arial"/>
              </a:rPr>
              <a:t> </a:t>
            </a:r>
            <a:r>
              <a:rPr sz="1600">
                <a:solidFill>
                  <a:srgbClr val="00338D"/>
                </a:solidFill>
                <a:latin typeface="Arial"/>
                <a:cs typeface="Arial"/>
              </a:rPr>
              <a:t>between</a:t>
            </a:r>
            <a:r>
              <a:rPr sz="1600" spc="-15">
                <a:solidFill>
                  <a:srgbClr val="00338D"/>
                </a:solidFill>
                <a:latin typeface="Arial"/>
                <a:cs typeface="Arial"/>
              </a:rPr>
              <a:t> </a:t>
            </a:r>
            <a:r>
              <a:rPr sz="1600">
                <a:solidFill>
                  <a:srgbClr val="00338D"/>
                </a:solidFill>
                <a:latin typeface="Arial"/>
                <a:cs typeface="Arial"/>
              </a:rPr>
              <a:t>400</a:t>
            </a:r>
            <a:r>
              <a:rPr sz="1600" spc="-20">
                <a:solidFill>
                  <a:srgbClr val="00338D"/>
                </a:solidFill>
                <a:latin typeface="Arial"/>
                <a:cs typeface="Arial"/>
              </a:rPr>
              <a:t> </a:t>
            </a:r>
            <a:r>
              <a:rPr sz="1600">
                <a:solidFill>
                  <a:srgbClr val="00338D"/>
                </a:solidFill>
                <a:latin typeface="Arial"/>
                <a:cs typeface="Arial"/>
              </a:rPr>
              <a:t>&amp;</a:t>
            </a:r>
            <a:r>
              <a:rPr sz="1600" spc="-10">
                <a:solidFill>
                  <a:srgbClr val="00338D"/>
                </a:solidFill>
                <a:latin typeface="Arial"/>
                <a:cs typeface="Arial"/>
              </a:rPr>
              <a:t> </a:t>
            </a:r>
            <a:r>
              <a:rPr sz="1600">
                <a:solidFill>
                  <a:srgbClr val="00338D"/>
                </a:solidFill>
                <a:latin typeface="Arial"/>
                <a:cs typeface="Arial"/>
              </a:rPr>
              <a:t>1200</a:t>
            </a:r>
            <a:r>
              <a:rPr sz="1600" spc="-15">
                <a:solidFill>
                  <a:srgbClr val="00338D"/>
                </a:solidFill>
                <a:latin typeface="Arial"/>
                <a:cs typeface="Arial"/>
              </a:rPr>
              <a:t> </a:t>
            </a:r>
            <a:r>
              <a:rPr sz="1600">
                <a:solidFill>
                  <a:srgbClr val="00338D"/>
                </a:solidFill>
                <a:latin typeface="Arial"/>
                <a:cs typeface="Arial"/>
              </a:rPr>
              <a:t>more</a:t>
            </a:r>
            <a:r>
              <a:rPr sz="1600" spc="-10">
                <a:solidFill>
                  <a:srgbClr val="00338D"/>
                </a:solidFill>
                <a:latin typeface="Arial"/>
                <a:cs typeface="Arial"/>
              </a:rPr>
              <a:t> </a:t>
            </a:r>
            <a:r>
              <a:rPr sz="1600">
                <a:solidFill>
                  <a:srgbClr val="00338D"/>
                </a:solidFill>
                <a:latin typeface="Arial"/>
                <a:cs typeface="Arial"/>
              </a:rPr>
              <a:t>patients</a:t>
            </a:r>
            <a:r>
              <a:rPr sz="1600" spc="-15">
                <a:solidFill>
                  <a:srgbClr val="00338D"/>
                </a:solidFill>
                <a:latin typeface="Arial"/>
                <a:cs typeface="Arial"/>
              </a:rPr>
              <a:t> </a:t>
            </a:r>
            <a:r>
              <a:rPr sz="1600">
                <a:solidFill>
                  <a:srgbClr val="00338D"/>
                </a:solidFill>
                <a:latin typeface="Arial"/>
                <a:cs typeface="Arial"/>
              </a:rPr>
              <a:t>died</a:t>
            </a:r>
            <a:r>
              <a:rPr sz="1600" spc="-20">
                <a:solidFill>
                  <a:srgbClr val="00338D"/>
                </a:solidFill>
                <a:latin typeface="Arial"/>
                <a:cs typeface="Arial"/>
              </a:rPr>
              <a:t> from </a:t>
            </a:r>
            <a:r>
              <a:rPr sz="1600">
                <a:solidFill>
                  <a:srgbClr val="00338D"/>
                </a:solidFill>
                <a:latin typeface="Arial"/>
                <a:cs typeface="Arial"/>
              </a:rPr>
              <a:t>2005</a:t>
            </a:r>
            <a:r>
              <a:rPr sz="1600" spc="-25">
                <a:solidFill>
                  <a:srgbClr val="00338D"/>
                </a:solidFill>
                <a:latin typeface="Arial"/>
                <a:cs typeface="Arial"/>
              </a:rPr>
              <a:t> </a:t>
            </a:r>
            <a:r>
              <a:rPr sz="1600">
                <a:solidFill>
                  <a:srgbClr val="00338D"/>
                </a:solidFill>
                <a:latin typeface="Arial"/>
                <a:cs typeface="Arial"/>
              </a:rPr>
              <a:t>to 2008</a:t>
            </a:r>
            <a:r>
              <a:rPr sz="1600" spc="-10">
                <a:solidFill>
                  <a:srgbClr val="00338D"/>
                </a:solidFill>
                <a:latin typeface="Arial"/>
                <a:cs typeface="Arial"/>
              </a:rPr>
              <a:t> </a:t>
            </a:r>
            <a:r>
              <a:rPr sz="1600">
                <a:solidFill>
                  <a:srgbClr val="00338D"/>
                </a:solidFill>
                <a:latin typeface="Arial"/>
                <a:cs typeface="Arial"/>
              </a:rPr>
              <a:t>than</a:t>
            </a:r>
            <a:r>
              <a:rPr sz="1600" spc="-5">
                <a:solidFill>
                  <a:srgbClr val="00338D"/>
                </a:solidFill>
                <a:latin typeface="Arial"/>
                <a:cs typeface="Arial"/>
              </a:rPr>
              <a:t> </a:t>
            </a:r>
            <a:r>
              <a:rPr sz="1600">
                <a:solidFill>
                  <a:srgbClr val="00338D"/>
                </a:solidFill>
                <a:latin typeface="Arial"/>
                <a:cs typeface="Arial"/>
              </a:rPr>
              <a:t>would</a:t>
            </a:r>
            <a:r>
              <a:rPr sz="1600" spc="-15">
                <a:solidFill>
                  <a:srgbClr val="00338D"/>
                </a:solidFill>
                <a:latin typeface="Arial"/>
                <a:cs typeface="Arial"/>
              </a:rPr>
              <a:t> </a:t>
            </a:r>
            <a:r>
              <a:rPr sz="1600">
                <a:solidFill>
                  <a:srgbClr val="00338D"/>
                </a:solidFill>
                <a:latin typeface="Arial"/>
                <a:cs typeface="Arial"/>
              </a:rPr>
              <a:t>be</a:t>
            </a:r>
            <a:r>
              <a:rPr sz="1600" spc="-15">
                <a:solidFill>
                  <a:srgbClr val="00338D"/>
                </a:solidFill>
                <a:latin typeface="Arial"/>
                <a:cs typeface="Arial"/>
              </a:rPr>
              <a:t> </a:t>
            </a:r>
            <a:r>
              <a:rPr sz="1600">
                <a:solidFill>
                  <a:srgbClr val="00338D"/>
                </a:solidFill>
                <a:latin typeface="Arial"/>
                <a:cs typeface="Arial"/>
              </a:rPr>
              <a:t>expected</a:t>
            </a:r>
            <a:r>
              <a:rPr sz="1600" spc="-15">
                <a:solidFill>
                  <a:srgbClr val="00338D"/>
                </a:solidFill>
                <a:latin typeface="Arial"/>
                <a:cs typeface="Arial"/>
              </a:rPr>
              <a:t> </a:t>
            </a:r>
            <a:r>
              <a:rPr sz="1600">
                <a:solidFill>
                  <a:srgbClr val="00338D"/>
                </a:solidFill>
                <a:latin typeface="Arial"/>
                <a:cs typeface="Arial"/>
              </a:rPr>
              <a:t>for the</a:t>
            </a:r>
            <a:r>
              <a:rPr sz="1600" spc="-10">
                <a:solidFill>
                  <a:srgbClr val="00338D"/>
                </a:solidFill>
                <a:latin typeface="Arial"/>
                <a:cs typeface="Arial"/>
              </a:rPr>
              <a:t> </a:t>
            </a:r>
            <a:r>
              <a:rPr sz="1600">
                <a:solidFill>
                  <a:srgbClr val="00338D"/>
                </a:solidFill>
                <a:latin typeface="Arial"/>
                <a:cs typeface="Arial"/>
              </a:rPr>
              <a:t>type</a:t>
            </a:r>
            <a:r>
              <a:rPr sz="1600" spc="-5">
                <a:solidFill>
                  <a:srgbClr val="00338D"/>
                </a:solidFill>
                <a:latin typeface="Arial"/>
                <a:cs typeface="Arial"/>
              </a:rPr>
              <a:t> </a:t>
            </a:r>
            <a:r>
              <a:rPr sz="1600">
                <a:solidFill>
                  <a:srgbClr val="00338D"/>
                </a:solidFill>
                <a:latin typeface="Arial"/>
                <a:cs typeface="Arial"/>
              </a:rPr>
              <a:t>of</a:t>
            </a:r>
            <a:r>
              <a:rPr sz="1600" spc="-5">
                <a:solidFill>
                  <a:srgbClr val="00338D"/>
                </a:solidFill>
                <a:latin typeface="Arial"/>
                <a:cs typeface="Arial"/>
              </a:rPr>
              <a:t> </a:t>
            </a:r>
            <a:r>
              <a:rPr sz="1600">
                <a:solidFill>
                  <a:srgbClr val="00338D"/>
                </a:solidFill>
                <a:latin typeface="Arial"/>
                <a:cs typeface="Arial"/>
              </a:rPr>
              <a:t>hospital,</a:t>
            </a:r>
            <a:r>
              <a:rPr sz="1600" spc="-10">
                <a:solidFill>
                  <a:srgbClr val="00338D"/>
                </a:solidFill>
                <a:latin typeface="Arial"/>
                <a:cs typeface="Arial"/>
              </a:rPr>
              <a:t> </a:t>
            </a:r>
            <a:r>
              <a:rPr sz="1600">
                <a:solidFill>
                  <a:srgbClr val="00338D"/>
                </a:solidFill>
                <a:latin typeface="Arial"/>
                <a:cs typeface="Arial"/>
              </a:rPr>
              <a:t>based</a:t>
            </a:r>
            <a:r>
              <a:rPr sz="1600" spc="-5">
                <a:solidFill>
                  <a:srgbClr val="00338D"/>
                </a:solidFill>
                <a:latin typeface="Arial"/>
                <a:cs typeface="Arial"/>
              </a:rPr>
              <a:t> </a:t>
            </a:r>
            <a:r>
              <a:rPr sz="1600">
                <a:solidFill>
                  <a:srgbClr val="00338D"/>
                </a:solidFill>
                <a:latin typeface="Arial"/>
                <a:cs typeface="Arial"/>
              </a:rPr>
              <a:t>on</a:t>
            </a:r>
            <a:r>
              <a:rPr sz="1600" spc="-10">
                <a:solidFill>
                  <a:srgbClr val="00338D"/>
                </a:solidFill>
                <a:latin typeface="Arial"/>
                <a:cs typeface="Arial"/>
              </a:rPr>
              <a:t> </a:t>
            </a:r>
            <a:r>
              <a:rPr sz="1600">
                <a:solidFill>
                  <a:srgbClr val="00338D"/>
                </a:solidFill>
                <a:latin typeface="Arial"/>
                <a:cs typeface="Arial"/>
              </a:rPr>
              <a:t>figures</a:t>
            </a:r>
            <a:r>
              <a:rPr sz="1600" spc="-5">
                <a:solidFill>
                  <a:srgbClr val="00338D"/>
                </a:solidFill>
                <a:latin typeface="Arial"/>
                <a:cs typeface="Arial"/>
              </a:rPr>
              <a:t> </a:t>
            </a:r>
            <a:r>
              <a:rPr sz="1600">
                <a:solidFill>
                  <a:srgbClr val="00338D"/>
                </a:solidFill>
                <a:latin typeface="Arial"/>
                <a:cs typeface="Arial"/>
              </a:rPr>
              <a:t>from</a:t>
            </a:r>
            <a:r>
              <a:rPr sz="1600" spc="-5">
                <a:solidFill>
                  <a:srgbClr val="00338D"/>
                </a:solidFill>
                <a:latin typeface="Arial"/>
                <a:cs typeface="Arial"/>
              </a:rPr>
              <a:t> </a:t>
            </a:r>
            <a:r>
              <a:rPr sz="1600">
                <a:solidFill>
                  <a:srgbClr val="00338D"/>
                </a:solidFill>
                <a:latin typeface="Arial"/>
                <a:cs typeface="Arial"/>
              </a:rPr>
              <a:t>a</a:t>
            </a:r>
            <a:r>
              <a:rPr sz="1600" spc="-5">
                <a:solidFill>
                  <a:srgbClr val="00338D"/>
                </a:solidFill>
                <a:latin typeface="Arial"/>
                <a:cs typeface="Arial"/>
              </a:rPr>
              <a:t> </a:t>
            </a:r>
            <a:r>
              <a:rPr sz="1600" spc="-10">
                <a:solidFill>
                  <a:srgbClr val="00338D"/>
                </a:solidFill>
                <a:latin typeface="Arial"/>
                <a:cs typeface="Arial"/>
              </a:rPr>
              <a:t>disputed </a:t>
            </a:r>
            <a:r>
              <a:rPr sz="1600">
                <a:solidFill>
                  <a:srgbClr val="00338D"/>
                </a:solidFill>
                <a:latin typeface="Arial"/>
                <a:cs typeface="Arial"/>
              </a:rPr>
              <a:t>mortality</a:t>
            </a:r>
            <a:r>
              <a:rPr sz="1600" spc="-15">
                <a:solidFill>
                  <a:srgbClr val="00338D"/>
                </a:solidFill>
                <a:latin typeface="Arial"/>
                <a:cs typeface="Arial"/>
              </a:rPr>
              <a:t> </a:t>
            </a:r>
            <a:r>
              <a:rPr sz="1600" spc="-10">
                <a:solidFill>
                  <a:srgbClr val="00338D"/>
                </a:solidFill>
                <a:latin typeface="Arial"/>
                <a:cs typeface="Arial"/>
              </a:rPr>
              <a:t>model.</a:t>
            </a:r>
            <a:endParaRPr sz="1600">
              <a:latin typeface="Arial"/>
              <a:cs typeface="Arial"/>
            </a:endParaRPr>
          </a:p>
          <a:p>
            <a:pPr>
              <a:lnSpc>
                <a:spcPct val="100000"/>
              </a:lnSpc>
            </a:pPr>
            <a:endParaRPr sz="1800">
              <a:latin typeface="Arial"/>
              <a:cs typeface="Arial"/>
            </a:endParaRPr>
          </a:p>
          <a:p>
            <a:pPr>
              <a:lnSpc>
                <a:spcPct val="100000"/>
              </a:lnSpc>
              <a:spcBef>
                <a:spcPts val="5"/>
              </a:spcBef>
            </a:pPr>
            <a:endParaRPr sz="1700">
              <a:latin typeface="Arial"/>
              <a:cs typeface="Arial"/>
            </a:endParaRPr>
          </a:p>
          <a:p>
            <a:pPr marL="50165" marR="241935">
              <a:lnSpc>
                <a:spcPct val="100000"/>
              </a:lnSpc>
            </a:pPr>
            <a:r>
              <a:rPr sz="1600">
                <a:solidFill>
                  <a:srgbClr val="00338D"/>
                </a:solidFill>
                <a:latin typeface="Arial"/>
                <a:cs typeface="Arial"/>
              </a:rPr>
              <a:t>CEO</a:t>
            </a:r>
            <a:r>
              <a:rPr sz="1600" spc="-30">
                <a:solidFill>
                  <a:srgbClr val="00338D"/>
                </a:solidFill>
                <a:latin typeface="Arial"/>
                <a:cs typeface="Arial"/>
              </a:rPr>
              <a:t> </a:t>
            </a:r>
            <a:r>
              <a:rPr sz="1600">
                <a:solidFill>
                  <a:srgbClr val="00338D"/>
                </a:solidFill>
                <a:latin typeface="Arial"/>
                <a:cs typeface="Arial"/>
              </a:rPr>
              <a:t>was</a:t>
            </a:r>
            <a:r>
              <a:rPr sz="1600" spc="-25">
                <a:solidFill>
                  <a:srgbClr val="00338D"/>
                </a:solidFill>
                <a:latin typeface="Arial"/>
                <a:cs typeface="Arial"/>
              </a:rPr>
              <a:t> </a:t>
            </a:r>
            <a:r>
              <a:rPr sz="1600">
                <a:solidFill>
                  <a:srgbClr val="00338D"/>
                </a:solidFill>
                <a:latin typeface="Arial"/>
                <a:cs typeface="Arial"/>
              </a:rPr>
              <a:t>suspended</a:t>
            </a:r>
            <a:r>
              <a:rPr sz="1600" spc="-25">
                <a:solidFill>
                  <a:srgbClr val="00338D"/>
                </a:solidFill>
                <a:latin typeface="Arial"/>
                <a:cs typeface="Arial"/>
              </a:rPr>
              <a:t> </a:t>
            </a:r>
            <a:r>
              <a:rPr sz="1600">
                <a:solidFill>
                  <a:srgbClr val="00338D"/>
                </a:solidFill>
                <a:latin typeface="Arial"/>
                <a:cs typeface="Arial"/>
              </a:rPr>
              <a:t>and</a:t>
            </a:r>
            <a:r>
              <a:rPr sz="1600" spc="-15">
                <a:solidFill>
                  <a:srgbClr val="00338D"/>
                </a:solidFill>
                <a:latin typeface="Arial"/>
                <a:cs typeface="Arial"/>
              </a:rPr>
              <a:t> </a:t>
            </a:r>
            <a:r>
              <a:rPr sz="1600">
                <a:solidFill>
                  <a:srgbClr val="00338D"/>
                </a:solidFill>
                <a:latin typeface="Arial"/>
                <a:cs typeface="Arial"/>
              </a:rPr>
              <a:t>the</a:t>
            </a:r>
            <a:r>
              <a:rPr sz="1600" spc="-5">
                <a:solidFill>
                  <a:srgbClr val="00338D"/>
                </a:solidFill>
                <a:latin typeface="Arial"/>
                <a:cs typeface="Arial"/>
              </a:rPr>
              <a:t> </a:t>
            </a:r>
            <a:r>
              <a:rPr sz="1600">
                <a:solidFill>
                  <a:srgbClr val="00338D"/>
                </a:solidFill>
                <a:latin typeface="Arial"/>
                <a:cs typeface="Arial"/>
              </a:rPr>
              <a:t>chair</a:t>
            </a:r>
            <a:r>
              <a:rPr sz="1600" spc="-20">
                <a:solidFill>
                  <a:srgbClr val="00338D"/>
                </a:solidFill>
                <a:latin typeface="Arial"/>
                <a:cs typeface="Arial"/>
              </a:rPr>
              <a:t> </a:t>
            </a:r>
            <a:r>
              <a:rPr sz="1600">
                <a:solidFill>
                  <a:srgbClr val="00338D"/>
                </a:solidFill>
                <a:latin typeface="Arial"/>
                <a:cs typeface="Arial"/>
              </a:rPr>
              <a:t>resigned;</a:t>
            </a:r>
            <a:r>
              <a:rPr sz="1600" spc="-15">
                <a:solidFill>
                  <a:srgbClr val="00338D"/>
                </a:solidFill>
                <a:latin typeface="Arial"/>
                <a:cs typeface="Arial"/>
              </a:rPr>
              <a:t> </a:t>
            </a:r>
            <a:r>
              <a:rPr sz="1600">
                <a:solidFill>
                  <a:srgbClr val="00338D"/>
                </a:solidFill>
                <a:latin typeface="Arial"/>
                <a:cs typeface="Arial"/>
              </a:rPr>
              <a:t>other</a:t>
            </a:r>
            <a:r>
              <a:rPr sz="1600" spc="-5">
                <a:solidFill>
                  <a:srgbClr val="00338D"/>
                </a:solidFill>
                <a:latin typeface="Arial"/>
                <a:cs typeface="Arial"/>
              </a:rPr>
              <a:t> </a:t>
            </a:r>
            <a:r>
              <a:rPr sz="1600">
                <a:solidFill>
                  <a:srgbClr val="00338D"/>
                </a:solidFill>
                <a:latin typeface="Arial"/>
                <a:cs typeface="Arial"/>
              </a:rPr>
              <a:t>senior</a:t>
            </a:r>
            <a:r>
              <a:rPr sz="1600" spc="-15">
                <a:solidFill>
                  <a:srgbClr val="00338D"/>
                </a:solidFill>
                <a:latin typeface="Arial"/>
                <a:cs typeface="Arial"/>
              </a:rPr>
              <a:t> </a:t>
            </a:r>
            <a:r>
              <a:rPr sz="1600">
                <a:solidFill>
                  <a:srgbClr val="00338D"/>
                </a:solidFill>
                <a:latin typeface="Arial"/>
                <a:cs typeface="Arial"/>
              </a:rPr>
              <a:t>NHS</a:t>
            </a:r>
            <a:r>
              <a:rPr sz="1600" spc="-20">
                <a:solidFill>
                  <a:srgbClr val="00338D"/>
                </a:solidFill>
                <a:latin typeface="Arial"/>
                <a:cs typeface="Arial"/>
              </a:rPr>
              <a:t> </a:t>
            </a:r>
            <a:r>
              <a:rPr sz="1600">
                <a:solidFill>
                  <a:srgbClr val="00338D"/>
                </a:solidFill>
                <a:latin typeface="Arial"/>
                <a:cs typeface="Arial"/>
              </a:rPr>
              <a:t>executives</a:t>
            </a:r>
            <a:r>
              <a:rPr sz="1600" spc="-25">
                <a:solidFill>
                  <a:srgbClr val="00338D"/>
                </a:solidFill>
                <a:latin typeface="Arial"/>
                <a:cs typeface="Arial"/>
              </a:rPr>
              <a:t> </a:t>
            </a:r>
            <a:r>
              <a:rPr sz="1600">
                <a:solidFill>
                  <a:srgbClr val="00338D"/>
                </a:solidFill>
                <a:latin typeface="Arial"/>
                <a:cs typeface="Arial"/>
              </a:rPr>
              <a:t>who</a:t>
            </a:r>
            <a:r>
              <a:rPr sz="1600" spc="-30">
                <a:solidFill>
                  <a:srgbClr val="00338D"/>
                </a:solidFill>
                <a:latin typeface="Arial"/>
                <a:cs typeface="Arial"/>
              </a:rPr>
              <a:t> </a:t>
            </a:r>
            <a:r>
              <a:rPr sz="1600">
                <a:solidFill>
                  <a:srgbClr val="00338D"/>
                </a:solidFill>
                <a:latin typeface="Arial"/>
                <a:cs typeface="Arial"/>
              </a:rPr>
              <a:t>had</a:t>
            </a:r>
            <a:r>
              <a:rPr sz="1600" spc="-10">
                <a:solidFill>
                  <a:srgbClr val="00338D"/>
                </a:solidFill>
                <a:latin typeface="Arial"/>
                <a:cs typeface="Arial"/>
              </a:rPr>
              <a:t> responsibility </a:t>
            </a:r>
            <a:r>
              <a:rPr sz="1600">
                <a:solidFill>
                  <a:srgbClr val="00338D"/>
                </a:solidFill>
                <a:latin typeface="Arial"/>
                <a:cs typeface="Arial"/>
              </a:rPr>
              <a:t>for</a:t>
            </a:r>
            <a:r>
              <a:rPr sz="1600" spc="-10">
                <a:solidFill>
                  <a:srgbClr val="00338D"/>
                </a:solidFill>
                <a:latin typeface="Arial"/>
                <a:cs typeface="Arial"/>
              </a:rPr>
              <a:t> </a:t>
            </a:r>
            <a:r>
              <a:rPr sz="1600">
                <a:solidFill>
                  <a:srgbClr val="00338D"/>
                </a:solidFill>
                <a:latin typeface="Arial"/>
                <a:cs typeface="Arial"/>
              </a:rPr>
              <a:t>Stafford</a:t>
            </a:r>
            <a:r>
              <a:rPr sz="1600" spc="-10">
                <a:solidFill>
                  <a:srgbClr val="00338D"/>
                </a:solidFill>
                <a:latin typeface="Arial"/>
                <a:cs typeface="Arial"/>
              </a:rPr>
              <a:t> </a:t>
            </a:r>
            <a:r>
              <a:rPr sz="1600">
                <a:solidFill>
                  <a:srgbClr val="00338D"/>
                </a:solidFill>
                <a:latin typeface="Arial"/>
                <a:cs typeface="Arial"/>
              </a:rPr>
              <a:t>Hospital</a:t>
            </a:r>
            <a:r>
              <a:rPr sz="1600" spc="-25">
                <a:solidFill>
                  <a:srgbClr val="00338D"/>
                </a:solidFill>
                <a:latin typeface="Arial"/>
                <a:cs typeface="Arial"/>
              </a:rPr>
              <a:t> </a:t>
            </a:r>
            <a:r>
              <a:rPr sz="1600">
                <a:solidFill>
                  <a:srgbClr val="00338D"/>
                </a:solidFill>
                <a:latin typeface="Arial"/>
                <a:cs typeface="Arial"/>
              </a:rPr>
              <a:t>were</a:t>
            </a:r>
            <a:r>
              <a:rPr sz="1600" spc="-20">
                <a:solidFill>
                  <a:srgbClr val="00338D"/>
                </a:solidFill>
                <a:latin typeface="Arial"/>
                <a:cs typeface="Arial"/>
              </a:rPr>
              <a:t> </a:t>
            </a:r>
            <a:r>
              <a:rPr sz="1600" spc="-10">
                <a:solidFill>
                  <a:srgbClr val="00338D"/>
                </a:solidFill>
                <a:latin typeface="Arial"/>
                <a:cs typeface="Arial"/>
              </a:rPr>
              <a:t>promoted.</a:t>
            </a:r>
            <a:endParaRPr sz="1600">
              <a:latin typeface="Arial"/>
              <a:cs typeface="Arial"/>
            </a:endParaRPr>
          </a:p>
          <a:p>
            <a:pPr>
              <a:lnSpc>
                <a:spcPct val="100000"/>
              </a:lnSpc>
            </a:pPr>
            <a:endParaRPr sz="1800">
              <a:latin typeface="Arial"/>
              <a:cs typeface="Arial"/>
            </a:endParaRPr>
          </a:p>
          <a:p>
            <a:pPr marL="12700" marR="5080">
              <a:lnSpc>
                <a:spcPct val="100000"/>
              </a:lnSpc>
              <a:spcBef>
                <a:spcPts val="1485"/>
              </a:spcBef>
            </a:pPr>
            <a:r>
              <a:rPr sz="1600">
                <a:solidFill>
                  <a:srgbClr val="00338D"/>
                </a:solidFill>
                <a:latin typeface="Arial"/>
                <a:cs typeface="Arial"/>
              </a:rPr>
              <a:t>The</a:t>
            </a:r>
            <a:r>
              <a:rPr sz="1600" spc="-40">
                <a:solidFill>
                  <a:srgbClr val="00338D"/>
                </a:solidFill>
                <a:latin typeface="Arial"/>
                <a:cs typeface="Arial"/>
              </a:rPr>
              <a:t> </a:t>
            </a:r>
            <a:r>
              <a:rPr sz="1600">
                <a:solidFill>
                  <a:srgbClr val="00338D"/>
                </a:solidFill>
                <a:latin typeface="Arial"/>
                <a:cs typeface="Arial"/>
              </a:rPr>
              <a:t>Francis</a:t>
            </a:r>
            <a:r>
              <a:rPr sz="1600" spc="-15">
                <a:solidFill>
                  <a:srgbClr val="00338D"/>
                </a:solidFill>
                <a:latin typeface="Arial"/>
                <a:cs typeface="Arial"/>
              </a:rPr>
              <a:t> </a:t>
            </a:r>
            <a:r>
              <a:rPr sz="1600">
                <a:solidFill>
                  <a:srgbClr val="00338D"/>
                </a:solidFill>
                <a:latin typeface="Arial"/>
                <a:cs typeface="Arial"/>
              </a:rPr>
              <a:t>Report</a:t>
            </a:r>
            <a:r>
              <a:rPr sz="1600" spc="-15">
                <a:solidFill>
                  <a:srgbClr val="00338D"/>
                </a:solidFill>
                <a:latin typeface="Arial"/>
                <a:cs typeface="Arial"/>
              </a:rPr>
              <a:t> </a:t>
            </a:r>
            <a:r>
              <a:rPr sz="1600">
                <a:solidFill>
                  <a:srgbClr val="00338D"/>
                </a:solidFill>
                <a:latin typeface="Arial"/>
                <a:cs typeface="Arial"/>
              </a:rPr>
              <a:t>in</a:t>
            </a:r>
            <a:r>
              <a:rPr sz="1600" spc="-20">
                <a:solidFill>
                  <a:srgbClr val="00338D"/>
                </a:solidFill>
                <a:latin typeface="Arial"/>
                <a:cs typeface="Arial"/>
              </a:rPr>
              <a:t> </a:t>
            </a:r>
            <a:r>
              <a:rPr sz="1600">
                <a:solidFill>
                  <a:srgbClr val="00338D"/>
                </a:solidFill>
                <a:latin typeface="Arial"/>
                <a:cs typeface="Arial"/>
              </a:rPr>
              <a:t>2013</a:t>
            </a:r>
            <a:r>
              <a:rPr sz="1600" spc="-15">
                <a:solidFill>
                  <a:srgbClr val="00338D"/>
                </a:solidFill>
                <a:latin typeface="Arial"/>
                <a:cs typeface="Arial"/>
              </a:rPr>
              <a:t> </a:t>
            </a:r>
            <a:r>
              <a:rPr sz="1600">
                <a:solidFill>
                  <a:srgbClr val="00338D"/>
                </a:solidFill>
                <a:latin typeface="Arial"/>
                <a:cs typeface="Arial"/>
              </a:rPr>
              <a:t>listed</a:t>
            </a:r>
            <a:r>
              <a:rPr sz="1600" spc="-20">
                <a:solidFill>
                  <a:srgbClr val="00338D"/>
                </a:solidFill>
                <a:latin typeface="Arial"/>
                <a:cs typeface="Arial"/>
              </a:rPr>
              <a:t> </a:t>
            </a:r>
            <a:r>
              <a:rPr sz="1600">
                <a:solidFill>
                  <a:srgbClr val="00338D"/>
                </a:solidFill>
                <a:latin typeface="Arial"/>
                <a:cs typeface="Arial"/>
              </a:rPr>
              <a:t>290</a:t>
            </a:r>
            <a:r>
              <a:rPr sz="1600" spc="-15">
                <a:solidFill>
                  <a:srgbClr val="00338D"/>
                </a:solidFill>
                <a:latin typeface="Arial"/>
                <a:cs typeface="Arial"/>
              </a:rPr>
              <a:t> </a:t>
            </a:r>
            <a:r>
              <a:rPr sz="1600">
                <a:solidFill>
                  <a:srgbClr val="00338D"/>
                </a:solidFill>
                <a:latin typeface="Arial"/>
                <a:cs typeface="Arial"/>
              </a:rPr>
              <a:t>recommendations</a:t>
            </a:r>
            <a:r>
              <a:rPr sz="1600" spc="-15">
                <a:solidFill>
                  <a:srgbClr val="00338D"/>
                </a:solidFill>
                <a:latin typeface="Arial"/>
                <a:cs typeface="Arial"/>
              </a:rPr>
              <a:t> </a:t>
            </a:r>
            <a:r>
              <a:rPr sz="1600">
                <a:solidFill>
                  <a:srgbClr val="00338D"/>
                </a:solidFill>
                <a:latin typeface="Arial"/>
                <a:cs typeface="Arial"/>
              </a:rPr>
              <a:t>for</a:t>
            </a:r>
            <a:r>
              <a:rPr sz="1600" spc="-10">
                <a:solidFill>
                  <a:srgbClr val="00338D"/>
                </a:solidFill>
                <a:latin typeface="Arial"/>
                <a:cs typeface="Arial"/>
              </a:rPr>
              <a:t> </a:t>
            </a:r>
            <a:r>
              <a:rPr sz="1600">
                <a:solidFill>
                  <a:srgbClr val="00338D"/>
                </a:solidFill>
                <a:latin typeface="Arial"/>
                <a:cs typeface="Arial"/>
              </a:rPr>
              <a:t>culture</a:t>
            </a:r>
            <a:r>
              <a:rPr sz="1600" spc="-15">
                <a:solidFill>
                  <a:srgbClr val="00338D"/>
                </a:solidFill>
                <a:latin typeface="Arial"/>
                <a:cs typeface="Arial"/>
              </a:rPr>
              <a:t> </a:t>
            </a:r>
            <a:r>
              <a:rPr sz="1600">
                <a:solidFill>
                  <a:srgbClr val="00338D"/>
                </a:solidFill>
                <a:latin typeface="Arial"/>
                <a:cs typeface="Arial"/>
              </a:rPr>
              <a:t>change</a:t>
            </a:r>
            <a:r>
              <a:rPr sz="1600" spc="-20">
                <a:solidFill>
                  <a:srgbClr val="00338D"/>
                </a:solidFill>
                <a:latin typeface="Arial"/>
                <a:cs typeface="Arial"/>
              </a:rPr>
              <a:t> </a:t>
            </a:r>
            <a:r>
              <a:rPr sz="1600">
                <a:solidFill>
                  <a:srgbClr val="00338D"/>
                </a:solidFill>
                <a:latin typeface="Arial"/>
                <a:cs typeface="Arial"/>
              </a:rPr>
              <a:t>and</a:t>
            </a:r>
            <a:r>
              <a:rPr sz="1600" spc="-20">
                <a:solidFill>
                  <a:srgbClr val="00338D"/>
                </a:solidFill>
                <a:latin typeface="Arial"/>
                <a:cs typeface="Arial"/>
              </a:rPr>
              <a:t> </a:t>
            </a:r>
            <a:r>
              <a:rPr sz="1600">
                <a:solidFill>
                  <a:srgbClr val="00338D"/>
                </a:solidFill>
                <a:latin typeface="Arial"/>
                <a:cs typeface="Arial"/>
              </a:rPr>
              <a:t>promotion</a:t>
            </a:r>
            <a:r>
              <a:rPr sz="1600" spc="-10">
                <a:solidFill>
                  <a:srgbClr val="00338D"/>
                </a:solidFill>
                <a:latin typeface="Arial"/>
                <a:cs typeface="Arial"/>
              </a:rPr>
              <a:t> </a:t>
            </a:r>
            <a:r>
              <a:rPr sz="1600">
                <a:solidFill>
                  <a:srgbClr val="00338D"/>
                </a:solidFill>
                <a:latin typeface="Arial"/>
                <a:cs typeface="Arial"/>
              </a:rPr>
              <a:t>of</a:t>
            </a:r>
            <a:r>
              <a:rPr sz="1600" spc="-10">
                <a:solidFill>
                  <a:srgbClr val="00338D"/>
                </a:solidFill>
                <a:latin typeface="Arial"/>
                <a:cs typeface="Arial"/>
              </a:rPr>
              <a:t> patient </a:t>
            </a:r>
            <a:r>
              <a:rPr sz="1600">
                <a:solidFill>
                  <a:srgbClr val="00338D"/>
                </a:solidFill>
                <a:latin typeface="Arial"/>
                <a:cs typeface="Arial"/>
              </a:rPr>
              <a:t>centred</a:t>
            </a:r>
            <a:r>
              <a:rPr sz="1600" spc="-5">
                <a:solidFill>
                  <a:srgbClr val="00338D"/>
                </a:solidFill>
                <a:latin typeface="Arial"/>
                <a:cs typeface="Arial"/>
              </a:rPr>
              <a:t> </a:t>
            </a:r>
            <a:r>
              <a:rPr sz="1600" spc="-20">
                <a:solidFill>
                  <a:srgbClr val="00338D"/>
                </a:solidFill>
                <a:latin typeface="Arial"/>
                <a:cs typeface="Arial"/>
              </a:rPr>
              <a:t>care</a:t>
            </a:r>
            <a:endParaRPr sz="1600">
              <a:latin typeface="Arial"/>
              <a:cs typeface="Arial"/>
            </a:endParaRPr>
          </a:p>
        </p:txBody>
      </p:sp>
      <p:pic>
        <p:nvPicPr>
          <p:cNvPr id="8" name="object 8"/>
          <p:cNvPicPr/>
          <p:nvPr/>
        </p:nvPicPr>
        <p:blipFill>
          <a:blip r:embed="rId2" cstate="print"/>
          <a:stretch>
            <a:fillRect/>
          </a:stretch>
        </p:blipFill>
        <p:spPr>
          <a:xfrm>
            <a:off x="725423" y="1918716"/>
            <a:ext cx="750570" cy="768096"/>
          </a:xfrm>
          <a:prstGeom prst="rect">
            <a:avLst/>
          </a:prstGeom>
        </p:spPr>
      </p:pic>
      <p:pic>
        <p:nvPicPr>
          <p:cNvPr id="9" name="object 9"/>
          <p:cNvPicPr/>
          <p:nvPr/>
        </p:nvPicPr>
        <p:blipFill>
          <a:blip r:embed="rId3" cstate="print"/>
          <a:stretch>
            <a:fillRect/>
          </a:stretch>
        </p:blipFill>
        <p:spPr>
          <a:xfrm>
            <a:off x="725423" y="3183635"/>
            <a:ext cx="750570" cy="768095"/>
          </a:xfrm>
          <a:prstGeom prst="rect">
            <a:avLst/>
          </a:prstGeom>
        </p:spPr>
      </p:pic>
      <p:pic>
        <p:nvPicPr>
          <p:cNvPr id="10" name="object 10"/>
          <p:cNvPicPr/>
          <p:nvPr/>
        </p:nvPicPr>
        <p:blipFill>
          <a:blip r:embed="rId4" cstate="print"/>
          <a:stretch>
            <a:fillRect/>
          </a:stretch>
        </p:blipFill>
        <p:spPr>
          <a:xfrm>
            <a:off x="725423" y="4389120"/>
            <a:ext cx="750570" cy="792480"/>
          </a:xfrm>
          <a:prstGeom prst="rect">
            <a:avLst/>
          </a:prstGeom>
        </p:spPr>
      </p:pic>
      <p:pic>
        <p:nvPicPr>
          <p:cNvPr id="11" name="object 11"/>
          <p:cNvPicPr/>
          <p:nvPr/>
        </p:nvPicPr>
        <p:blipFill>
          <a:blip r:embed="rId5" cstate="print"/>
          <a:stretch>
            <a:fillRect/>
          </a:stretch>
        </p:blipFill>
        <p:spPr>
          <a:xfrm>
            <a:off x="725423" y="5337047"/>
            <a:ext cx="750570" cy="811529"/>
          </a:xfrm>
          <a:prstGeom prst="rect">
            <a:avLst/>
          </a:prstGeom>
        </p:spPr>
      </p:pic>
      <p:sp>
        <p:nvSpPr>
          <p:cNvPr id="12" name="object 12"/>
          <p:cNvSpPr txBox="1">
            <a:spLocks noGrp="1"/>
          </p:cNvSpPr>
          <p:nvPr>
            <p:ph type="sldNum" sz="quarter" idx="7"/>
          </p:nvPr>
        </p:nvSpPr>
        <p:spPr>
          <a:prstGeom prst="rect">
            <a:avLst/>
          </a:prstGeom>
        </p:spPr>
        <p:txBody>
          <a:bodyPr vert="horz" wrap="square" lIns="0" tIns="2540" rIns="0" bIns="0" rtlCol="0">
            <a:spAutoFit/>
          </a:bodyPr>
          <a:lstStyle/>
          <a:p>
            <a:pPr marL="38100">
              <a:lnSpc>
                <a:spcPct val="100000"/>
              </a:lnSpc>
              <a:spcBef>
                <a:spcPts val="20"/>
              </a:spcBef>
            </a:pPr>
            <a:fld id="{81D60167-4931-47E6-BA6A-407CBD079E47}" type="slidenum">
              <a:rPr dirty="0"/>
              <a:t>15</a:t>
            </a:fld>
            <a:r>
              <a:rPr spc="190"/>
              <a:t>  </a:t>
            </a:r>
            <a:r>
              <a:t>Alliance</a:t>
            </a:r>
            <a:r>
              <a:rPr spc="-20"/>
              <a:t> </a:t>
            </a:r>
            <a:r>
              <a:t>Manchester</a:t>
            </a:r>
            <a:r>
              <a:rPr spc="5"/>
              <a:t> </a:t>
            </a:r>
            <a:r>
              <a:t>Business</a:t>
            </a:r>
            <a:r>
              <a:rPr spc="-10"/>
              <a:t> School</a:t>
            </a:r>
          </a:p>
        </p:txBody>
      </p:sp>
    </p:spTree>
    <p:extLst>
      <p:ext uri="{BB962C8B-B14F-4D97-AF65-F5344CB8AC3E}">
        <p14:creationId xmlns:p14="http://schemas.microsoft.com/office/powerpoint/2010/main" val="117475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6754" y="618327"/>
            <a:ext cx="8227637" cy="474489"/>
          </a:xfrm>
          <a:prstGeom prst="rect">
            <a:avLst/>
          </a:prstGeom>
        </p:spPr>
        <p:txBody>
          <a:bodyPr vert="horz" wrap="square" lIns="0" tIns="12700" rIns="0" bIns="0" rtlCol="0">
            <a:spAutoFit/>
          </a:bodyPr>
          <a:lstStyle/>
          <a:p>
            <a:pPr marL="12700">
              <a:lnSpc>
                <a:spcPct val="100000"/>
              </a:lnSpc>
              <a:spcBef>
                <a:spcPts val="100"/>
              </a:spcBef>
              <a:tabLst>
                <a:tab pos="3039110" algn="l"/>
                <a:tab pos="3834765" algn="l"/>
              </a:tabLst>
            </a:pPr>
            <a:r>
              <a:rPr spc="-25">
                <a:solidFill>
                  <a:srgbClr val="6C009C"/>
                </a:solidFill>
              </a:rPr>
              <a:t>J</a:t>
            </a:r>
            <a:r>
              <a:rPr spc="-420">
                <a:solidFill>
                  <a:srgbClr val="6C009C"/>
                </a:solidFill>
              </a:rPr>
              <a:t> </a:t>
            </a:r>
            <a:r>
              <a:rPr spc="-30">
                <a:solidFill>
                  <a:srgbClr val="6C009C"/>
                </a:solidFill>
              </a:rPr>
              <a:t>U</a:t>
            </a:r>
            <a:r>
              <a:rPr spc="-415">
                <a:solidFill>
                  <a:srgbClr val="6C009C"/>
                </a:solidFill>
              </a:rPr>
              <a:t> </a:t>
            </a:r>
            <a:r>
              <a:rPr spc="-30">
                <a:solidFill>
                  <a:srgbClr val="6C009C"/>
                </a:solidFill>
              </a:rPr>
              <a:t>D</a:t>
            </a:r>
            <a:r>
              <a:rPr spc="-415">
                <a:solidFill>
                  <a:srgbClr val="6C009C"/>
                </a:solidFill>
              </a:rPr>
              <a:t> </a:t>
            </a:r>
            <a:r>
              <a:rPr>
                <a:solidFill>
                  <a:srgbClr val="6C009C"/>
                </a:solidFill>
              </a:rPr>
              <a:t>G</a:t>
            </a:r>
            <a:r>
              <a:rPr spc="-415">
                <a:solidFill>
                  <a:srgbClr val="6C009C"/>
                </a:solidFill>
              </a:rPr>
              <a:t> </a:t>
            </a:r>
            <a:r>
              <a:rPr>
                <a:solidFill>
                  <a:srgbClr val="6C009C"/>
                </a:solidFill>
              </a:rPr>
              <a:t>E</a:t>
            </a:r>
            <a:r>
              <a:rPr spc="-415">
                <a:solidFill>
                  <a:srgbClr val="6C009C"/>
                </a:solidFill>
              </a:rPr>
              <a:t> </a:t>
            </a:r>
            <a:r>
              <a:rPr>
                <a:solidFill>
                  <a:srgbClr val="6C009C"/>
                </a:solidFill>
              </a:rPr>
              <a:t>M</a:t>
            </a:r>
            <a:r>
              <a:rPr spc="-409">
                <a:solidFill>
                  <a:srgbClr val="6C009C"/>
                </a:solidFill>
              </a:rPr>
              <a:t> </a:t>
            </a:r>
            <a:r>
              <a:rPr>
                <a:solidFill>
                  <a:srgbClr val="6C009C"/>
                </a:solidFill>
              </a:rPr>
              <a:t>E</a:t>
            </a:r>
            <a:r>
              <a:rPr spc="-420">
                <a:solidFill>
                  <a:srgbClr val="6C009C"/>
                </a:solidFill>
              </a:rPr>
              <a:t> </a:t>
            </a:r>
            <a:r>
              <a:rPr spc="-30">
                <a:solidFill>
                  <a:srgbClr val="6C009C"/>
                </a:solidFill>
              </a:rPr>
              <a:t>N</a:t>
            </a:r>
            <a:r>
              <a:rPr spc="-415">
                <a:solidFill>
                  <a:srgbClr val="6C009C"/>
                </a:solidFill>
              </a:rPr>
              <a:t> </a:t>
            </a:r>
            <a:r>
              <a:rPr spc="-50">
                <a:solidFill>
                  <a:srgbClr val="6C009C"/>
                </a:solidFill>
              </a:rPr>
              <a:t>T</a:t>
            </a:r>
            <a:r>
              <a:rPr>
                <a:solidFill>
                  <a:srgbClr val="6C009C"/>
                </a:solidFill>
              </a:rPr>
              <a:t>	O</a:t>
            </a:r>
            <a:r>
              <a:rPr spc="-420">
                <a:solidFill>
                  <a:srgbClr val="6C009C"/>
                </a:solidFill>
              </a:rPr>
              <a:t> </a:t>
            </a:r>
            <a:r>
              <a:rPr spc="-50">
                <a:solidFill>
                  <a:srgbClr val="6C009C"/>
                </a:solidFill>
              </a:rPr>
              <a:t>F</a:t>
            </a:r>
            <a:r>
              <a:rPr>
                <a:solidFill>
                  <a:srgbClr val="6C009C"/>
                </a:solidFill>
              </a:rPr>
              <a:t>	F</a:t>
            </a:r>
            <a:r>
              <a:rPr spc="-415">
                <a:solidFill>
                  <a:srgbClr val="6C009C"/>
                </a:solidFill>
              </a:rPr>
              <a:t> </a:t>
            </a:r>
            <a:r>
              <a:rPr spc="-30">
                <a:solidFill>
                  <a:srgbClr val="6C009C"/>
                </a:solidFill>
              </a:rPr>
              <a:t>R</a:t>
            </a:r>
            <a:r>
              <a:rPr spc="-415">
                <a:solidFill>
                  <a:srgbClr val="6C009C"/>
                </a:solidFill>
              </a:rPr>
              <a:t> </a:t>
            </a:r>
            <a:r>
              <a:rPr spc="-30">
                <a:solidFill>
                  <a:srgbClr val="6C009C"/>
                </a:solidFill>
              </a:rPr>
              <a:t>A</a:t>
            </a:r>
            <a:r>
              <a:rPr spc="-415">
                <a:solidFill>
                  <a:srgbClr val="6C009C"/>
                </a:solidFill>
              </a:rPr>
              <a:t> </a:t>
            </a:r>
            <a:r>
              <a:rPr spc="-30">
                <a:solidFill>
                  <a:srgbClr val="6C009C"/>
                </a:solidFill>
              </a:rPr>
              <a:t>N</a:t>
            </a:r>
            <a:r>
              <a:rPr spc="-415">
                <a:solidFill>
                  <a:srgbClr val="6C009C"/>
                </a:solidFill>
              </a:rPr>
              <a:t> </a:t>
            </a:r>
            <a:r>
              <a:rPr spc="-30">
                <a:solidFill>
                  <a:srgbClr val="6C009C"/>
                </a:solidFill>
              </a:rPr>
              <a:t>C</a:t>
            </a:r>
            <a:r>
              <a:rPr spc="-415">
                <a:solidFill>
                  <a:srgbClr val="6C009C"/>
                </a:solidFill>
              </a:rPr>
              <a:t> </a:t>
            </a:r>
            <a:r>
              <a:rPr>
                <a:solidFill>
                  <a:srgbClr val="6C009C"/>
                </a:solidFill>
              </a:rPr>
              <a:t>I</a:t>
            </a:r>
            <a:r>
              <a:rPr spc="-415">
                <a:solidFill>
                  <a:srgbClr val="6C009C"/>
                </a:solidFill>
              </a:rPr>
              <a:t> </a:t>
            </a:r>
            <a:r>
              <a:rPr spc="-50">
                <a:solidFill>
                  <a:srgbClr val="6C009C"/>
                </a:solidFill>
              </a:rPr>
              <a:t>S</a:t>
            </a:r>
          </a:p>
        </p:txBody>
      </p:sp>
      <p:sp>
        <p:nvSpPr>
          <p:cNvPr id="3" name="object 3"/>
          <p:cNvSpPr/>
          <p:nvPr/>
        </p:nvSpPr>
        <p:spPr>
          <a:xfrm>
            <a:off x="355854" y="1340358"/>
            <a:ext cx="11474450" cy="4730115"/>
          </a:xfrm>
          <a:custGeom>
            <a:avLst/>
            <a:gdLst/>
            <a:ahLst/>
            <a:cxnLst/>
            <a:rect l="l" t="t" r="r" b="b"/>
            <a:pathLst>
              <a:path w="11474450" h="4730115">
                <a:moveTo>
                  <a:pt x="11474196" y="0"/>
                </a:moveTo>
                <a:lnTo>
                  <a:pt x="0" y="0"/>
                </a:lnTo>
                <a:lnTo>
                  <a:pt x="0" y="4729734"/>
                </a:lnTo>
                <a:lnTo>
                  <a:pt x="11474196" y="4729734"/>
                </a:lnTo>
                <a:lnTo>
                  <a:pt x="11474196" y="0"/>
                </a:lnTo>
                <a:close/>
              </a:path>
            </a:pathLst>
          </a:custGeom>
          <a:solidFill>
            <a:srgbClr val="F0F0F0"/>
          </a:solidFill>
        </p:spPr>
        <p:txBody>
          <a:bodyPr wrap="square" lIns="0" tIns="0" rIns="0" bIns="0" rtlCol="0"/>
          <a:lstStyle/>
          <a:p>
            <a:endParaRPr/>
          </a:p>
        </p:txBody>
      </p:sp>
      <p:sp>
        <p:nvSpPr>
          <p:cNvPr id="4" name="object 4"/>
          <p:cNvSpPr txBox="1">
            <a:spLocks noGrp="1"/>
          </p:cNvSpPr>
          <p:nvPr>
            <p:ph type="body" idx="1"/>
          </p:nvPr>
        </p:nvSpPr>
        <p:spPr>
          <a:prstGeom prst="rect">
            <a:avLst/>
          </a:prstGeom>
        </p:spPr>
        <p:txBody>
          <a:bodyPr vert="horz" wrap="square" lIns="0" tIns="696214" rIns="0" bIns="0" rtlCol="0">
            <a:spAutoFit/>
          </a:bodyPr>
          <a:lstStyle/>
          <a:p>
            <a:pPr marL="12700" marR="5080">
              <a:lnSpc>
                <a:spcPct val="100000"/>
              </a:lnSpc>
              <a:spcBef>
                <a:spcPts val="100"/>
              </a:spcBef>
            </a:pPr>
            <a:r>
              <a:rPr spc="-10"/>
              <a:t>“Aspects</a:t>
            </a:r>
            <a:r>
              <a:rPr spc="-120"/>
              <a:t> </a:t>
            </a:r>
            <a:r>
              <a:t>of</a:t>
            </a:r>
            <a:r>
              <a:rPr spc="-95"/>
              <a:t> </a:t>
            </a:r>
            <a:r>
              <a:t>a</a:t>
            </a:r>
            <a:r>
              <a:rPr spc="-90"/>
              <a:t> </a:t>
            </a:r>
            <a:r>
              <a:rPr spc="-10"/>
              <a:t>negative</a:t>
            </a:r>
            <a:r>
              <a:rPr spc="-114"/>
              <a:t> </a:t>
            </a:r>
            <a:r>
              <a:t>culture</a:t>
            </a:r>
            <a:r>
              <a:rPr spc="-100"/>
              <a:t> </a:t>
            </a:r>
            <a:r>
              <a:t>have</a:t>
            </a:r>
            <a:r>
              <a:rPr spc="-95"/>
              <a:t> </a:t>
            </a:r>
            <a:r>
              <a:t>emerged</a:t>
            </a:r>
            <a:r>
              <a:rPr spc="-90"/>
              <a:t> </a:t>
            </a:r>
            <a:r>
              <a:t>at</a:t>
            </a:r>
            <a:r>
              <a:rPr spc="-100"/>
              <a:t> </a:t>
            </a:r>
            <a:r>
              <a:t>all</a:t>
            </a:r>
            <a:r>
              <a:rPr spc="-95"/>
              <a:t> </a:t>
            </a:r>
            <a:r>
              <a:t>levels</a:t>
            </a:r>
            <a:r>
              <a:rPr spc="-100"/>
              <a:t> </a:t>
            </a:r>
            <a:r>
              <a:t>of</a:t>
            </a:r>
            <a:r>
              <a:rPr spc="-100"/>
              <a:t> </a:t>
            </a:r>
            <a:r>
              <a:t>the</a:t>
            </a:r>
            <a:r>
              <a:rPr spc="-95"/>
              <a:t> </a:t>
            </a:r>
            <a:r>
              <a:rPr spc="-25"/>
              <a:t>NHS </a:t>
            </a:r>
            <a:r>
              <a:rPr spc="-10"/>
              <a:t>system.</a:t>
            </a:r>
            <a:r>
              <a:rPr spc="-165"/>
              <a:t> </a:t>
            </a:r>
            <a:r>
              <a:t>These</a:t>
            </a:r>
            <a:r>
              <a:rPr spc="-85"/>
              <a:t> </a:t>
            </a:r>
            <a:r>
              <a:rPr spc="-10"/>
              <a:t>include:</a:t>
            </a:r>
            <a:r>
              <a:rPr spc="-105"/>
              <a:t> </a:t>
            </a:r>
            <a:r>
              <a:t>a</a:t>
            </a:r>
            <a:r>
              <a:rPr spc="-85"/>
              <a:t> </a:t>
            </a:r>
            <a:r>
              <a:t>lack</a:t>
            </a:r>
            <a:r>
              <a:rPr spc="-95"/>
              <a:t> </a:t>
            </a:r>
            <a:r>
              <a:t>of</a:t>
            </a:r>
            <a:r>
              <a:rPr spc="-90"/>
              <a:t> </a:t>
            </a:r>
            <a:r>
              <a:rPr spc="-10"/>
              <a:t>consideration</a:t>
            </a:r>
            <a:r>
              <a:rPr spc="-105"/>
              <a:t> </a:t>
            </a:r>
            <a:r>
              <a:t>of</a:t>
            </a:r>
            <a:r>
              <a:rPr spc="-95"/>
              <a:t> </a:t>
            </a:r>
            <a:r>
              <a:t>risks</a:t>
            </a:r>
            <a:r>
              <a:rPr spc="-95"/>
              <a:t> </a:t>
            </a:r>
            <a:r>
              <a:t>to</a:t>
            </a:r>
            <a:r>
              <a:rPr spc="-90"/>
              <a:t> </a:t>
            </a:r>
            <a:r>
              <a:rPr spc="-10"/>
              <a:t>patients, </a:t>
            </a:r>
            <a:r>
              <a:rPr spc="-20"/>
              <a:t>defensiveness,</a:t>
            </a:r>
            <a:r>
              <a:rPr spc="-145"/>
              <a:t> </a:t>
            </a:r>
            <a:r>
              <a:t>looking</a:t>
            </a:r>
            <a:r>
              <a:rPr spc="-125"/>
              <a:t> </a:t>
            </a:r>
            <a:r>
              <a:t>inwards</a:t>
            </a:r>
            <a:r>
              <a:rPr spc="-120"/>
              <a:t> </a:t>
            </a:r>
            <a:r>
              <a:t>not</a:t>
            </a:r>
            <a:r>
              <a:rPr spc="-120"/>
              <a:t> </a:t>
            </a:r>
            <a:r>
              <a:rPr spc="-10"/>
              <a:t>outwards,</a:t>
            </a:r>
            <a:r>
              <a:rPr spc="-130"/>
              <a:t> </a:t>
            </a:r>
            <a:r>
              <a:rPr spc="-35"/>
              <a:t>secrecy,</a:t>
            </a:r>
            <a:r>
              <a:rPr spc="-135"/>
              <a:t> </a:t>
            </a:r>
            <a:r>
              <a:rPr spc="-10"/>
              <a:t>misplaced assumptions</a:t>
            </a:r>
            <a:r>
              <a:rPr spc="-135"/>
              <a:t> </a:t>
            </a:r>
            <a:r>
              <a:t>of</a:t>
            </a:r>
            <a:r>
              <a:rPr spc="-105"/>
              <a:t> </a:t>
            </a:r>
            <a:r>
              <a:t>trust,</a:t>
            </a:r>
            <a:r>
              <a:rPr spc="-125"/>
              <a:t> </a:t>
            </a:r>
            <a:r>
              <a:rPr spc="-10"/>
              <a:t>acceptance</a:t>
            </a:r>
            <a:r>
              <a:rPr spc="-125"/>
              <a:t> </a:t>
            </a:r>
            <a:r>
              <a:t>of</a:t>
            </a:r>
            <a:r>
              <a:rPr spc="-105"/>
              <a:t> </a:t>
            </a:r>
            <a:r>
              <a:t>poor</a:t>
            </a:r>
            <a:r>
              <a:rPr spc="-100"/>
              <a:t> </a:t>
            </a:r>
            <a:r>
              <a:rPr spc="-10"/>
              <a:t>standards</a:t>
            </a:r>
            <a:r>
              <a:rPr spc="-110"/>
              <a:t> </a:t>
            </a:r>
            <a:r>
              <a:t>and,</a:t>
            </a:r>
            <a:r>
              <a:rPr spc="-105"/>
              <a:t> </a:t>
            </a:r>
            <a:r>
              <a:t>above</a:t>
            </a:r>
            <a:r>
              <a:rPr spc="-105"/>
              <a:t> </a:t>
            </a:r>
            <a:r>
              <a:t>all,</a:t>
            </a:r>
            <a:r>
              <a:rPr spc="-105"/>
              <a:t> </a:t>
            </a:r>
            <a:r>
              <a:rPr spc="-50"/>
              <a:t>a </a:t>
            </a:r>
            <a:r>
              <a:t>failure</a:t>
            </a:r>
            <a:r>
              <a:rPr spc="-110"/>
              <a:t> </a:t>
            </a:r>
            <a:r>
              <a:t>to</a:t>
            </a:r>
            <a:r>
              <a:rPr spc="-110"/>
              <a:t> </a:t>
            </a:r>
            <a:r>
              <a:t>put</a:t>
            </a:r>
            <a:r>
              <a:rPr spc="-110"/>
              <a:t> </a:t>
            </a:r>
            <a:r>
              <a:t>the</a:t>
            </a:r>
            <a:r>
              <a:rPr spc="-105"/>
              <a:t> </a:t>
            </a:r>
            <a:r>
              <a:t>patient</a:t>
            </a:r>
            <a:r>
              <a:rPr spc="-114"/>
              <a:t> </a:t>
            </a:r>
            <a:r>
              <a:t>first</a:t>
            </a:r>
            <a:r>
              <a:rPr spc="-125"/>
              <a:t> </a:t>
            </a:r>
            <a:r>
              <a:t>in</a:t>
            </a:r>
            <a:r>
              <a:rPr spc="-100"/>
              <a:t> </a:t>
            </a:r>
            <a:r>
              <a:rPr spc="-10"/>
              <a:t>everything</a:t>
            </a:r>
            <a:r>
              <a:rPr spc="-120"/>
              <a:t> </a:t>
            </a:r>
            <a:r>
              <a:rPr spc="-10"/>
              <a:t>done”</a:t>
            </a:r>
          </a:p>
          <a:p>
            <a:pPr marL="12700">
              <a:lnSpc>
                <a:spcPct val="100000"/>
              </a:lnSpc>
              <a:spcBef>
                <a:spcPts val="1000"/>
              </a:spcBef>
            </a:pPr>
            <a:r>
              <a:t>(Francis</a:t>
            </a:r>
            <a:r>
              <a:rPr spc="-165"/>
              <a:t> </a:t>
            </a:r>
            <a:r>
              <a:t>2013a:</a:t>
            </a:r>
            <a:r>
              <a:rPr spc="-155"/>
              <a:t> </a:t>
            </a:r>
            <a:r>
              <a:rPr spc="-10"/>
              <a:t>1357).</a:t>
            </a:r>
          </a:p>
        </p:txBody>
      </p:sp>
      <p:sp>
        <p:nvSpPr>
          <p:cNvPr id="5" name="object 5"/>
          <p:cNvSpPr txBox="1">
            <a:spLocks noGrp="1"/>
          </p:cNvSpPr>
          <p:nvPr>
            <p:ph type="sldNum" sz="quarter" idx="7"/>
          </p:nvPr>
        </p:nvSpPr>
        <p:spPr>
          <a:prstGeom prst="rect">
            <a:avLst/>
          </a:prstGeom>
        </p:spPr>
        <p:txBody>
          <a:bodyPr vert="horz" wrap="square" lIns="0" tIns="2540" rIns="0" bIns="0" rtlCol="0">
            <a:spAutoFit/>
          </a:bodyPr>
          <a:lstStyle/>
          <a:p>
            <a:pPr marL="38100">
              <a:lnSpc>
                <a:spcPct val="100000"/>
              </a:lnSpc>
              <a:spcBef>
                <a:spcPts val="20"/>
              </a:spcBef>
            </a:pPr>
            <a:fld id="{81D60167-4931-47E6-BA6A-407CBD079E47}" type="slidenum">
              <a:rPr dirty="0"/>
              <a:t>16</a:t>
            </a:fld>
            <a:r>
              <a:rPr spc="190"/>
              <a:t>  </a:t>
            </a:r>
            <a:r>
              <a:t>Alliance</a:t>
            </a:r>
            <a:r>
              <a:rPr spc="-20"/>
              <a:t> </a:t>
            </a:r>
            <a:r>
              <a:t>Manchester</a:t>
            </a:r>
            <a:r>
              <a:rPr spc="5"/>
              <a:t> </a:t>
            </a:r>
            <a:r>
              <a:t>Business</a:t>
            </a:r>
            <a:r>
              <a:rPr spc="-10"/>
              <a:t> School</a:t>
            </a:r>
          </a:p>
        </p:txBody>
      </p:sp>
    </p:spTree>
    <p:extLst>
      <p:ext uri="{BB962C8B-B14F-4D97-AF65-F5344CB8AC3E}">
        <p14:creationId xmlns:p14="http://schemas.microsoft.com/office/powerpoint/2010/main" val="3859152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02563" y="509016"/>
            <a:ext cx="2990850" cy="820419"/>
            <a:chOff x="702563" y="509016"/>
            <a:chExt cx="2990850" cy="820419"/>
          </a:xfrm>
        </p:grpSpPr>
        <p:pic>
          <p:nvPicPr>
            <p:cNvPr id="3" name="object 3"/>
            <p:cNvPicPr/>
            <p:nvPr/>
          </p:nvPicPr>
          <p:blipFill>
            <a:blip r:embed="rId2" cstate="print"/>
            <a:stretch>
              <a:fillRect/>
            </a:stretch>
          </p:blipFill>
          <p:spPr>
            <a:xfrm>
              <a:off x="702563" y="509778"/>
              <a:ext cx="2747772" cy="819150"/>
            </a:xfrm>
            <a:prstGeom prst="rect">
              <a:avLst/>
            </a:prstGeom>
          </p:spPr>
        </p:pic>
        <p:pic>
          <p:nvPicPr>
            <p:cNvPr id="4" name="object 4"/>
            <p:cNvPicPr/>
            <p:nvPr/>
          </p:nvPicPr>
          <p:blipFill>
            <a:blip r:embed="rId3" cstate="print"/>
            <a:stretch>
              <a:fillRect/>
            </a:stretch>
          </p:blipFill>
          <p:spPr>
            <a:xfrm>
              <a:off x="945641" y="509016"/>
              <a:ext cx="2747772" cy="819912"/>
            </a:xfrm>
            <a:prstGeom prst="rect">
              <a:avLst/>
            </a:prstGeom>
          </p:spPr>
        </p:pic>
      </p:grpSp>
      <p:pic>
        <p:nvPicPr>
          <p:cNvPr id="5" name="object 5"/>
          <p:cNvPicPr/>
          <p:nvPr/>
        </p:nvPicPr>
        <p:blipFill>
          <a:blip r:embed="rId4" cstate="print"/>
          <a:stretch>
            <a:fillRect/>
          </a:stretch>
        </p:blipFill>
        <p:spPr>
          <a:xfrm>
            <a:off x="4639055" y="660654"/>
            <a:ext cx="2912363" cy="515874"/>
          </a:xfrm>
          <a:prstGeom prst="rect">
            <a:avLst/>
          </a:prstGeom>
        </p:spPr>
      </p:pic>
      <p:pic>
        <p:nvPicPr>
          <p:cNvPr id="6" name="object 6"/>
          <p:cNvPicPr/>
          <p:nvPr/>
        </p:nvPicPr>
        <p:blipFill>
          <a:blip r:embed="rId5" cstate="print"/>
          <a:stretch>
            <a:fillRect/>
          </a:stretch>
        </p:blipFill>
        <p:spPr>
          <a:xfrm>
            <a:off x="8497061" y="630707"/>
            <a:ext cx="2749296" cy="444700"/>
          </a:xfrm>
          <a:prstGeom prst="rect">
            <a:avLst/>
          </a:prstGeom>
        </p:spPr>
      </p:pic>
      <p:sp>
        <p:nvSpPr>
          <p:cNvPr id="7" name="object 7"/>
          <p:cNvSpPr txBox="1">
            <a:spLocks noGrp="1"/>
          </p:cNvSpPr>
          <p:nvPr>
            <p:ph type="title"/>
          </p:nvPr>
        </p:nvSpPr>
        <p:spPr>
          <a:xfrm>
            <a:off x="1148080" y="1599184"/>
            <a:ext cx="9944735" cy="1490152"/>
          </a:xfrm>
          <a:prstGeom prst="rect">
            <a:avLst/>
          </a:prstGeom>
        </p:spPr>
        <p:txBody>
          <a:bodyPr vert="horz" wrap="square" lIns="0" tIns="12700" rIns="0" bIns="0" rtlCol="0">
            <a:spAutoFit/>
          </a:bodyPr>
          <a:lstStyle/>
          <a:p>
            <a:pPr marL="12065" marR="5080" algn="ctr">
              <a:lnSpc>
                <a:spcPct val="100000"/>
              </a:lnSpc>
              <a:spcBef>
                <a:spcPts val="100"/>
              </a:spcBef>
            </a:pPr>
            <a:r>
              <a:rPr sz="2400">
                <a:solidFill>
                  <a:schemeClr val="accent4"/>
                </a:solidFill>
              </a:rPr>
              <a:t>Selected</a:t>
            </a:r>
            <a:r>
              <a:rPr sz="2400" spc="-20">
                <a:solidFill>
                  <a:schemeClr val="accent4"/>
                </a:solidFill>
              </a:rPr>
              <a:t> </a:t>
            </a:r>
            <a:r>
              <a:rPr sz="2400">
                <a:solidFill>
                  <a:schemeClr val="accent4"/>
                </a:solidFill>
              </a:rPr>
              <a:t>findings</a:t>
            </a:r>
            <a:r>
              <a:rPr sz="2400" spc="-25">
                <a:solidFill>
                  <a:schemeClr val="accent4"/>
                </a:solidFill>
              </a:rPr>
              <a:t> </a:t>
            </a:r>
            <a:r>
              <a:rPr sz="2400">
                <a:solidFill>
                  <a:schemeClr val="accent4"/>
                </a:solidFill>
              </a:rPr>
              <a:t>from</a:t>
            </a:r>
            <a:r>
              <a:rPr sz="2400" spc="-20">
                <a:solidFill>
                  <a:schemeClr val="accent4"/>
                </a:solidFill>
              </a:rPr>
              <a:t> </a:t>
            </a:r>
            <a:r>
              <a:rPr sz="2400">
                <a:solidFill>
                  <a:schemeClr val="accent4"/>
                </a:solidFill>
              </a:rPr>
              <a:t>study</a:t>
            </a:r>
            <a:r>
              <a:rPr sz="2400" spc="-20">
                <a:solidFill>
                  <a:schemeClr val="accent4"/>
                </a:solidFill>
              </a:rPr>
              <a:t> </a:t>
            </a:r>
            <a:r>
              <a:rPr sz="2400">
                <a:solidFill>
                  <a:schemeClr val="accent4"/>
                </a:solidFill>
              </a:rPr>
              <a:t>on</a:t>
            </a:r>
            <a:r>
              <a:rPr sz="2400" spc="-25">
                <a:solidFill>
                  <a:schemeClr val="accent4"/>
                </a:solidFill>
              </a:rPr>
              <a:t> </a:t>
            </a:r>
            <a:r>
              <a:rPr sz="2400">
                <a:solidFill>
                  <a:schemeClr val="accent4"/>
                </a:solidFill>
              </a:rPr>
              <a:t>NHS</a:t>
            </a:r>
            <a:r>
              <a:rPr sz="2400" spc="-20">
                <a:solidFill>
                  <a:schemeClr val="accent4"/>
                </a:solidFill>
              </a:rPr>
              <a:t> </a:t>
            </a:r>
            <a:r>
              <a:rPr sz="2400">
                <a:solidFill>
                  <a:schemeClr val="accent4"/>
                </a:solidFill>
              </a:rPr>
              <a:t>Board</a:t>
            </a:r>
            <a:r>
              <a:rPr sz="2400" spc="-15">
                <a:solidFill>
                  <a:schemeClr val="accent4"/>
                </a:solidFill>
              </a:rPr>
              <a:t> </a:t>
            </a:r>
            <a:r>
              <a:rPr sz="2400">
                <a:solidFill>
                  <a:schemeClr val="accent4"/>
                </a:solidFill>
              </a:rPr>
              <a:t>leadership</a:t>
            </a:r>
            <a:r>
              <a:rPr sz="2400" spc="-15">
                <a:solidFill>
                  <a:schemeClr val="accent4"/>
                </a:solidFill>
              </a:rPr>
              <a:t> </a:t>
            </a:r>
            <a:r>
              <a:rPr sz="2400">
                <a:solidFill>
                  <a:schemeClr val="accent4"/>
                </a:solidFill>
              </a:rPr>
              <a:t>responses</a:t>
            </a:r>
            <a:r>
              <a:rPr sz="2400" spc="-10">
                <a:solidFill>
                  <a:schemeClr val="accent4"/>
                </a:solidFill>
              </a:rPr>
              <a:t> </a:t>
            </a:r>
            <a:r>
              <a:rPr sz="2400" spc="-25">
                <a:solidFill>
                  <a:schemeClr val="accent4"/>
                </a:solidFill>
              </a:rPr>
              <a:t>to </a:t>
            </a:r>
            <a:r>
              <a:rPr sz="2400">
                <a:solidFill>
                  <a:schemeClr val="accent4"/>
                </a:solidFill>
              </a:rPr>
              <a:t>Francis</a:t>
            </a:r>
            <a:r>
              <a:rPr sz="2400" spc="-20">
                <a:solidFill>
                  <a:schemeClr val="accent4"/>
                </a:solidFill>
              </a:rPr>
              <a:t> </a:t>
            </a:r>
            <a:r>
              <a:rPr sz="2400">
                <a:solidFill>
                  <a:schemeClr val="accent4"/>
                </a:solidFill>
              </a:rPr>
              <a:t>Inquiry</a:t>
            </a:r>
            <a:r>
              <a:rPr sz="2400" spc="-20">
                <a:solidFill>
                  <a:schemeClr val="accent4"/>
                </a:solidFill>
              </a:rPr>
              <a:t> </a:t>
            </a:r>
            <a:r>
              <a:rPr sz="2400">
                <a:solidFill>
                  <a:schemeClr val="accent4"/>
                </a:solidFill>
              </a:rPr>
              <a:t>into</a:t>
            </a:r>
            <a:r>
              <a:rPr sz="2400" spc="-25">
                <a:solidFill>
                  <a:schemeClr val="accent4"/>
                </a:solidFill>
              </a:rPr>
              <a:t> </a:t>
            </a:r>
            <a:r>
              <a:rPr sz="2400">
                <a:solidFill>
                  <a:schemeClr val="accent4"/>
                </a:solidFill>
              </a:rPr>
              <a:t>the</a:t>
            </a:r>
            <a:r>
              <a:rPr sz="2400" spc="-20">
                <a:solidFill>
                  <a:schemeClr val="accent4"/>
                </a:solidFill>
              </a:rPr>
              <a:t> </a:t>
            </a:r>
            <a:r>
              <a:rPr sz="2400">
                <a:solidFill>
                  <a:schemeClr val="accent4"/>
                </a:solidFill>
              </a:rPr>
              <a:t>failures</a:t>
            </a:r>
            <a:r>
              <a:rPr sz="2400" spc="-15">
                <a:solidFill>
                  <a:schemeClr val="accent4"/>
                </a:solidFill>
              </a:rPr>
              <a:t> </a:t>
            </a:r>
            <a:r>
              <a:rPr sz="2400">
                <a:solidFill>
                  <a:schemeClr val="accent4"/>
                </a:solidFill>
              </a:rPr>
              <a:t>of</a:t>
            </a:r>
            <a:r>
              <a:rPr sz="2400" spc="-10">
                <a:solidFill>
                  <a:schemeClr val="accent4"/>
                </a:solidFill>
              </a:rPr>
              <a:t> </a:t>
            </a:r>
            <a:r>
              <a:rPr sz="2400">
                <a:solidFill>
                  <a:schemeClr val="accent4"/>
                </a:solidFill>
              </a:rPr>
              <a:t>care </a:t>
            </a:r>
            <a:r>
              <a:rPr sz="2400" spc="-25">
                <a:solidFill>
                  <a:schemeClr val="accent4"/>
                </a:solidFill>
              </a:rPr>
              <a:t>at</a:t>
            </a:r>
            <a:endParaRPr sz="2400">
              <a:solidFill>
                <a:schemeClr val="accent4"/>
              </a:solidFill>
            </a:endParaRPr>
          </a:p>
          <a:p>
            <a:pPr algn="ctr">
              <a:lnSpc>
                <a:spcPct val="100000"/>
              </a:lnSpc>
            </a:pPr>
            <a:r>
              <a:rPr sz="2400">
                <a:solidFill>
                  <a:schemeClr val="accent4"/>
                </a:solidFill>
              </a:rPr>
              <a:t>Mid</a:t>
            </a:r>
            <a:r>
              <a:rPr sz="2400" spc="-45">
                <a:solidFill>
                  <a:schemeClr val="accent4"/>
                </a:solidFill>
              </a:rPr>
              <a:t> </a:t>
            </a:r>
            <a:r>
              <a:rPr sz="2400">
                <a:solidFill>
                  <a:schemeClr val="accent4"/>
                </a:solidFill>
              </a:rPr>
              <a:t>Staffordshire</a:t>
            </a:r>
            <a:r>
              <a:rPr sz="2400" spc="-35">
                <a:solidFill>
                  <a:schemeClr val="accent4"/>
                </a:solidFill>
              </a:rPr>
              <a:t> </a:t>
            </a:r>
            <a:r>
              <a:rPr sz="2400">
                <a:solidFill>
                  <a:schemeClr val="accent4"/>
                </a:solidFill>
              </a:rPr>
              <a:t>NHS</a:t>
            </a:r>
            <a:r>
              <a:rPr sz="2400" spc="-20">
                <a:solidFill>
                  <a:schemeClr val="accent4"/>
                </a:solidFill>
              </a:rPr>
              <a:t> </a:t>
            </a:r>
            <a:r>
              <a:rPr sz="2400">
                <a:solidFill>
                  <a:schemeClr val="accent4"/>
                </a:solidFill>
              </a:rPr>
              <a:t>Foundation</a:t>
            </a:r>
            <a:r>
              <a:rPr sz="2400" spc="-45">
                <a:solidFill>
                  <a:schemeClr val="accent4"/>
                </a:solidFill>
              </a:rPr>
              <a:t> </a:t>
            </a:r>
            <a:r>
              <a:rPr sz="2400" spc="-10">
                <a:solidFill>
                  <a:schemeClr val="accent4"/>
                </a:solidFill>
              </a:rPr>
              <a:t>Trust</a:t>
            </a:r>
            <a:br>
              <a:rPr lang="en-GB" sz="2400" spc="-10">
                <a:solidFill>
                  <a:srgbClr val="585858"/>
                </a:solidFill>
              </a:rPr>
            </a:br>
            <a:endParaRPr sz="2400"/>
          </a:p>
        </p:txBody>
      </p:sp>
      <p:sp>
        <p:nvSpPr>
          <p:cNvPr id="8" name="object 8"/>
          <p:cNvSpPr txBox="1"/>
          <p:nvPr/>
        </p:nvSpPr>
        <p:spPr>
          <a:xfrm>
            <a:off x="887475" y="3287217"/>
            <a:ext cx="7447915" cy="2220595"/>
          </a:xfrm>
          <a:prstGeom prst="rect">
            <a:avLst/>
          </a:prstGeom>
        </p:spPr>
        <p:txBody>
          <a:bodyPr vert="horz" wrap="square" lIns="0" tIns="12700" rIns="0" bIns="0" rtlCol="0" anchor="t">
            <a:spAutoFit/>
          </a:bodyPr>
          <a:lstStyle/>
          <a:p>
            <a:pPr marL="12700" marR="5080">
              <a:lnSpc>
                <a:spcPct val="120000"/>
              </a:lnSpc>
              <a:spcBef>
                <a:spcPts val="100"/>
              </a:spcBef>
            </a:pPr>
            <a:r>
              <a:rPr sz="2000">
                <a:latin typeface="Arial"/>
                <a:cs typeface="Arial"/>
              </a:rPr>
              <a:t>Naomi</a:t>
            </a:r>
            <a:r>
              <a:rPr sz="2000" spc="-70">
                <a:latin typeface="Arial"/>
                <a:cs typeface="Arial"/>
              </a:rPr>
              <a:t> </a:t>
            </a:r>
            <a:r>
              <a:rPr sz="2000">
                <a:latin typeface="Arial"/>
                <a:cs typeface="Arial"/>
              </a:rPr>
              <a:t>Chambers,</a:t>
            </a:r>
            <a:r>
              <a:rPr sz="2000" spc="-75">
                <a:latin typeface="Arial"/>
                <a:cs typeface="Arial"/>
              </a:rPr>
              <a:t> </a:t>
            </a:r>
            <a:r>
              <a:rPr sz="2000" spc="-10">
                <a:latin typeface="Arial"/>
                <a:cs typeface="Arial"/>
              </a:rPr>
              <a:t>Professor,</a:t>
            </a:r>
            <a:r>
              <a:rPr sz="2000" spc="-95">
                <a:latin typeface="Arial"/>
                <a:cs typeface="Arial"/>
              </a:rPr>
              <a:t> </a:t>
            </a:r>
            <a:r>
              <a:rPr sz="2000">
                <a:latin typeface="Arial"/>
                <a:cs typeface="Arial"/>
              </a:rPr>
              <a:t>University</a:t>
            </a:r>
            <a:r>
              <a:rPr sz="2000" spc="-75">
                <a:latin typeface="Arial"/>
                <a:cs typeface="Arial"/>
              </a:rPr>
              <a:t> </a:t>
            </a:r>
            <a:r>
              <a:rPr sz="2000">
                <a:latin typeface="Arial"/>
                <a:cs typeface="Arial"/>
              </a:rPr>
              <a:t>of</a:t>
            </a:r>
            <a:r>
              <a:rPr sz="2000" spc="-80">
                <a:latin typeface="Arial"/>
                <a:cs typeface="Arial"/>
              </a:rPr>
              <a:t> </a:t>
            </a:r>
            <a:r>
              <a:rPr sz="2000" spc="-10">
                <a:latin typeface="Arial"/>
                <a:cs typeface="Arial"/>
              </a:rPr>
              <a:t>Manchester</a:t>
            </a:r>
            <a:r>
              <a:rPr sz="2000" spc="-85">
                <a:latin typeface="Arial"/>
                <a:cs typeface="Arial"/>
              </a:rPr>
              <a:t> </a:t>
            </a:r>
            <a:r>
              <a:rPr sz="2000" spc="-10">
                <a:latin typeface="Arial"/>
                <a:cs typeface="Arial"/>
              </a:rPr>
              <a:t>(lead)</a:t>
            </a:r>
            <a:r>
              <a:rPr lang="en-US" sz="2000" spc="500">
                <a:latin typeface="Arial"/>
                <a:cs typeface="Arial"/>
              </a:rPr>
              <a:t> </a:t>
            </a:r>
            <a:r>
              <a:rPr sz="2000" spc="500">
                <a:latin typeface="Arial"/>
                <a:cs typeface="Arial"/>
              </a:rPr>
              <a:t> </a:t>
            </a:r>
            <a:r>
              <a:rPr sz="2000">
                <a:latin typeface="Arial"/>
                <a:cs typeface="Arial"/>
              </a:rPr>
              <a:t>Ruth</a:t>
            </a:r>
            <a:r>
              <a:rPr sz="2000" spc="-114">
                <a:latin typeface="Arial"/>
                <a:cs typeface="Arial"/>
              </a:rPr>
              <a:t> </a:t>
            </a:r>
            <a:r>
              <a:rPr sz="2000" spc="-30">
                <a:latin typeface="Arial"/>
                <a:cs typeface="Arial"/>
              </a:rPr>
              <a:t>Thorlby,</a:t>
            </a:r>
            <a:r>
              <a:rPr sz="2000" spc="-110">
                <a:latin typeface="Arial"/>
                <a:cs typeface="Arial"/>
              </a:rPr>
              <a:t> </a:t>
            </a:r>
            <a:r>
              <a:rPr sz="2000">
                <a:latin typeface="Arial"/>
                <a:cs typeface="Arial"/>
              </a:rPr>
              <a:t>Assistant</a:t>
            </a:r>
            <a:r>
              <a:rPr sz="2000" spc="-55">
                <a:latin typeface="Arial"/>
                <a:cs typeface="Arial"/>
              </a:rPr>
              <a:t> </a:t>
            </a:r>
            <a:r>
              <a:rPr sz="2000">
                <a:latin typeface="Arial"/>
                <a:cs typeface="Arial"/>
              </a:rPr>
              <a:t>Director</a:t>
            </a:r>
            <a:r>
              <a:rPr sz="2000" spc="-50">
                <a:latin typeface="Arial"/>
                <a:cs typeface="Arial"/>
              </a:rPr>
              <a:t> </a:t>
            </a:r>
            <a:r>
              <a:rPr sz="2000">
                <a:latin typeface="Arial"/>
                <a:cs typeface="Arial"/>
              </a:rPr>
              <a:t>of</a:t>
            </a:r>
            <a:r>
              <a:rPr sz="2000" spc="-60">
                <a:latin typeface="Arial"/>
                <a:cs typeface="Arial"/>
              </a:rPr>
              <a:t> </a:t>
            </a:r>
            <a:r>
              <a:rPr sz="2000">
                <a:latin typeface="Arial"/>
                <a:cs typeface="Arial"/>
              </a:rPr>
              <a:t>Policy</a:t>
            </a:r>
            <a:r>
              <a:rPr sz="2000" spc="-30">
                <a:latin typeface="Arial"/>
                <a:cs typeface="Arial"/>
              </a:rPr>
              <a:t> </a:t>
            </a:r>
            <a:r>
              <a:rPr sz="2000">
                <a:latin typeface="Arial"/>
                <a:cs typeface="Arial"/>
              </a:rPr>
              <a:t>at</a:t>
            </a:r>
            <a:r>
              <a:rPr sz="2000" spc="-55">
                <a:latin typeface="Arial"/>
                <a:cs typeface="Arial"/>
              </a:rPr>
              <a:t> </a:t>
            </a:r>
            <a:r>
              <a:rPr sz="2000">
                <a:latin typeface="Arial"/>
                <a:cs typeface="Arial"/>
              </a:rPr>
              <a:t>the</a:t>
            </a:r>
            <a:r>
              <a:rPr sz="2000" spc="-45">
                <a:latin typeface="Arial"/>
                <a:cs typeface="Arial"/>
              </a:rPr>
              <a:t> </a:t>
            </a:r>
            <a:r>
              <a:rPr sz="2000">
                <a:latin typeface="Arial"/>
                <a:cs typeface="Arial"/>
              </a:rPr>
              <a:t>Health</a:t>
            </a:r>
            <a:r>
              <a:rPr sz="2000" spc="-40">
                <a:latin typeface="Arial"/>
                <a:cs typeface="Arial"/>
              </a:rPr>
              <a:t> </a:t>
            </a:r>
            <a:r>
              <a:rPr sz="2000" spc="-10">
                <a:latin typeface="Arial"/>
                <a:cs typeface="Arial"/>
              </a:rPr>
              <a:t>Foundation </a:t>
            </a:r>
            <a:r>
              <a:rPr sz="2000">
                <a:latin typeface="Arial"/>
                <a:cs typeface="Arial"/>
              </a:rPr>
              <a:t>Alan</a:t>
            </a:r>
            <a:r>
              <a:rPr sz="2000" spc="-70">
                <a:latin typeface="Arial"/>
                <a:cs typeface="Arial"/>
              </a:rPr>
              <a:t> </a:t>
            </a:r>
            <a:r>
              <a:rPr sz="2000">
                <a:latin typeface="Arial"/>
                <a:cs typeface="Arial"/>
              </a:rPr>
              <a:t>Boyd,</a:t>
            </a:r>
            <a:r>
              <a:rPr sz="2000" spc="-70">
                <a:latin typeface="Arial"/>
                <a:cs typeface="Arial"/>
              </a:rPr>
              <a:t> </a:t>
            </a:r>
            <a:r>
              <a:rPr sz="2000">
                <a:latin typeface="Arial"/>
                <a:cs typeface="Arial"/>
              </a:rPr>
              <a:t>Research</a:t>
            </a:r>
            <a:r>
              <a:rPr sz="2000" spc="-60">
                <a:latin typeface="Arial"/>
                <a:cs typeface="Arial"/>
              </a:rPr>
              <a:t> </a:t>
            </a:r>
            <a:r>
              <a:rPr sz="2000" spc="-10">
                <a:latin typeface="Arial"/>
                <a:cs typeface="Arial"/>
              </a:rPr>
              <a:t>Fellow,</a:t>
            </a:r>
            <a:r>
              <a:rPr sz="2000" spc="-45">
                <a:latin typeface="Arial"/>
                <a:cs typeface="Arial"/>
              </a:rPr>
              <a:t> </a:t>
            </a:r>
            <a:r>
              <a:rPr sz="2000">
                <a:latin typeface="Arial"/>
                <a:cs typeface="Arial"/>
              </a:rPr>
              <a:t>University</a:t>
            </a:r>
            <a:r>
              <a:rPr sz="2000" spc="-60">
                <a:latin typeface="Arial"/>
                <a:cs typeface="Arial"/>
              </a:rPr>
              <a:t> </a:t>
            </a:r>
            <a:r>
              <a:rPr sz="2000">
                <a:latin typeface="Arial"/>
                <a:cs typeface="Arial"/>
              </a:rPr>
              <a:t>of</a:t>
            </a:r>
            <a:r>
              <a:rPr sz="2000" spc="-70">
                <a:latin typeface="Arial"/>
                <a:cs typeface="Arial"/>
              </a:rPr>
              <a:t> </a:t>
            </a:r>
            <a:r>
              <a:rPr sz="2000" spc="-10">
                <a:latin typeface="Arial"/>
                <a:cs typeface="Arial"/>
              </a:rPr>
              <a:t>Manchester</a:t>
            </a:r>
            <a:endParaRPr lang="en-US" sz="2000">
              <a:latin typeface="Arial"/>
              <a:cs typeface="Arial"/>
            </a:endParaRPr>
          </a:p>
          <a:p>
            <a:pPr marL="12700" marR="601345">
              <a:lnSpc>
                <a:spcPct val="120000"/>
              </a:lnSpc>
            </a:pPr>
            <a:r>
              <a:rPr sz="2000">
                <a:latin typeface="Arial"/>
                <a:cs typeface="Arial"/>
              </a:rPr>
              <a:t>Nathan</a:t>
            </a:r>
            <a:r>
              <a:rPr sz="2000" spc="-75">
                <a:latin typeface="Arial"/>
                <a:cs typeface="Arial"/>
              </a:rPr>
              <a:t> </a:t>
            </a:r>
            <a:r>
              <a:rPr sz="2000">
                <a:latin typeface="Arial"/>
                <a:cs typeface="Arial"/>
              </a:rPr>
              <a:t>Proudlove,</a:t>
            </a:r>
            <a:r>
              <a:rPr sz="2000" spc="-75">
                <a:latin typeface="Arial"/>
                <a:cs typeface="Arial"/>
              </a:rPr>
              <a:t> </a:t>
            </a:r>
            <a:r>
              <a:rPr sz="2000">
                <a:latin typeface="Arial"/>
                <a:cs typeface="Arial"/>
              </a:rPr>
              <a:t>Senior</a:t>
            </a:r>
            <a:r>
              <a:rPr sz="2000" spc="-65">
                <a:latin typeface="Arial"/>
                <a:cs typeface="Arial"/>
              </a:rPr>
              <a:t> </a:t>
            </a:r>
            <a:r>
              <a:rPr sz="2000" spc="-10">
                <a:latin typeface="Arial"/>
                <a:cs typeface="Arial"/>
              </a:rPr>
              <a:t>Lecturer,</a:t>
            </a:r>
            <a:r>
              <a:rPr sz="2000" spc="-85">
                <a:latin typeface="Arial"/>
                <a:cs typeface="Arial"/>
              </a:rPr>
              <a:t> </a:t>
            </a:r>
            <a:r>
              <a:rPr sz="2000">
                <a:latin typeface="Arial"/>
                <a:cs typeface="Arial"/>
              </a:rPr>
              <a:t>University</a:t>
            </a:r>
            <a:r>
              <a:rPr sz="2000" spc="-70">
                <a:latin typeface="Arial"/>
                <a:cs typeface="Arial"/>
              </a:rPr>
              <a:t> </a:t>
            </a:r>
            <a:r>
              <a:rPr sz="2000">
                <a:latin typeface="Arial"/>
                <a:cs typeface="Arial"/>
              </a:rPr>
              <a:t>of</a:t>
            </a:r>
            <a:r>
              <a:rPr sz="2000" spc="-75">
                <a:latin typeface="Arial"/>
                <a:cs typeface="Arial"/>
              </a:rPr>
              <a:t> </a:t>
            </a:r>
            <a:r>
              <a:rPr sz="2000" spc="-10">
                <a:latin typeface="Arial"/>
                <a:cs typeface="Arial"/>
              </a:rPr>
              <a:t>Manchester </a:t>
            </a:r>
            <a:r>
              <a:rPr sz="2000">
                <a:latin typeface="Arial"/>
                <a:cs typeface="Arial"/>
              </a:rPr>
              <a:t>Judith</a:t>
            </a:r>
            <a:r>
              <a:rPr sz="2000" spc="-70">
                <a:latin typeface="Arial"/>
                <a:cs typeface="Arial"/>
              </a:rPr>
              <a:t> </a:t>
            </a:r>
            <a:r>
              <a:rPr sz="2000">
                <a:latin typeface="Arial"/>
                <a:cs typeface="Arial"/>
              </a:rPr>
              <a:t>Smith,</a:t>
            </a:r>
            <a:r>
              <a:rPr sz="2000" spc="-65">
                <a:latin typeface="Arial"/>
                <a:cs typeface="Arial"/>
              </a:rPr>
              <a:t> </a:t>
            </a:r>
            <a:r>
              <a:rPr sz="2000">
                <a:latin typeface="Arial"/>
                <a:cs typeface="Arial"/>
              </a:rPr>
              <a:t>Professor</a:t>
            </a:r>
            <a:r>
              <a:rPr sz="2000" spc="-75">
                <a:latin typeface="Arial"/>
                <a:cs typeface="Arial"/>
              </a:rPr>
              <a:t> </a:t>
            </a:r>
            <a:r>
              <a:rPr sz="2000">
                <a:latin typeface="Arial"/>
                <a:cs typeface="Arial"/>
              </a:rPr>
              <a:t>University</a:t>
            </a:r>
            <a:r>
              <a:rPr sz="2000" spc="-55">
                <a:latin typeface="Arial"/>
                <a:cs typeface="Arial"/>
              </a:rPr>
              <a:t> </a:t>
            </a:r>
            <a:r>
              <a:rPr sz="2000">
                <a:latin typeface="Arial"/>
                <a:cs typeface="Arial"/>
              </a:rPr>
              <a:t>of</a:t>
            </a:r>
            <a:r>
              <a:rPr sz="2000" spc="-75">
                <a:latin typeface="Arial"/>
                <a:cs typeface="Arial"/>
              </a:rPr>
              <a:t> </a:t>
            </a:r>
            <a:r>
              <a:rPr sz="2000" spc="-10">
                <a:latin typeface="Arial"/>
                <a:cs typeface="Arial"/>
              </a:rPr>
              <a:t>Birmingham</a:t>
            </a:r>
            <a:endParaRPr sz="2000">
              <a:latin typeface="Arial"/>
              <a:cs typeface="Arial"/>
            </a:endParaRPr>
          </a:p>
          <a:p>
            <a:pPr marL="12700">
              <a:lnSpc>
                <a:spcPct val="100000"/>
              </a:lnSpc>
              <a:spcBef>
                <a:spcPts val="480"/>
              </a:spcBef>
            </a:pPr>
            <a:r>
              <a:rPr sz="2000">
                <a:latin typeface="Arial"/>
                <a:cs typeface="Arial"/>
              </a:rPr>
              <a:t>Russell</a:t>
            </a:r>
            <a:r>
              <a:rPr sz="2000" spc="-50">
                <a:latin typeface="Arial"/>
                <a:cs typeface="Arial"/>
              </a:rPr>
              <a:t> </a:t>
            </a:r>
            <a:r>
              <a:rPr sz="2000">
                <a:latin typeface="Arial"/>
                <a:cs typeface="Arial"/>
              </a:rPr>
              <a:t>Mannion,</a:t>
            </a:r>
            <a:r>
              <a:rPr sz="2000" spc="-50">
                <a:latin typeface="Arial"/>
                <a:cs typeface="Arial"/>
              </a:rPr>
              <a:t> </a:t>
            </a:r>
            <a:r>
              <a:rPr sz="2000">
                <a:latin typeface="Arial"/>
                <a:cs typeface="Arial"/>
              </a:rPr>
              <a:t>Professor</a:t>
            </a:r>
            <a:r>
              <a:rPr sz="2000" spc="-60">
                <a:latin typeface="Arial"/>
                <a:cs typeface="Arial"/>
              </a:rPr>
              <a:t> </a:t>
            </a:r>
            <a:r>
              <a:rPr sz="2000">
                <a:latin typeface="Arial"/>
                <a:cs typeface="Arial"/>
              </a:rPr>
              <a:t>University</a:t>
            </a:r>
            <a:r>
              <a:rPr sz="2000" spc="-60">
                <a:latin typeface="Arial"/>
                <a:cs typeface="Arial"/>
              </a:rPr>
              <a:t> </a:t>
            </a:r>
            <a:r>
              <a:rPr sz="2000">
                <a:latin typeface="Arial"/>
                <a:cs typeface="Arial"/>
              </a:rPr>
              <a:t>of</a:t>
            </a:r>
            <a:r>
              <a:rPr sz="2000" spc="-65">
                <a:latin typeface="Arial"/>
                <a:cs typeface="Arial"/>
              </a:rPr>
              <a:t> </a:t>
            </a:r>
            <a:r>
              <a:rPr sz="2000" spc="-10">
                <a:latin typeface="Arial"/>
                <a:cs typeface="Arial"/>
              </a:rPr>
              <a:t>Birmingham</a:t>
            </a:r>
            <a:endParaRPr sz="2000">
              <a:latin typeface="Arial"/>
              <a:cs typeface="Arial"/>
            </a:endParaRPr>
          </a:p>
        </p:txBody>
      </p:sp>
      <p:sp>
        <p:nvSpPr>
          <p:cNvPr id="9" name="object 9"/>
          <p:cNvSpPr txBox="1"/>
          <p:nvPr/>
        </p:nvSpPr>
        <p:spPr>
          <a:xfrm>
            <a:off x="887475" y="5886958"/>
            <a:ext cx="10694670" cy="756920"/>
          </a:xfrm>
          <a:prstGeom prst="rect">
            <a:avLst/>
          </a:prstGeom>
        </p:spPr>
        <p:txBody>
          <a:bodyPr vert="horz" wrap="square" lIns="0" tIns="12700" rIns="0" bIns="0" rtlCol="0" anchor="t">
            <a:spAutoFit/>
          </a:bodyPr>
          <a:lstStyle/>
          <a:p>
            <a:pPr marL="12700" marR="5080">
              <a:lnSpc>
                <a:spcPct val="100000"/>
              </a:lnSpc>
              <a:spcBef>
                <a:spcPts val="100"/>
              </a:spcBef>
            </a:pPr>
            <a:r>
              <a:rPr sz="1200">
                <a:latin typeface="Poppins SemiBold"/>
                <a:cs typeface="Arial"/>
              </a:rPr>
              <a:t>This</a:t>
            </a:r>
            <a:r>
              <a:rPr sz="1200" spc="-20">
                <a:latin typeface="Poppins SemiBold"/>
                <a:cs typeface="Arial"/>
              </a:rPr>
              <a:t> </a:t>
            </a:r>
            <a:r>
              <a:rPr sz="1200">
                <a:latin typeface="Poppins SemiBold"/>
                <a:cs typeface="Arial"/>
              </a:rPr>
              <a:t>presentation</a:t>
            </a:r>
            <a:r>
              <a:rPr sz="1200" spc="-35">
                <a:latin typeface="Poppins SemiBold"/>
                <a:cs typeface="Arial"/>
              </a:rPr>
              <a:t> </a:t>
            </a:r>
            <a:r>
              <a:rPr sz="1200">
                <a:latin typeface="Poppins SemiBold"/>
                <a:cs typeface="Arial"/>
              </a:rPr>
              <a:t>is</a:t>
            </a:r>
            <a:r>
              <a:rPr sz="1200" spc="-25">
                <a:latin typeface="Poppins SemiBold"/>
                <a:cs typeface="Arial"/>
              </a:rPr>
              <a:t> </a:t>
            </a:r>
            <a:r>
              <a:rPr sz="1200">
                <a:latin typeface="Poppins SemiBold"/>
                <a:cs typeface="Arial"/>
              </a:rPr>
              <a:t>based</a:t>
            </a:r>
            <a:r>
              <a:rPr sz="1200" spc="-25">
                <a:latin typeface="Poppins SemiBold"/>
                <a:cs typeface="Arial"/>
              </a:rPr>
              <a:t> </a:t>
            </a:r>
            <a:r>
              <a:rPr sz="1200">
                <a:latin typeface="Poppins SemiBold"/>
                <a:cs typeface="Arial"/>
              </a:rPr>
              <a:t>on</a:t>
            </a:r>
            <a:r>
              <a:rPr sz="1200" spc="-25">
                <a:latin typeface="Poppins SemiBold"/>
                <a:cs typeface="Arial"/>
              </a:rPr>
              <a:t> </a:t>
            </a:r>
            <a:r>
              <a:rPr sz="1200">
                <a:latin typeface="Poppins SemiBold"/>
                <a:cs typeface="Arial"/>
              </a:rPr>
              <a:t>independent</a:t>
            </a:r>
            <a:r>
              <a:rPr sz="1200" spc="-30">
                <a:latin typeface="Poppins SemiBold"/>
                <a:cs typeface="Arial"/>
              </a:rPr>
              <a:t> </a:t>
            </a:r>
            <a:r>
              <a:rPr sz="1200">
                <a:latin typeface="Poppins SemiBold"/>
                <a:cs typeface="Arial"/>
              </a:rPr>
              <a:t>research</a:t>
            </a:r>
            <a:r>
              <a:rPr sz="1200" spc="-25">
                <a:latin typeface="Poppins SemiBold"/>
                <a:cs typeface="Arial"/>
              </a:rPr>
              <a:t> </a:t>
            </a:r>
            <a:r>
              <a:rPr sz="1200">
                <a:latin typeface="Poppins SemiBold"/>
                <a:cs typeface="Arial"/>
              </a:rPr>
              <a:t>commissioned</a:t>
            </a:r>
            <a:r>
              <a:rPr sz="1200" spc="-35">
                <a:latin typeface="Poppins SemiBold"/>
                <a:cs typeface="Arial"/>
              </a:rPr>
              <a:t> </a:t>
            </a:r>
            <a:r>
              <a:rPr sz="1200">
                <a:latin typeface="Poppins SemiBold"/>
                <a:cs typeface="Arial"/>
              </a:rPr>
              <a:t>and</a:t>
            </a:r>
            <a:r>
              <a:rPr sz="1200" spc="-30">
                <a:latin typeface="Poppins SemiBold"/>
                <a:cs typeface="Arial"/>
              </a:rPr>
              <a:t> </a:t>
            </a:r>
            <a:r>
              <a:rPr sz="1200">
                <a:latin typeface="Poppins SemiBold"/>
                <a:cs typeface="Arial"/>
              </a:rPr>
              <a:t>funded</a:t>
            </a:r>
            <a:r>
              <a:rPr sz="1200" spc="-30">
                <a:latin typeface="Poppins SemiBold"/>
                <a:cs typeface="Arial"/>
              </a:rPr>
              <a:t> </a:t>
            </a:r>
            <a:r>
              <a:rPr sz="1200">
                <a:latin typeface="Poppins SemiBold"/>
                <a:cs typeface="Arial"/>
              </a:rPr>
              <a:t>by</a:t>
            </a:r>
            <a:r>
              <a:rPr sz="1200" spc="-20">
                <a:latin typeface="Poppins SemiBold"/>
                <a:cs typeface="Arial"/>
              </a:rPr>
              <a:t> </a:t>
            </a:r>
            <a:r>
              <a:rPr sz="1200">
                <a:latin typeface="Poppins SemiBold"/>
                <a:cs typeface="Arial"/>
              </a:rPr>
              <a:t>the</a:t>
            </a:r>
            <a:r>
              <a:rPr sz="1200" spc="-25">
                <a:latin typeface="Poppins SemiBold"/>
                <a:cs typeface="Arial"/>
              </a:rPr>
              <a:t> </a:t>
            </a:r>
            <a:r>
              <a:rPr sz="1200">
                <a:latin typeface="Poppins SemiBold"/>
                <a:cs typeface="Arial"/>
              </a:rPr>
              <a:t>NIHR</a:t>
            </a:r>
            <a:r>
              <a:rPr sz="1200" spc="-20">
                <a:latin typeface="Poppins SemiBold"/>
                <a:cs typeface="Arial"/>
              </a:rPr>
              <a:t> </a:t>
            </a:r>
            <a:r>
              <a:rPr sz="1200">
                <a:latin typeface="Poppins SemiBold"/>
                <a:cs typeface="Arial"/>
              </a:rPr>
              <a:t>Policy</a:t>
            </a:r>
            <a:r>
              <a:rPr sz="1200" spc="-20">
                <a:latin typeface="Poppins SemiBold"/>
                <a:cs typeface="Arial"/>
              </a:rPr>
              <a:t> </a:t>
            </a:r>
            <a:r>
              <a:rPr sz="1200">
                <a:latin typeface="Poppins SemiBold"/>
                <a:cs typeface="Arial"/>
              </a:rPr>
              <a:t>Research</a:t>
            </a:r>
            <a:r>
              <a:rPr sz="1200" spc="-30">
                <a:latin typeface="Poppins SemiBold"/>
                <a:cs typeface="Arial"/>
              </a:rPr>
              <a:t> </a:t>
            </a:r>
            <a:r>
              <a:rPr sz="1200">
                <a:latin typeface="Poppins SemiBold"/>
                <a:cs typeface="Arial"/>
              </a:rPr>
              <a:t>Programme</a:t>
            </a:r>
            <a:r>
              <a:rPr sz="1200" spc="-40">
                <a:latin typeface="Poppins SemiBold"/>
                <a:cs typeface="Arial"/>
              </a:rPr>
              <a:t> </a:t>
            </a:r>
            <a:r>
              <a:rPr sz="1200" spc="-10">
                <a:latin typeface="Poppins SemiBold"/>
                <a:cs typeface="Arial"/>
              </a:rPr>
              <a:t>((PR-</a:t>
            </a:r>
            <a:r>
              <a:rPr sz="1200" spc="-40">
                <a:latin typeface="Poppins SemiBold"/>
                <a:cs typeface="Arial"/>
              </a:rPr>
              <a:t>R11-</a:t>
            </a:r>
            <a:r>
              <a:rPr sz="1200" spc="-20">
                <a:latin typeface="Poppins SemiBold"/>
                <a:cs typeface="Arial"/>
              </a:rPr>
              <a:t>0914-</a:t>
            </a:r>
            <a:r>
              <a:rPr sz="1200">
                <a:latin typeface="Poppins SemiBold"/>
                <a:cs typeface="Arial"/>
              </a:rPr>
              <a:t>12003</a:t>
            </a:r>
            <a:r>
              <a:rPr sz="1200" spc="-25">
                <a:latin typeface="Poppins SemiBold"/>
                <a:cs typeface="Arial"/>
              </a:rPr>
              <a:t> </a:t>
            </a:r>
            <a:r>
              <a:rPr sz="1200">
                <a:latin typeface="Poppins SemiBold"/>
                <a:cs typeface="Arial"/>
              </a:rPr>
              <a:t>Learning</a:t>
            </a:r>
            <a:r>
              <a:rPr sz="1200" spc="-35">
                <a:latin typeface="Poppins SemiBold"/>
                <a:cs typeface="Arial"/>
              </a:rPr>
              <a:t> </a:t>
            </a:r>
            <a:r>
              <a:rPr sz="1200" spc="-20">
                <a:latin typeface="Poppins SemiBold"/>
                <a:cs typeface="Arial"/>
              </a:rPr>
              <a:t>from </a:t>
            </a:r>
            <a:r>
              <a:rPr sz="1200">
                <a:latin typeface="Poppins SemiBold"/>
                <a:cs typeface="Arial"/>
              </a:rPr>
              <a:t>leadership</a:t>
            </a:r>
            <a:r>
              <a:rPr sz="1200" spc="-35">
                <a:latin typeface="Poppins SemiBold"/>
                <a:cs typeface="Arial"/>
              </a:rPr>
              <a:t> </a:t>
            </a:r>
            <a:r>
              <a:rPr sz="1200">
                <a:latin typeface="Poppins SemiBold"/>
                <a:cs typeface="Arial"/>
              </a:rPr>
              <a:t>changes</a:t>
            </a:r>
            <a:r>
              <a:rPr sz="1200" spc="-30">
                <a:latin typeface="Poppins SemiBold"/>
                <a:cs typeface="Arial"/>
              </a:rPr>
              <a:t> </a:t>
            </a:r>
            <a:r>
              <a:rPr sz="1200">
                <a:latin typeface="Poppins SemiBold"/>
                <a:cs typeface="Arial"/>
              </a:rPr>
              <a:t>made</a:t>
            </a:r>
            <a:r>
              <a:rPr sz="1200" spc="-25">
                <a:latin typeface="Poppins SemiBold"/>
                <a:cs typeface="Arial"/>
              </a:rPr>
              <a:t> </a:t>
            </a:r>
            <a:r>
              <a:rPr sz="1200">
                <a:latin typeface="Poppins SemiBold"/>
                <a:cs typeface="Arial"/>
              </a:rPr>
              <a:t>by</a:t>
            </a:r>
            <a:r>
              <a:rPr sz="1200" spc="-15">
                <a:latin typeface="Poppins SemiBold"/>
                <a:cs typeface="Arial"/>
              </a:rPr>
              <a:t> </a:t>
            </a:r>
            <a:r>
              <a:rPr sz="1200">
                <a:latin typeface="Poppins SemiBold"/>
                <a:cs typeface="Arial"/>
              </a:rPr>
              <a:t>boards</a:t>
            </a:r>
            <a:r>
              <a:rPr sz="1200" spc="-25">
                <a:latin typeface="Poppins SemiBold"/>
                <a:cs typeface="Arial"/>
              </a:rPr>
              <a:t> </a:t>
            </a:r>
            <a:r>
              <a:rPr sz="1200">
                <a:latin typeface="Poppins SemiBold"/>
                <a:cs typeface="Arial"/>
              </a:rPr>
              <a:t>of</a:t>
            </a:r>
            <a:r>
              <a:rPr sz="1200" spc="-15">
                <a:latin typeface="Poppins SemiBold"/>
                <a:cs typeface="Arial"/>
              </a:rPr>
              <a:t> </a:t>
            </a:r>
            <a:r>
              <a:rPr sz="1200">
                <a:latin typeface="Poppins SemiBold"/>
                <a:cs typeface="Arial"/>
              </a:rPr>
              <a:t>hospital</a:t>
            </a:r>
            <a:r>
              <a:rPr sz="1200" spc="-30">
                <a:latin typeface="Poppins SemiBold"/>
                <a:cs typeface="Arial"/>
              </a:rPr>
              <a:t> </a:t>
            </a:r>
            <a:r>
              <a:rPr sz="1200">
                <a:latin typeface="Poppins SemiBold"/>
                <a:cs typeface="Arial"/>
              </a:rPr>
              <a:t>NHS</a:t>
            </a:r>
            <a:r>
              <a:rPr sz="1200" spc="-10">
                <a:latin typeface="Poppins SemiBold"/>
                <a:cs typeface="Arial"/>
              </a:rPr>
              <a:t> </a:t>
            </a:r>
            <a:r>
              <a:rPr sz="1200">
                <a:latin typeface="Poppins SemiBold"/>
                <a:cs typeface="Arial"/>
              </a:rPr>
              <a:t>trusts</a:t>
            </a:r>
            <a:r>
              <a:rPr sz="1200" spc="-10">
                <a:latin typeface="Poppins SemiBold"/>
                <a:cs typeface="Arial"/>
              </a:rPr>
              <a:t> </a:t>
            </a:r>
            <a:r>
              <a:rPr sz="1200">
                <a:latin typeface="Poppins SemiBold"/>
                <a:cs typeface="Arial"/>
              </a:rPr>
              <a:t>and</a:t>
            </a:r>
            <a:r>
              <a:rPr sz="1200" spc="-20">
                <a:latin typeface="Poppins SemiBold"/>
                <a:cs typeface="Arial"/>
              </a:rPr>
              <a:t> </a:t>
            </a:r>
            <a:r>
              <a:rPr sz="1200">
                <a:latin typeface="Poppins SemiBold"/>
                <a:cs typeface="Arial"/>
              </a:rPr>
              <a:t>foundation</a:t>
            </a:r>
            <a:r>
              <a:rPr sz="1200" spc="-30">
                <a:latin typeface="Poppins SemiBold"/>
                <a:cs typeface="Arial"/>
              </a:rPr>
              <a:t> </a:t>
            </a:r>
            <a:r>
              <a:rPr sz="1200">
                <a:latin typeface="Poppins SemiBold"/>
                <a:cs typeface="Arial"/>
              </a:rPr>
              <a:t>trusts</a:t>
            </a:r>
            <a:r>
              <a:rPr sz="1200" spc="-10">
                <a:latin typeface="Poppins SemiBold"/>
                <a:cs typeface="Arial"/>
              </a:rPr>
              <a:t> </a:t>
            </a:r>
            <a:r>
              <a:rPr sz="1200">
                <a:latin typeface="Poppins SemiBold"/>
                <a:cs typeface="Arial"/>
              </a:rPr>
              <a:t>following</a:t>
            </a:r>
            <a:r>
              <a:rPr sz="1200" spc="-30">
                <a:latin typeface="Poppins SemiBold"/>
                <a:cs typeface="Arial"/>
              </a:rPr>
              <a:t> </a:t>
            </a:r>
            <a:r>
              <a:rPr sz="1200">
                <a:latin typeface="Poppins SemiBold"/>
                <a:cs typeface="Arial"/>
              </a:rPr>
              <a:t>the</a:t>
            </a:r>
            <a:r>
              <a:rPr sz="1200" spc="-10">
                <a:latin typeface="Poppins SemiBold"/>
                <a:cs typeface="Arial"/>
              </a:rPr>
              <a:t> </a:t>
            </a:r>
            <a:r>
              <a:rPr sz="1200">
                <a:latin typeface="Poppins SemiBold"/>
                <a:cs typeface="Arial"/>
              </a:rPr>
              <a:t>Francis</a:t>
            </a:r>
            <a:r>
              <a:rPr sz="1200" spc="-15">
                <a:latin typeface="Poppins SemiBold"/>
                <a:cs typeface="Arial"/>
              </a:rPr>
              <a:t> </a:t>
            </a:r>
            <a:r>
              <a:rPr sz="1200">
                <a:latin typeface="Poppins SemiBold"/>
                <a:cs typeface="Arial"/>
              </a:rPr>
              <a:t>Inquiry</a:t>
            </a:r>
            <a:r>
              <a:rPr sz="1200" spc="-20">
                <a:latin typeface="Poppins SemiBold"/>
                <a:cs typeface="Arial"/>
              </a:rPr>
              <a:t> </a:t>
            </a:r>
            <a:r>
              <a:rPr sz="1200">
                <a:latin typeface="Poppins SemiBold"/>
                <a:cs typeface="Arial"/>
              </a:rPr>
              <a:t>report</a:t>
            </a:r>
            <a:r>
              <a:rPr sz="1200" spc="300">
                <a:latin typeface="Poppins SemiBold"/>
                <a:cs typeface="Arial"/>
              </a:rPr>
              <a:t> </a:t>
            </a:r>
            <a:r>
              <a:rPr sz="1200">
                <a:latin typeface="Poppins SemiBold"/>
                <a:cs typeface="Arial"/>
              </a:rPr>
              <a:t>June</a:t>
            </a:r>
            <a:r>
              <a:rPr sz="1200" spc="-15">
                <a:latin typeface="Poppins SemiBold"/>
                <a:cs typeface="Arial"/>
              </a:rPr>
              <a:t> </a:t>
            </a:r>
            <a:r>
              <a:rPr sz="1200" spc="-10">
                <a:latin typeface="Poppins SemiBold"/>
                <a:cs typeface="Arial"/>
              </a:rPr>
              <a:t>2015-</a:t>
            </a:r>
            <a:r>
              <a:rPr sz="1200">
                <a:latin typeface="Poppins SemiBold"/>
                <a:cs typeface="Arial"/>
              </a:rPr>
              <a:t>June</a:t>
            </a:r>
            <a:r>
              <a:rPr sz="1200" spc="-30">
                <a:latin typeface="Poppins SemiBold"/>
                <a:cs typeface="Arial"/>
              </a:rPr>
              <a:t> </a:t>
            </a:r>
            <a:r>
              <a:rPr sz="1200" spc="-10">
                <a:latin typeface="Poppins SemiBold"/>
                <a:cs typeface="Arial"/>
              </a:rPr>
              <a:t>2017)).</a:t>
            </a:r>
            <a:r>
              <a:rPr sz="1200" spc="-45">
                <a:latin typeface="Poppins SemiBold"/>
                <a:cs typeface="Arial"/>
              </a:rPr>
              <a:t> </a:t>
            </a:r>
            <a:r>
              <a:rPr sz="1200">
                <a:latin typeface="Poppins SemiBold"/>
                <a:cs typeface="Arial"/>
              </a:rPr>
              <a:t>The</a:t>
            </a:r>
            <a:r>
              <a:rPr sz="1200" spc="-15">
                <a:latin typeface="Poppins SemiBold"/>
                <a:cs typeface="Arial"/>
              </a:rPr>
              <a:t> </a:t>
            </a:r>
            <a:r>
              <a:rPr sz="1200" spc="-10">
                <a:latin typeface="Poppins SemiBold"/>
                <a:cs typeface="Arial"/>
              </a:rPr>
              <a:t>views </a:t>
            </a:r>
            <a:r>
              <a:rPr sz="1200">
                <a:latin typeface="Poppins SemiBold"/>
                <a:cs typeface="Arial"/>
              </a:rPr>
              <a:t>expressed</a:t>
            </a:r>
            <a:r>
              <a:rPr sz="1200" spc="-30">
                <a:latin typeface="Poppins SemiBold"/>
                <a:cs typeface="Arial"/>
              </a:rPr>
              <a:t> </a:t>
            </a:r>
            <a:r>
              <a:rPr sz="1200">
                <a:latin typeface="Poppins SemiBold"/>
                <a:cs typeface="Arial"/>
              </a:rPr>
              <a:t>are</a:t>
            </a:r>
            <a:r>
              <a:rPr sz="1200" spc="-20">
                <a:latin typeface="Poppins SemiBold"/>
                <a:cs typeface="Arial"/>
              </a:rPr>
              <a:t> </a:t>
            </a:r>
            <a:r>
              <a:rPr sz="1200">
                <a:latin typeface="Poppins SemiBold"/>
                <a:cs typeface="Arial"/>
              </a:rPr>
              <a:t>those</a:t>
            </a:r>
            <a:r>
              <a:rPr sz="1200" spc="-15">
                <a:latin typeface="Poppins SemiBold"/>
                <a:cs typeface="Arial"/>
              </a:rPr>
              <a:t> </a:t>
            </a:r>
            <a:r>
              <a:rPr sz="1200">
                <a:latin typeface="Poppins SemiBold"/>
                <a:cs typeface="Arial"/>
              </a:rPr>
              <a:t>of</a:t>
            </a:r>
            <a:r>
              <a:rPr sz="1200" spc="-20">
                <a:latin typeface="Poppins SemiBold"/>
                <a:cs typeface="Arial"/>
              </a:rPr>
              <a:t> </a:t>
            </a:r>
            <a:r>
              <a:rPr sz="1200">
                <a:latin typeface="Poppins SemiBold"/>
                <a:cs typeface="Arial"/>
              </a:rPr>
              <a:t>the</a:t>
            </a:r>
            <a:r>
              <a:rPr sz="1200" spc="-10">
                <a:latin typeface="Poppins SemiBold"/>
                <a:cs typeface="Arial"/>
              </a:rPr>
              <a:t> </a:t>
            </a:r>
            <a:r>
              <a:rPr sz="1200">
                <a:latin typeface="Poppins SemiBold"/>
                <a:cs typeface="Arial"/>
              </a:rPr>
              <a:t>authors</a:t>
            </a:r>
            <a:r>
              <a:rPr sz="1200" spc="-25">
                <a:latin typeface="Poppins SemiBold"/>
                <a:cs typeface="Arial"/>
              </a:rPr>
              <a:t> </a:t>
            </a:r>
            <a:r>
              <a:rPr sz="1200">
                <a:latin typeface="Poppins SemiBold"/>
                <a:cs typeface="Arial"/>
              </a:rPr>
              <a:t>and</a:t>
            </a:r>
            <a:r>
              <a:rPr sz="1200" spc="-30">
                <a:latin typeface="Poppins SemiBold"/>
                <a:cs typeface="Arial"/>
              </a:rPr>
              <a:t> </a:t>
            </a:r>
            <a:r>
              <a:rPr sz="1200">
                <a:latin typeface="Poppins SemiBold"/>
                <a:cs typeface="Arial"/>
              </a:rPr>
              <a:t>not</a:t>
            </a:r>
            <a:r>
              <a:rPr sz="1200" spc="-15">
                <a:latin typeface="Poppins SemiBold"/>
                <a:cs typeface="Arial"/>
              </a:rPr>
              <a:t> </a:t>
            </a:r>
            <a:r>
              <a:rPr sz="1200">
                <a:latin typeface="Poppins SemiBold"/>
                <a:cs typeface="Arial"/>
              </a:rPr>
              <a:t>necessarily</a:t>
            </a:r>
            <a:r>
              <a:rPr sz="1200" spc="-25">
                <a:latin typeface="Poppins SemiBold"/>
                <a:cs typeface="Arial"/>
              </a:rPr>
              <a:t> </a:t>
            </a:r>
            <a:r>
              <a:rPr sz="1200">
                <a:latin typeface="Poppins SemiBold"/>
                <a:cs typeface="Arial"/>
              </a:rPr>
              <a:t>those</a:t>
            </a:r>
            <a:r>
              <a:rPr sz="1200" spc="-25">
                <a:latin typeface="Poppins SemiBold"/>
                <a:cs typeface="Arial"/>
              </a:rPr>
              <a:t> </a:t>
            </a:r>
            <a:r>
              <a:rPr sz="1200">
                <a:latin typeface="Poppins SemiBold"/>
                <a:cs typeface="Arial"/>
              </a:rPr>
              <a:t>of</a:t>
            </a:r>
            <a:r>
              <a:rPr sz="1200" spc="-15">
                <a:latin typeface="Poppins SemiBold"/>
                <a:cs typeface="Arial"/>
              </a:rPr>
              <a:t> </a:t>
            </a:r>
            <a:r>
              <a:rPr sz="1200">
                <a:latin typeface="Poppins SemiBold"/>
                <a:cs typeface="Arial"/>
              </a:rPr>
              <a:t>the</a:t>
            </a:r>
            <a:r>
              <a:rPr sz="1200" spc="-15">
                <a:latin typeface="Poppins SemiBold"/>
                <a:cs typeface="Arial"/>
              </a:rPr>
              <a:t> </a:t>
            </a:r>
            <a:r>
              <a:rPr sz="1200">
                <a:latin typeface="Poppins SemiBold"/>
                <a:cs typeface="Arial"/>
              </a:rPr>
              <a:t>NHS,</a:t>
            </a:r>
            <a:r>
              <a:rPr sz="1200" spc="-10">
                <a:latin typeface="Poppins SemiBold"/>
                <a:cs typeface="Arial"/>
              </a:rPr>
              <a:t> </a:t>
            </a:r>
            <a:r>
              <a:rPr sz="1200">
                <a:latin typeface="Poppins SemiBold"/>
                <a:cs typeface="Arial"/>
              </a:rPr>
              <a:t>the</a:t>
            </a:r>
            <a:r>
              <a:rPr sz="1200" spc="-15">
                <a:latin typeface="Poppins SemiBold"/>
                <a:cs typeface="Arial"/>
              </a:rPr>
              <a:t> </a:t>
            </a:r>
            <a:r>
              <a:rPr sz="1200">
                <a:latin typeface="Poppins SemiBold"/>
                <a:cs typeface="Arial"/>
              </a:rPr>
              <a:t>NIHR,</a:t>
            </a:r>
            <a:r>
              <a:rPr sz="1200" spc="-15">
                <a:latin typeface="Poppins SemiBold"/>
                <a:cs typeface="Arial"/>
              </a:rPr>
              <a:t> </a:t>
            </a:r>
            <a:r>
              <a:rPr sz="1200">
                <a:latin typeface="Poppins SemiBold"/>
                <a:cs typeface="Arial"/>
              </a:rPr>
              <a:t>the</a:t>
            </a:r>
            <a:r>
              <a:rPr sz="1200" spc="-15">
                <a:latin typeface="Poppins SemiBold"/>
                <a:cs typeface="Arial"/>
              </a:rPr>
              <a:t> </a:t>
            </a:r>
            <a:r>
              <a:rPr sz="1200">
                <a:latin typeface="Poppins SemiBold"/>
                <a:cs typeface="Arial"/>
              </a:rPr>
              <a:t>Department</a:t>
            </a:r>
            <a:r>
              <a:rPr sz="1200" spc="-30">
                <a:latin typeface="Poppins SemiBold"/>
                <a:cs typeface="Arial"/>
              </a:rPr>
              <a:t> </a:t>
            </a:r>
            <a:r>
              <a:rPr sz="1200">
                <a:latin typeface="Poppins SemiBold"/>
                <a:cs typeface="Arial"/>
              </a:rPr>
              <a:t>of</a:t>
            </a:r>
            <a:r>
              <a:rPr sz="1200" spc="-10">
                <a:latin typeface="Poppins SemiBold"/>
                <a:cs typeface="Arial"/>
              </a:rPr>
              <a:t> </a:t>
            </a:r>
            <a:r>
              <a:rPr sz="1200">
                <a:latin typeface="Poppins SemiBold"/>
                <a:cs typeface="Arial"/>
              </a:rPr>
              <a:t>Health,</a:t>
            </a:r>
            <a:r>
              <a:rPr sz="1200" spc="-15">
                <a:latin typeface="Poppins SemiBold"/>
                <a:cs typeface="Arial"/>
              </a:rPr>
              <a:t> </a:t>
            </a:r>
            <a:r>
              <a:rPr sz="1200">
                <a:latin typeface="Poppins SemiBold"/>
                <a:cs typeface="Arial"/>
              </a:rPr>
              <a:t>‘arms’</a:t>
            </a:r>
            <a:r>
              <a:rPr sz="1200" spc="-65">
                <a:latin typeface="Poppins SemiBold"/>
                <a:cs typeface="Arial"/>
              </a:rPr>
              <a:t> </a:t>
            </a:r>
            <a:r>
              <a:rPr sz="1200">
                <a:latin typeface="Poppins SemiBold"/>
                <a:cs typeface="Arial"/>
              </a:rPr>
              <a:t>length</a:t>
            </a:r>
            <a:r>
              <a:rPr sz="1200" spc="-30">
                <a:latin typeface="Poppins SemiBold"/>
                <a:cs typeface="Arial"/>
              </a:rPr>
              <a:t> </a:t>
            </a:r>
            <a:r>
              <a:rPr sz="1200">
                <a:latin typeface="Poppins SemiBold"/>
                <a:cs typeface="Arial"/>
              </a:rPr>
              <a:t>bodies</a:t>
            </a:r>
            <a:r>
              <a:rPr sz="1200" spc="-20">
                <a:latin typeface="Poppins SemiBold"/>
                <a:cs typeface="Arial"/>
              </a:rPr>
              <a:t> </a:t>
            </a:r>
            <a:r>
              <a:rPr sz="1200">
                <a:latin typeface="Poppins SemiBold"/>
                <a:cs typeface="Arial"/>
              </a:rPr>
              <a:t>or</a:t>
            </a:r>
            <a:r>
              <a:rPr sz="1200" spc="-20">
                <a:latin typeface="Poppins SemiBold"/>
                <a:cs typeface="Arial"/>
              </a:rPr>
              <a:t> </a:t>
            </a:r>
            <a:r>
              <a:rPr sz="1200">
                <a:latin typeface="Poppins SemiBold"/>
                <a:cs typeface="Arial"/>
              </a:rPr>
              <a:t>other</a:t>
            </a:r>
            <a:r>
              <a:rPr sz="1200" spc="-20">
                <a:latin typeface="Poppins SemiBold"/>
                <a:cs typeface="Arial"/>
              </a:rPr>
              <a:t> </a:t>
            </a:r>
            <a:r>
              <a:rPr sz="1200" spc="-10">
                <a:latin typeface="Poppins SemiBold"/>
                <a:cs typeface="Arial"/>
              </a:rPr>
              <a:t>government departments</a:t>
            </a:r>
            <a:endParaRPr sz="1200">
              <a:latin typeface="Poppins SemiBold"/>
              <a:cs typeface="Arial"/>
            </a:endParaRPr>
          </a:p>
        </p:txBody>
      </p:sp>
    </p:spTree>
    <p:extLst>
      <p:ext uri="{BB962C8B-B14F-4D97-AF65-F5344CB8AC3E}">
        <p14:creationId xmlns:p14="http://schemas.microsoft.com/office/powerpoint/2010/main" val="4129170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02563" y="509016"/>
            <a:ext cx="2990850" cy="820419"/>
            <a:chOff x="702563" y="509016"/>
            <a:chExt cx="2990850" cy="820419"/>
          </a:xfrm>
        </p:grpSpPr>
        <p:pic>
          <p:nvPicPr>
            <p:cNvPr id="3" name="object 3"/>
            <p:cNvPicPr/>
            <p:nvPr/>
          </p:nvPicPr>
          <p:blipFill>
            <a:blip r:embed="rId2" cstate="print"/>
            <a:stretch>
              <a:fillRect/>
            </a:stretch>
          </p:blipFill>
          <p:spPr>
            <a:xfrm>
              <a:off x="702563" y="509778"/>
              <a:ext cx="2747772" cy="819150"/>
            </a:xfrm>
            <a:prstGeom prst="rect">
              <a:avLst/>
            </a:prstGeom>
          </p:spPr>
        </p:pic>
        <p:pic>
          <p:nvPicPr>
            <p:cNvPr id="4" name="object 4"/>
            <p:cNvPicPr/>
            <p:nvPr/>
          </p:nvPicPr>
          <p:blipFill>
            <a:blip r:embed="rId3" cstate="print"/>
            <a:stretch>
              <a:fillRect/>
            </a:stretch>
          </p:blipFill>
          <p:spPr>
            <a:xfrm>
              <a:off x="945641" y="509016"/>
              <a:ext cx="2747772" cy="819912"/>
            </a:xfrm>
            <a:prstGeom prst="rect">
              <a:avLst/>
            </a:prstGeom>
          </p:spPr>
        </p:pic>
      </p:grpSp>
      <p:pic>
        <p:nvPicPr>
          <p:cNvPr id="5" name="object 5"/>
          <p:cNvPicPr/>
          <p:nvPr/>
        </p:nvPicPr>
        <p:blipFill>
          <a:blip r:embed="rId4" cstate="print"/>
          <a:stretch>
            <a:fillRect/>
          </a:stretch>
        </p:blipFill>
        <p:spPr>
          <a:xfrm>
            <a:off x="4639055" y="660654"/>
            <a:ext cx="2912363" cy="515874"/>
          </a:xfrm>
          <a:prstGeom prst="rect">
            <a:avLst/>
          </a:prstGeom>
        </p:spPr>
      </p:pic>
      <p:pic>
        <p:nvPicPr>
          <p:cNvPr id="6" name="object 6"/>
          <p:cNvPicPr/>
          <p:nvPr/>
        </p:nvPicPr>
        <p:blipFill>
          <a:blip r:embed="rId5" cstate="print"/>
          <a:stretch>
            <a:fillRect/>
          </a:stretch>
        </p:blipFill>
        <p:spPr>
          <a:xfrm>
            <a:off x="8497061" y="630707"/>
            <a:ext cx="2749296" cy="444700"/>
          </a:xfrm>
          <a:prstGeom prst="rect">
            <a:avLst/>
          </a:prstGeom>
        </p:spPr>
      </p:pic>
      <p:sp>
        <p:nvSpPr>
          <p:cNvPr id="7" name="object 7"/>
          <p:cNvSpPr txBox="1">
            <a:spLocks noGrp="1"/>
          </p:cNvSpPr>
          <p:nvPr>
            <p:ph type="title"/>
          </p:nvPr>
        </p:nvSpPr>
        <p:spPr>
          <a:xfrm>
            <a:off x="342900" y="1662684"/>
            <a:ext cx="11506200" cy="382156"/>
          </a:xfrm>
          <a:prstGeom prst="rect">
            <a:avLst/>
          </a:prstGeom>
        </p:spPr>
        <p:txBody>
          <a:bodyPr vert="horz" wrap="square" lIns="0" tIns="12700" rIns="0" bIns="0" rtlCol="0">
            <a:spAutoFit/>
          </a:bodyPr>
          <a:lstStyle/>
          <a:p>
            <a:pPr marL="556895">
              <a:lnSpc>
                <a:spcPct val="100000"/>
              </a:lnSpc>
              <a:spcBef>
                <a:spcPts val="100"/>
              </a:spcBef>
            </a:pPr>
            <a:r>
              <a:rPr sz="2400">
                <a:solidFill>
                  <a:schemeClr val="accent4"/>
                </a:solidFill>
              </a:rPr>
              <a:t>Aims</a:t>
            </a:r>
            <a:r>
              <a:rPr sz="2400" spc="-50">
                <a:solidFill>
                  <a:schemeClr val="accent4"/>
                </a:solidFill>
              </a:rPr>
              <a:t> </a:t>
            </a:r>
            <a:r>
              <a:rPr sz="2400">
                <a:solidFill>
                  <a:schemeClr val="accent4"/>
                </a:solidFill>
              </a:rPr>
              <a:t>of</a:t>
            </a:r>
            <a:r>
              <a:rPr sz="2400" spc="-50">
                <a:solidFill>
                  <a:schemeClr val="accent4"/>
                </a:solidFill>
              </a:rPr>
              <a:t> </a:t>
            </a:r>
            <a:r>
              <a:rPr sz="2400">
                <a:solidFill>
                  <a:schemeClr val="accent4"/>
                </a:solidFill>
              </a:rPr>
              <a:t>the</a:t>
            </a:r>
            <a:r>
              <a:rPr sz="2400" spc="-50">
                <a:solidFill>
                  <a:schemeClr val="accent4"/>
                </a:solidFill>
              </a:rPr>
              <a:t> </a:t>
            </a:r>
            <a:r>
              <a:rPr sz="2400" spc="-10">
                <a:solidFill>
                  <a:schemeClr val="accent4"/>
                </a:solidFill>
              </a:rPr>
              <a:t>study</a:t>
            </a:r>
            <a:endParaRPr sz="2400">
              <a:solidFill>
                <a:schemeClr val="accent4"/>
              </a:solidFill>
            </a:endParaRPr>
          </a:p>
        </p:txBody>
      </p:sp>
      <p:sp>
        <p:nvSpPr>
          <p:cNvPr id="8" name="object 8"/>
          <p:cNvSpPr txBox="1"/>
          <p:nvPr/>
        </p:nvSpPr>
        <p:spPr>
          <a:xfrm>
            <a:off x="887475" y="2470150"/>
            <a:ext cx="10895330" cy="3679212"/>
          </a:xfrm>
          <a:prstGeom prst="rect">
            <a:avLst/>
          </a:prstGeom>
        </p:spPr>
        <p:txBody>
          <a:bodyPr vert="horz" wrap="square" lIns="0" tIns="46990" rIns="0" bIns="0" rtlCol="0" anchor="t">
            <a:spAutoFit/>
          </a:bodyPr>
          <a:lstStyle/>
          <a:p>
            <a:pPr marL="355600" marR="5080" indent="-342900">
              <a:lnSpc>
                <a:spcPts val="2160"/>
              </a:lnSpc>
              <a:spcBef>
                <a:spcPts val="370"/>
              </a:spcBef>
              <a:tabLst>
                <a:tab pos="8270240" algn="l"/>
              </a:tabLst>
            </a:pPr>
            <a:r>
              <a:rPr sz="2000" spc="-120">
                <a:latin typeface="Arial"/>
                <a:cs typeface="Arial"/>
              </a:rPr>
              <a:t>To</a:t>
            </a:r>
            <a:r>
              <a:rPr sz="2000" spc="-20">
                <a:latin typeface="Arial"/>
                <a:cs typeface="Arial"/>
              </a:rPr>
              <a:t> </a:t>
            </a:r>
            <a:r>
              <a:rPr sz="2000">
                <a:latin typeface="Arial"/>
                <a:cs typeface="Arial"/>
              </a:rPr>
              <a:t>identify</a:t>
            </a:r>
            <a:r>
              <a:rPr sz="2000" spc="-100">
                <a:latin typeface="Arial"/>
                <a:cs typeface="Arial"/>
              </a:rPr>
              <a:t> </a:t>
            </a:r>
            <a:r>
              <a:rPr sz="2000">
                <a:latin typeface="Arial"/>
                <a:cs typeface="Arial"/>
              </a:rPr>
              <a:t>how</a:t>
            </a:r>
            <a:r>
              <a:rPr sz="2000" spc="-60">
                <a:latin typeface="Arial"/>
                <a:cs typeface="Arial"/>
              </a:rPr>
              <a:t> </a:t>
            </a:r>
            <a:r>
              <a:rPr sz="2000">
                <a:latin typeface="Arial"/>
                <a:cs typeface="Arial"/>
              </a:rPr>
              <a:t>boards</a:t>
            </a:r>
            <a:r>
              <a:rPr sz="2000" spc="-65">
                <a:latin typeface="Arial"/>
                <a:cs typeface="Arial"/>
              </a:rPr>
              <a:t> </a:t>
            </a:r>
            <a:r>
              <a:rPr sz="2000">
                <a:latin typeface="Arial"/>
                <a:cs typeface="Arial"/>
              </a:rPr>
              <a:t>and</a:t>
            </a:r>
            <a:r>
              <a:rPr sz="2000" spc="-60">
                <a:latin typeface="Arial"/>
                <a:cs typeface="Arial"/>
              </a:rPr>
              <a:t> </a:t>
            </a:r>
            <a:r>
              <a:rPr sz="2000">
                <a:latin typeface="Arial"/>
                <a:cs typeface="Arial"/>
              </a:rPr>
              <a:t>senior</a:t>
            </a:r>
            <a:r>
              <a:rPr sz="2000" spc="-60">
                <a:latin typeface="Arial"/>
                <a:cs typeface="Arial"/>
              </a:rPr>
              <a:t> </a:t>
            </a:r>
            <a:r>
              <a:rPr sz="2000">
                <a:latin typeface="Arial"/>
                <a:cs typeface="Arial"/>
              </a:rPr>
              <a:t>leaders</a:t>
            </a:r>
            <a:r>
              <a:rPr sz="2000" spc="-60">
                <a:latin typeface="Arial"/>
                <a:cs typeface="Arial"/>
              </a:rPr>
              <a:t> </a:t>
            </a:r>
            <a:r>
              <a:rPr sz="2000">
                <a:latin typeface="Arial"/>
                <a:cs typeface="Arial"/>
              </a:rPr>
              <a:t>of</a:t>
            </a:r>
            <a:r>
              <a:rPr sz="2000" spc="-65">
                <a:latin typeface="Arial"/>
                <a:cs typeface="Arial"/>
              </a:rPr>
              <a:t> </a:t>
            </a:r>
            <a:r>
              <a:rPr sz="2000">
                <a:latin typeface="Arial"/>
                <a:cs typeface="Arial"/>
              </a:rPr>
              <a:t>NHS</a:t>
            </a:r>
            <a:r>
              <a:rPr sz="2000" spc="-45">
                <a:latin typeface="Arial"/>
                <a:cs typeface="Arial"/>
              </a:rPr>
              <a:t> </a:t>
            </a:r>
            <a:r>
              <a:rPr sz="2000">
                <a:latin typeface="Arial"/>
                <a:cs typeface="Arial"/>
              </a:rPr>
              <a:t>acute</a:t>
            </a:r>
            <a:r>
              <a:rPr sz="2000" spc="-65">
                <a:latin typeface="Arial"/>
                <a:cs typeface="Arial"/>
              </a:rPr>
              <a:t> </a:t>
            </a:r>
            <a:r>
              <a:rPr sz="2000">
                <a:latin typeface="Arial"/>
                <a:cs typeface="Arial"/>
              </a:rPr>
              <a:t>hospital</a:t>
            </a:r>
            <a:r>
              <a:rPr sz="2000" spc="-55">
                <a:latin typeface="Arial"/>
                <a:cs typeface="Arial"/>
              </a:rPr>
              <a:t> </a:t>
            </a:r>
            <a:r>
              <a:rPr sz="2000">
                <a:latin typeface="Arial"/>
                <a:cs typeface="Arial"/>
              </a:rPr>
              <a:t>trusts</a:t>
            </a:r>
            <a:r>
              <a:rPr sz="2000" spc="-80">
                <a:latin typeface="Arial"/>
                <a:cs typeface="Arial"/>
              </a:rPr>
              <a:t> </a:t>
            </a:r>
            <a:r>
              <a:rPr sz="2000">
                <a:latin typeface="Arial"/>
                <a:cs typeface="Arial"/>
              </a:rPr>
              <a:t>have</a:t>
            </a:r>
            <a:r>
              <a:rPr sz="2000" spc="-60">
                <a:latin typeface="Arial"/>
                <a:cs typeface="Arial"/>
              </a:rPr>
              <a:t> </a:t>
            </a:r>
            <a:r>
              <a:rPr sz="2000">
                <a:latin typeface="Arial"/>
                <a:cs typeface="Arial"/>
              </a:rPr>
              <a:t>sought</a:t>
            </a:r>
            <a:r>
              <a:rPr sz="2000" spc="-65">
                <a:latin typeface="Arial"/>
                <a:cs typeface="Arial"/>
              </a:rPr>
              <a:t> </a:t>
            </a:r>
            <a:r>
              <a:rPr sz="2000">
                <a:latin typeface="Arial"/>
                <a:cs typeface="Arial"/>
              </a:rPr>
              <a:t>to</a:t>
            </a:r>
            <a:r>
              <a:rPr sz="2000" spc="-70">
                <a:latin typeface="Arial"/>
                <a:cs typeface="Arial"/>
              </a:rPr>
              <a:t> </a:t>
            </a:r>
            <a:r>
              <a:rPr sz="2000" spc="-10">
                <a:latin typeface="Arial"/>
                <a:cs typeface="Arial"/>
              </a:rPr>
              <a:t>implement </a:t>
            </a:r>
            <a:r>
              <a:rPr sz="2000">
                <a:latin typeface="Arial"/>
                <a:cs typeface="Arial"/>
              </a:rPr>
              <a:t>the</a:t>
            </a:r>
            <a:r>
              <a:rPr sz="2000" spc="-70">
                <a:latin typeface="Arial"/>
                <a:cs typeface="Arial"/>
              </a:rPr>
              <a:t> </a:t>
            </a:r>
            <a:r>
              <a:rPr sz="2000" spc="-10">
                <a:latin typeface="Arial"/>
                <a:cs typeface="Arial"/>
              </a:rPr>
              <a:t>recommendations</a:t>
            </a:r>
            <a:r>
              <a:rPr sz="2000" spc="-50">
                <a:latin typeface="Arial"/>
                <a:cs typeface="Arial"/>
              </a:rPr>
              <a:t> </a:t>
            </a:r>
            <a:r>
              <a:rPr sz="2000">
                <a:latin typeface="Arial"/>
                <a:cs typeface="Arial"/>
              </a:rPr>
              <a:t>on</a:t>
            </a:r>
            <a:r>
              <a:rPr sz="2000" spc="-60">
                <a:latin typeface="Arial"/>
                <a:cs typeface="Arial"/>
              </a:rPr>
              <a:t> </a:t>
            </a:r>
            <a:r>
              <a:rPr sz="2000">
                <a:latin typeface="Arial"/>
                <a:cs typeface="Arial"/>
              </a:rPr>
              <a:t>organisational</a:t>
            </a:r>
            <a:r>
              <a:rPr sz="2000" spc="-45">
                <a:latin typeface="Arial"/>
                <a:cs typeface="Arial"/>
              </a:rPr>
              <a:t> </a:t>
            </a:r>
            <a:r>
              <a:rPr sz="2000">
                <a:latin typeface="Arial"/>
                <a:cs typeface="Arial"/>
              </a:rPr>
              <a:t>leadership</a:t>
            </a:r>
            <a:r>
              <a:rPr sz="2000" spc="-50">
                <a:latin typeface="Arial"/>
                <a:cs typeface="Arial"/>
              </a:rPr>
              <a:t> </a:t>
            </a:r>
            <a:r>
              <a:rPr sz="2000">
                <a:latin typeface="Arial"/>
                <a:cs typeface="Arial"/>
              </a:rPr>
              <a:t>in</a:t>
            </a:r>
            <a:r>
              <a:rPr sz="2000" spc="-65">
                <a:latin typeface="Arial"/>
                <a:cs typeface="Arial"/>
              </a:rPr>
              <a:t> </a:t>
            </a:r>
            <a:r>
              <a:rPr sz="2000">
                <a:latin typeface="Arial"/>
                <a:cs typeface="Arial"/>
              </a:rPr>
              <a:t>response</a:t>
            </a:r>
            <a:r>
              <a:rPr sz="2000" spc="-55">
                <a:latin typeface="Arial"/>
                <a:cs typeface="Arial"/>
              </a:rPr>
              <a:t> </a:t>
            </a:r>
            <a:r>
              <a:rPr sz="2000">
                <a:latin typeface="Arial"/>
                <a:cs typeface="Arial"/>
              </a:rPr>
              <a:t>to</a:t>
            </a:r>
            <a:r>
              <a:rPr sz="2000" spc="-70">
                <a:latin typeface="Arial"/>
                <a:cs typeface="Arial"/>
              </a:rPr>
              <a:t> </a:t>
            </a:r>
            <a:r>
              <a:rPr sz="2000" spc="-25">
                <a:latin typeface="Arial"/>
                <a:cs typeface="Arial"/>
              </a:rPr>
              <a:t>the</a:t>
            </a:r>
            <a:r>
              <a:rPr sz="2000">
                <a:latin typeface="Arial"/>
                <a:cs typeface="Arial"/>
              </a:rPr>
              <a:t>	2013</a:t>
            </a:r>
            <a:r>
              <a:rPr sz="2000" spc="-65">
                <a:latin typeface="Arial"/>
                <a:cs typeface="Arial"/>
              </a:rPr>
              <a:t> </a:t>
            </a:r>
            <a:r>
              <a:rPr sz="2000">
                <a:latin typeface="Arial"/>
                <a:cs typeface="Arial"/>
              </a:rPr>
              <a:t>Francis</a:t>
            </a:r>
            <a:r>
              <a:rPr sz="2000" spc="-60">
                <a:latin typeface="Arial"/>
                <a:cs typeface="Arial"/>
              </a:rPr>
              <a:t> </a:t>
            </a:r>
            <a:r>
              <a:rPr sz="2000" spc="-10">
                <a:latin typeface="Arial"/>
                <a:cs typeface="Arial"/>
              </a:rPr>
              <a:t>Inquiry report</a:t>
            </a:r>
            <a:endParaRPr lang="en-US" sz="2000">
              <a:latin typeface="Arial"/>
              <a:cs typeface="Arial"/>
            </a:endParaRPr>
          </a:p>
          <a:p>
            <a:pPr>
              <a:lnSpc>
                <a:spcPct val="100000"/>
              </a:lnSpc>
              <a:spcBef>
                <a:spcPts val="30"/>
              </a:spcBef>
            </a:pPr>
            <a:endParaRPr sz="1850">
              <a:latin typeface="Arial"/>
              <a:cs typeface="Arial"/>
            </a:endParaRPr>
          </a:p>
          <a:p>
            <a:pPr marL="355600" marR="50800" indent="-342900">
              <a:lnSpc>
                <a:spcPts val="2160"/>
              </a:lnSpc>
              <a:spcBef>
                <a:spcPts val="5"/>
              </a:spcBef>
            </a:pPr>
            <a:r>
              <a:rPr sz="2000" spc="-120">
                <a:latin typeface="Arial"/>
                <a:cs typeface="Arial"/>
              </a:rPr>
              <a:t>To</a:t>
            </a:r>
            <a:r>
              <a:rPr sz="2000" spc="-20">
                <a:latin typeface="Arial"/>
                <a:cs typeface="Arial"/>
              </a:rPr>
              <a:t> </a:t>
            </a:r>
            <a:r>
              <a:rPr sz="2000">
                <a:latin typeface="Arial"/>
                <a:cs typeface="Arial"/>
              </a:rPr>
              <a:t>explore</a:t>
            </a:r>
            <a:r>
              <a:rPr sz="2000" spc="-80">
                <a:latin typeface="Arial"/>
                <a:cs typeface="Arial"/>
              </a:rPr>
              <a:t> </a:t>
            </a:r>
            <a:r>
              <a:rPr sz="2000">
                <a:latin typeface="Arial"/>
                <a:cs typeface="Arial"/>
              </a:rPr>
              <a:t>the</a:t>
            </a:r>
            <a:r>
              <a:rPr sz="2000" spc="-55">
                <a:latin typeface="Arial"/>
                <a:cs typeface="Arial"/>
              </a:rPr>
              <a:t> </a:t>
            </a:r>
            <a:r>
              <a:rPr sz="2000">
                <a:latin typeface="Arial"/>
                <a:cs typeface="Arial"/>
              </a:rPr>
              <a:t>intended</a:t>
            </a:r>
            <a:r>
              <a:rPr sz="2000" spc="-50">
                <a:latin typeface="Arial"/>
                <a:cs typeface="Arial"/>
              </a:rPr>
              <a:t> </a:t>
            </a:r>
            <a:r>
              <a:rPr sz="2000">
                <a:latin typeface="Arial"/>
                <a:cs typeface="Arial"/>
              </a:rPr>
              <a:t>and</a:t>
            </a:r>
            <a:r>
              <a:rPr sz="2000" spc="-55">
                <a:latin typeface="Arial"/>
                <a:cs typeface="Arial"/>
              </a:rPr>
              <a:t> </a:t>
            </a:r>
            <a:r>
              <a:rPr sz="2000" spc="-10">
                <a:latin typeface="Arial"/>
                <a:cs typeface="Arial"/>
              </a:rPr>
              <a:t>unintended</a:t>
            </a:r>
            <a:r>
              <a:rPr sz="2000" spc="-55">
                <a:latin typeface="Arial"/>
                <a:cs typeface="Arial"/>
              </a:rPr>
              <a:t> </a:t>
            </a:r>
            <a:r>
              <a:rPr sz="2000">
                <a:latin typeface="Arial"/>
                <a:cs typeface="Arial"/>
              </a:rPr>
              <a:t>effects</a:t>
            </a:r>
            <a:r>
              <a:rPr sz="2000" spc="-70">
                <a:latin typeface="Arial"/>
                <a:cs typeface="Arial"/>
              </a:rPr>
              <a:t> </a:t>
            </a:r>
            <a:r>
              <a:rPr sz="2000">
                <a:latin typeface="Arial"/>
                <a:cs typeface="Arial"/>
              </a:rPr>
              <a:t>of</a:t>
            </a:r>
            <a:r>
              <a:rPr sz="2000" spc="-55">
                <a:latin typeface="Arial"/>
                <a:cs typeface="Arial"/>
              </a:rPr>
              <a:t> </a:t>
            </a:r>
            <a:r>
              <a:rPr sz="2000" spc="-10">
                <a:latin typeface="Arial"/>
                <a:cs typeface="Arial"/>
              </a:rPr>
              <a:t>implementing</a:t>
            </a:r>
            <a:r>
              <a:rPr sz="2000" spc="-35">
                <a:latin typeface="Arial"/>
                <a:cs typeface="Arial"/>
              </a:rPr>
              <a:t> </a:t>
            </a:r>
            <a:r>
              <a:rPr sz="2000" spc="-10">
                <a:latin typeface="Arial"/>
                <a:cs typeface="Arial"/>
              </a:rPr>
              <a:t>recommendations</a:t>
            </a:r>
            <a:r>
              <a:rPr sz="2000" spc="-40">
                <a:latin typeface="Arial"/>
                <a:cs typeface="Arial"/>
              </a:rPr>
              <a:t> </a:t>
            </a:r>
            <a:r>
              <a:rPr sz="2000">
                <a:latin typeface="Arial"/>
                <a:cs typeface="Arial"/>
              </a:rPr>
              <a:t>of</a:t>
            </a:r>
            <a:r>
              <a:rPr sz="2000" spc="-65">
                <a:latin typeface="Arial"/>
                <a:cs typeface="Arial"/>
              </a:rPr>
              <a:t> </a:t>
            </a:r>
            <a:r>
              <a:rPr sz="2000">
                <a:latin typeface="Arial"/>
                <a:cs typeface="Arial"/>
              </a:rPr>
              <a:t>the</a:t>
            </a:r>
            <a:r>
              <a:rPr sz="2000" spc="-55">
                <a:latin typeface="Arial"/>
                <a:cs typeface="Arial"/>
              </a:rPr>
              <a:t> </a:t>
            </a:r>
            <a:r>
              <a:rPr sz="2000" spc="-10">
                <a:latin typeface="Arial"/>
                <a:cs typeface="Arial"/>
              </a:rPr>
              <a:t>Francis Inquiry</a:t>
            </a:r>
            <a:endParaRPr sz="2000">
              <a:latin typeface="Arial"/>
              <a:cs typeface="Arial"/>
            </a:endParaRPr>
          </a:p>
          <a:p>
            <a:pPr marL="12700" marR="3264535">
              <a:lnSpc>
                <a:spcPts val="4320"/>
              </a:lnSpc>
              <a:spcBef>
                <a:spcPts val="430"/>
              </a:spcBef>
            </a:pPr>
            <a:r>
              <a:rPr sz="2000" spc="-120">
                <a:latin typeface="Arial"/>
                <a:cs typeface="Arial"/>
              </a:rPr>
              <a:t>To</a:t>
            </a:r>
            <a:r>
              <a:rPr sz="2000" spc="-20">
                <a:latin typeface="Arial"/>
                <a:cs typeface="Arial"/>
              </a:rPr>
              <a:t> </a:t>
            </a:r>
            <a:r>
              <a:rPr sz="2000">
                <a:latin typeface="Arial"/>
                <a:cs typeface="Arial"/>
              </a:rPr>
              <a:t>uncover</a:t>
            </a:r>
            <a:r>
              <a:rPr sz="2000" spc="-125">
                <a:latin typeface="Arial"/>
                <a:cs typeface="Arial"/>
              </a:rPr>
              <a:t> </a:t>
            </a:r>
            <a:r>
              <a:rPr sz="2000">
                <a:latin typeface="Arial"/>
                <a:cs typeface="Arial"/>
              </a:rPr>
              <a:t>the</a:t>
            </a:r>
            <a:r>
              <a:rPr sz="2000" spc="-65">
                <a:latin typeface="Arial"/>
                <a:cs typeface="Arial"/>
              </a:rPr>
              <a:t> </a:t>
            </a:r>
            <a:r>
              <a:rPr sz="2000">
                <a:latin typeface="Arial"/>
                <a:cs typeface="Arial"/>
              </a:rPr>
              <a:t>enablers</a:t>
            </a:r>
            <a:r>
              <a:rPr sz="2000" spc="-75">
                <a:latin typeface="Arial"/>
                <a:cs typeface="Arial"/>
              </a:rPr>
              <a:t> </a:t>
            </a:r>
            <a:r>
              <a:rPr sz="2000">
                <a:latin typeface="Arial"/>
                <a:cs typeface="Arial"/>
              </a:rPr>
              <a:t>and</a:t>
            </a:r>
            <a:r>
              <a:rPr sz="2000" spc="-70">
                <a:latin typeface="Arial"/>
                <a:cs typeface="Arial"/>
              </a:rPr>
              <a:t> </a:t>
            </a:r>
            <a:r>
              <a:rPr sz="2000">
                <a:latin typeface="Arial"/>
                <a:cs typeface="Arial"/>
              </a:rPr>
              <a:t>barriers</a:t>
            </a:r>
            <a:r>
              <a:rPr sz="2000" spc="-70">
                <a:latin typeface="Arial"/>
                <a:cs typeface="Arial"/>
              </a:rPr>
              <a:t> </a:t>
            </a:r>
            <a:r>
              <a:rPr sz="2000">
                <a:latin typeface="Arial"/>
                <a:cs typeface="Arial"/>
              </a:rPr>
              <a:t>to</a:t>
            </a:r>
            <a:r>
              <a:rPr sz="2000" spc="-75">
                <a:latin typeface="Arial"/>
                <a:cs typeface="Arial"/>
              </a:rPr>
              <a:t> </a:t>
            </a:r>
            <a:r>
              <a:rPr sz="2000">
                <a:latin typeface="Arial"/>
                <a:cs typeface="Arial"/>
              </a:rPr>
              <a:t>improving</a:t>
            </a:r>
            <a:r>
              <a:rPr sz="2000" spc="-65">
                <a:latin typeface="Arial"/>
                <a:cs typeface="Arial"/>
              </a:rPr>
              <a:t> </a:t>
            </a:r>
            <a:r>
              <a:rPr sz="2000">
                <a:latin typeface="Arial"/>
                <a:cs typeface="Arial"/>
              </a:rPr>
              <a:t>senior</a:t>
            </a:r>
            <a:r>
              <a:rPr sz="2000" spc="-70">
                <a:latin typeface="Arial"/>
                <a:cs typeface="Arial"/>
              </a:rPr>
              <a:t> </a:t>
            </a:r>
            <a:r>
              <a:rPr sz="2000" spc="-10">
                <a:latin typeface="Arial"/>
                <a:cs typeface="Arial"/>
              </a:rPr>
              <a:t>leadership </a:t>
            </a:r>
            <a:r>
              <a:rPr sz="2000" spc="-120">
                <a:latin typeface="Arial"/>
                <a:cs typeface="Arial"/>
              </a:rPr>
              <a:t>To</a:t>
            </a:r>
            <a:r>
              <a:rPr sz="2000" spc="-20">
                <a:latin typeface="Arial"/>
                <a:cs typeface="Arial"/>
              </a:rPr>
              <a:t> </a:t>
            </a:r>
            <a:r>
              <a:rPr sz="2000">
                <a:latin typeface="Arial"/>
                <a:cs typeface="Arial"/>
              </a:rPr>
              <a:t>advance</a:t>
            </a:r>
            <a:r>
              <a:rPr sz="2000" spc="-130">
                <a:latin typeface="Arial"/>
                <a:cs typeface="Arial"/>
              </a:rPr>
              <a:t> </a:t>
            </a:r>
            <a:r>
              <a:rPr sz="2000">
                <a:latin typeface="Arial"/>
                <a:cs typeface="Arial"/>
              </a:rPr>
              <a:t>theoretical</a:t>
            </a:r>
            <a:r>
              <a:rPr sz="2000" spc="-70">
                <a:latin typeface="Arial"/>
                <a:cs typeface="Arial"/>
              </a:rPr>
              <a:t> </a:t>
            </a:r>
            <a:r>
              <a:rPr sz="2000" spc="-10">
                <a:latin typeface="Arial"/>
                <a:cs typeface="Arial"/>
              </a:rPr>
              <a:t>understanding</a:t>
            </a:r>
            <a:r>
              <a:rPr sz="2000" spc="-75">
                <a:latin typeface="Arial"/>
                <a:cs typeface="Arial"/>
              </a:rPr>
              <a:t> </a:t>
            </a:r>
            <a:r>
              <a:rPr sz="2000">
                <a:latin typeface="Arial"/>
                <a:cs typeface="Arial"/>
              </a:rPr>
              <a:t>of</a:t>
            </a:r>
            <a:r>
              <a:rPr sz="2000" spc="-75">
                <a:latin typeface="Arial"/>
                <a:cs typeface="Arial"/>
              </a:rPr>
              <a:t> </a:t>
            </a:r>
            <a:r>
              <a:rPr sz="2000">
                <a:latin typeface="Arial"/>
                <a:cs typeface="Arial"/>
              </a:rPr>
              <a:t>effective</a:t>
            </a:r>
            <a:r>
              <a:rPr sz="2000" spc="-80">
                <a:latin typeface="Arial"/>
                <a:cs typeface="Arial"/>
              </a:rPr>
              <a:t> </a:t>
            </a:r>
            <a:r>
              <a:rPr sz="2000" spc="-10">
                <a:latin typeface="Arial"/>
                <a:cs typeface="Arial"/>
              </a:rPr>
              <a:t>healthcare</a:t>
            </a:r>
            <a:r>
              <a:rPr sz="2000" spc="-75">
                <a:latin typeface="Arial"/>
                <a:cs typeface="Arial"/>
              </a:rPr>
              <a:t> </a:t>
            </a:r>
            <a:r>
              <a:rPr sz="2000" spc="-10">
                <a:latin typeface="Arial"/>
                <a:cs typeface="Arial"/>
              </a:rPr>
              <a:t>boards</a:t>
            </a:r>
            <a:endParaRPr sz="2000">
              <a:latin typeface="Arial"/>
              <a:cs typeface="Arial"/>
            </a:endParaRPr>
          </a:p>
          <a:p>
            <a:pPr marL="355600" marR="128270" indent="-342900">
              <a:lnSpc>
                <a:spcPts val="2160"/>
              </a:lnSpc>
              <a:spcBef>
                <a:spcPts val="1730"/>
              </a:spcBef>
            </a:pPr>
            <a:r>
              <a:rPr sz="2000" spc="-120">
                <a:latin typeface="Arial"/>
                <a:cs typeface="Arial"/>
              </a:rPr>
              <a:t>To</a:t>
            </a:r>
            <a:r>
              <a:rPr sz="2000" spc="-20">
                <a:latin typeface="Arial"/>
                <a:cs typeface="Arial"/>
              </a:rPr>
              <a:t> </a:t>
            </a:r>
            <a:r>
              <a:rPr sz="2000">
                <a:latin typeface="Arial"/>
                <a:cs typeface="Arial"/>
              </a:rPr>
              <a:t>synthesise</a:t>
            </a:r>
            <a:r>
              <a:rPr sz="2000" spc="-95">
                <a:latin typeface="Arial"/>
                <a:cs typeface="Arial"/>
              </a:rPr>
              <a:t> </a:t>
            </a:r>
            <a:r>
              <a:rPr sz="2000">
                <a:latin typeface="Arial"/>
                <a:cs typeface="Arial"/>
              </a:rPr>
              <a:t>findings</a:t>
            </a:r>
            <a:r>
              <a:rPr sz="2000" spc="-45">
                <a:latin typeface="Arial"/>
                <a:cs typeface="Arial"/>
              </a:rPr>
              <a:t> </a:t>
            </a:r>
            <a:r>
              <a:rPr sz="2000">
                <a:latin typeface="Arial"/>
                <a:cs typeface="Arial"/>
              </a:rPr>
              <a:t>to</a:t>
            </a:r>
            <a:r>
              <a:rPr sz="2000" spc="-65">
                <a:latin typeface="Arial"/>
                <a:cs typeface="Arial"/>
              </a:rPr>
              <a:t> </a:t>
            </a:r>
            <a:r>
              <a:rPr sz="2000">
                <a:latin typeface="Arial"/>
                <a:cs typeface="Arial"/>
              </a:rPr>
              <a:t>inform</a:t>
            </a:r>
            <a:r>
              <a:rPr sz="2000" spc="-60">
                <a:latin typeface="Arial"/>
                <a:cs typeface="Arial"/>
              </a:rPr>
              <a:t> </a:t>
            </a:r>
            <a:r>
              <a:rPr sz="2000">
                <a:latin typeface="Arial"/>
                <a:cs typeface="Arial"/>
              </a:rPr>
              <a:t>a</a:t>
            </a:r>
            <a:r>
              <a:rPr sz="2000" spc="-60">
                <a:latin typeface="Arial"/>
                <a:cs typeface="Arial"/>
              </a:rPr>
              <a:t> </a:t>
            </a:r>
            <a:r>
              <a:rPr sz="2000">
                <a:latin typeface="Arial"/>
                <a:cs typeface="Arial"/>
              </a:rPr>
              <a:t>set</a:t>
            </a:r>
            <a:r>
              <a:rPr sz="2000" spc="-55">
                <a:latin typeface="Arial"/>
                <a:cs typeface="Arial"/>
              </a:rPr>
              <a:t> </a:t>
            </a:r>
            <a:r>
              <a:rPr sz="2000">
                <a:latin typeface="Arial"/>
                <a:cs typeface="Arial"/>
              </a:rPr>
              <a:t>of</a:t>
            </a:r>
            <a:r>
              <a:rPr sz="2000" spc="-70">
                <a:latin typeface="Arial"/>
                <a:cs typeface="Arial"/>
              </a:rPr>
              <a:t> </a:t>
            </a:r>
            <a:r>
              <a:rPr sz="2000">
                <a:latin typeface="Arial"/>
                <a:cs typeface="Arial"/>
              </a:rPr>
              <a:t>practical</a:t>
            </a:r>
            <a:r>
              <a:rPr sz="2000" spc="-55">
                <a:latin typeface="Arial"/>
                <a:cs typeface="Arial"/>
              </a:rPr>
              <a:t> </a:t>
            </a:r>
            <a:r>
              <a:rPr sz="2000">
                <a:latin typeface="Arial"/>
                <a:cs typeface="Arial"/>
              </a:rPr>
              <a:t>and</a:t>
            </a:r>
            <a:r>
              <a:rPr sz="2000" spc="-55">
                <a:latin typeface="Arial"/>
                <a:cs typeface="Arial"/>
              </a:rPr>
              <a:t> </a:t>
            </a:r>
            <a:r>
              <a:rPr sz="2000" spc="-20">
                <a:latin typeface="Arial"/>
                <a:cs typeface="Arial"/>
              </a:rPr>
              <a:t>evidence-</a:t>
            </a:r>
            <a:r>
              <a:rPr sz="2000">
                <a:latin typeface="Arial"/>
                <a:cs typeface="Arial"/>
              </a:rPr>
              <a:t>based</a:t>
            </a:r>
            <a:r>
              <a:rPr sz="2000" spc="-50">
                <a:latin typeface="Arial"/>
                <a:cs typeface="Arial"/>
              </a:rPr>
              <a:t> </a:t>
            </a:r>
            <a:r>
              <a:rPr sz="2000">
                <a:latin typeface="Arial"/>
                <a:cs typeface="Arial"/>
              </a:rPr>
              <a:t>learning</a:t>
            </a:r>
            <a:r>
              <a:rPr sz="2000" spc="-35">
                <a:latin typeface="Arial"/>
                <a:cs typeface="Arial"/>
              </a:rPr>
              <a:t> </a:t>
            </a:r>
            <a:r>
              <a:rPr sz="2000">
                <a:latin typeface="Arial"/>
                <a:cs typeface="Arial"/>
              </a:rPr>
              <a:t>points</a:t>
            </a:r>
            <a:r>
              <a:rPr sz="2000" spc="-60">
                <a:latin typeface="Arial"/>
                <a:cs typeface="Arial"/>
              </a:rPr>
              <a:t> </a:t>
            </a:r>
            <a:r>
              <a:rPr sz="2000">
                <a:latin typeface="Arial"/>
                <a:cs typeface="Arial"/>
              </a:rPr>
              <a:t>for</a:t>
            </a:r>
            <a:r>
              <a:rPr sz="2000" spc="-65">
                <a:latin typeface="Arial"/>
                <a:cs typeface="Arial"/>
              </a:rPr>
              <a:t> </a:t>
            </a:r>
            <a:r>
              <a:rPr sz="2000" spc="-10">
                <a:latin typeface="Arial"/>
                <a:cs typeface="Arial"/>
              </a:rPr>
              <a:t>boards </a:t>
            </a:r>
            <a:r>
              <a:rPr sz="2000">
                <a:latin typeface="Arial"/>
                <a:cs typeface="Arial"/>
              </a:rPr>
              <a:t>and</a:t>
            </a:r>
            <a:r>
              <a:rPr sz="2000" spc="-85">
                <a:latin typeface="Arial"/>
                <a:cs typeface="Arial"/>
              </a:rPr>
              <a:t> </a:t>
            </a:r>
            <a:r>
              <a:rPr sz="2000">
                <a:latin typeface="Arial"/>
                <a:cs typeface="Arial"/>
              </a:rPr>
              <a:t>senior</a:t>
            </a:r>
            <a:r>
              <a:rPr sz="2000" spc="-80">
                <a:latin typeface="Arial"/>
                <a:cs typeface="Arial"/>
              </a:rPr>
              <a:t> </a:t>
            </a:r>
            <a:r>
              <a:rPr sz="2000">
                <a:latin typeface="Arial"/>
                <a:cs typeface="Arial"/>
              </a:rPr>
              <a:t>leadership</a:t>
            </a:r>
            <a:r>
              <a:rPr sz="2000" spc="-70">
                <a:latin typeface="Arial"/>
                <a:cs typeface="Arial"/>
              </a:rPr>
              <a:t> </a:t>
            </a:r>
            <a:r>
              <a:rPr sz="2000" spc="-10">
                <a:latin typeface="Arial"/>
                <a:cs typeface="Arial"/>
              </a:rPr>
              <a:t>teams</a:t>
            </a:r>
            <a:endParaRPr sz="2000">
              <a:latin typeface="Arial"/>
              <a:cs typeface="Arial"/>
            </a:endParaRPr>
          </a:p>
        </p:txBody>
      </p:sp>
    </p:spTree>
    <p:extLst>
      <p:ext uri="{BB962C8B-B14F-4D97-AF65-F5344CB8AC3E}">
        <p14:creationId xmlns:p14="http://schemas.microsoft.com/office/powerpoint/2010/main" val="319071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02563" y="509016"/>
            <a:ext cx="2990850" cy="820419"/>
            <a:chOff x="702563" y="509016"/>
            <a:chExt cx="2990850" cy="820419"/>
          </a:xfrm>
        </p:grpSpPr>
        <p:pic>
          <p:nvPicPr>
            <p:cNvPr id="3" name="object 3"/>
            <p:cNvPicPr/>
            <p:nvPr/>
          </p:nvPicPr>
          <p:blipFill>
            <a:blip r:embed="rId2" cstate="print"/>
            <a:stretch>
              <a:fillRect/>
            </a:stretch>
          </p:blipFill>
          <p:spPr>
            <a:xfrm>
              <a:off x="702563" y="509778"/>
              <a:ext cx="2747772" cy="819150"/>
            </a:xfrm>
            <a:prstGeom prst="rect">
              <a:avLst/>
            </a:prstGeom>
          </p:spPr>
        </p:pic>
        <p:pic>
          <p:nvPicPr>
            <p:cNvPr id="4" name="object 4"/>
            <p:cNvPicPr/>
            <p:nvPr/>
          </p:nvPicPr>
          <p:blipFill>
            <a:blip r:embed="rId3" cstate="print"/>
            <a:stretch>
              <a:fillRect/>
            </a:stretch>
          </p:blipFill>
          <p:spPr>
            <a:xfrm>
              <a:off x="945641" y="509016"/>
              <a:ext cx="2747772" cy="819912"/>
            </a:xfrm>
            <a:prstGeom prst="rect">
              <a:avLst/>
            </a:prstGeom>
          </p:spPr>
        </p:pic>
      </p:grpSp>
      <p:pic>
        <p:nvPicPr>
          <p:cNvPr id="5" name="object 5"/>
          <p:cNvPicPr/>
          <p:nvPr/>
        </p:nvPicPr>
        <p:blipFill>
          <a:blip r:embed="rId4" cstate="print"/>
          <a:stretch>
            <a:fillRect/>
          </a:stretch>
        </p:blipFill>
        <p:spPr>
          <a:xfrm>
            <a:off x="4639055" y="660654"/>
            <a:ext cx="2912363" cy="515874"/>
          </a:xfrm>
          <a:prstGeom prst="rect">
            <a:avLst/>
          </a:prstGeom>
        </p:spPr>
      </p:pic>
      <p:pic>
        <p:nvPicPr>
          <p:cNvPr id="6" name="object 6"/>
          <p:cNvPicPr/>
          <p:nvPr/>
        </p:nvPicPr>
        <p:blipFill>
          <a:blip r:embed="rId5" cstate="print"/>
          <a:stretch>
            <a:fillRect/>
          </a:stretch>
        </p:blipFill>
        <p:spPr>
          <a:xfrm>
            <a:off x="8497061" y="630707"/>
            <a:ext cx="2749296" cy="444700"/>
          </a:xfrm>
          <a:prstGeom prst="rect">
            <a:avLst/>
          </a:prstGeom>
        </p:spPr>
      </p:pic>
      <p:sp>
        <p:nvSpPr>
          <p:cNvPr id="7" name="object 7"/>
          <p:cNvSpPr txBox="1">
            <a:spLocks noGrp="1"/>
          </p:cNvSpPr>
          <p:nvPr>
            <p:ph type="title"/>
          </p:nvPr>
        </p:nvSpPr>
        <p:spPr>
          <a:xfrm>
            <a:off x="342900" y="1662684"/>
            <a:ext cx="11506200" cy="382156"/>
          </a:xfrm>
          <a:prstGeom prst="rect">
            <a:avLst/>
          </a:prstGeom>
        </p:spPr>
        <p:txBody>
          <a:bodyPr vert="horz" wrap="square" lIns="0" tIns="12700" rIns="0" bIns="0" rtlCol="0">
            <a:spAutoFit/>
          </a:bodyPr>
          <a:lstStyle/>
          <a:p>
            <a:pPr marL="556895">
              <a:lnSpc>
                <a:spcPct val="100000"/>
              </a:lnSpc>
              <a:spcBef>
                <a:spcPts val="100"/>
              </a:spcBef>
            </a:pPr>
            <a:r>
              <a:rPr sz="2400">
                <a:solidFill>
                  <a:schemeClr val="accent4"/>
                </a:solidFill>
              </a:rPr>
              <a:t>Methods</a:t>
            </a:r>
          </a:p>
        </p:txBody>
      </p:sp>
      <p:sp>
        <p:nvSpPr>
          <p:cNvPr id="8" name="object 8"/>
          <p:cNvSpPr txBox="1"/>
          <p:nvPr/>
        </p:nvSpPr>
        <p:spPr>
          <a:xfrm>
            <a:off x="887475" y="2500630"/>
            <a:ext cx="10820400" cy="3166893"/>
          </a:xfrm>
          <a:prstGeom prst="rect">
            <a:avLst/>
          </a:prstGeom>
        </p:spPr>
        <p:txBody>
          <a:bodyPr vert="horz" wrap="square" lIns="0" tIns="12065" rIns="0" bIns="0" rtlCol="0" anchor="t">
            <a:spAutoFit/>
          </a:bodyPr>
          <a:lstStyle/>
          <a:p>
            <a:pPr marL="12700">
              <a:lnSpc>
                <a:spcPct val="100000"/>
              </a:lnSpc>
              <a:spcBef>
                <a:spcPts val="95"/>
              </a:spcBef>
            </a:pPr>
            <a:r>
              <a:rPr sz="2000">
                <a:latin typeface="Arial"/>
                <a:cs typeface="Arial"/>
              </a:rPr>
              <a:t>Literature</a:t>
            </a:r>
            <a:r>
              <a:rPr sz="2000" spc="-95">
                <a:latin typeface="Arial"/>
                <a:cs typeface="Arial"/>
              </a:rPr>
              <a:t> </a:t>
            </a:r>
            <a:r>
              <a:rPr sz="2000" spc="-10">
                <a:latin typeface="Arial"/>
                <a:cs typeface="Arial"/>
              </a:rPr>
              <a:t>review</a:t>
            </a:r>
            <a:endParaRPr lang="en-US" sz="2000">
              <a:latin typeface="Arial"/>
              <a:cs typeface="Arial"/>
            </a:endParaRPr>
          </a:p>
          <a:p>
            <a:pPr marL="12700" marR="4739640">
              <a:lnSpc>
                <a:spcPct val="240000"/>
              </a:lnSpc>
              <a:spcBef>
                <a:spcPts val="5"/>
              </a:spcBef>
            </a:pPr>
            <a:r>
              <a:rPr sz="2000">
                <a:latin typeface="Arial"/>
                <a:cs typeface="Arial"/>
              </a:rPr>
              <a:t>Interviews</a:t>
            </a:r>
            <a:r>
              <a:rPr sz="2000" spc="-75">
                <a:latin typeface="Arial"/>
                <a:cs typeface="Arial"/>
              </a:rPr>
              <a:t> </a:t>
            </a:r>
            <a:r>
              <a:rPr sz="2000">
                <a:latin typeface="Arial"/>
                <a:cs typeface="Arial"/>
              </a:rPr>
              <a:t>with</a:t>
            </a:r>
            <a:r>
              <a:rPr sz="2000" spc="-75">
                <a:latin typeface="Arial"/>
                <a:cs typeface="Arial"/>
              </a:rPr>
              <a:t> </a:t>
            </a:r>
            <a:r>
              <a:rPr sz="2000">
                <a:latin typeface="Arial"/>
                <a:cs typeface="Arial"/>
              </a:rPr>
              <a:t>national</a:t>
            </a:r>
            <a:r>
              <a:rPr sz="2000" spc="-60">
                <a:latin typeface="Arial"/>
                <a:cs typeface="Arial"/>
              </a:rPr>
              <a:t> </a:t>
            </a:r>
            <a:r>
              <a:rPr sz="2000">
                <a:latin typeface="Arial"/>
                <a:cs typeface="Arial"/>
              </a:rPr>
              <a:t>policy</a:t>
            </a:r>
            <a:r>
              <a:rPr sz="2000" spc="-65">
                <a:latin typeface="Arial"/>
                <a:cs typeface="Arial"/>
              </a:rPr>
              <a:t> </a:t>
            </a:r>
            <a:r>
              <a:rPr sz="2000">
                <a:latin typeface="Arial"/>
                <a:cs typeface="Arial"/>
              </a:rPr>
              <a:t>makers(</a:t>
            </a:r>
            <a:r>
              <a:rPr sz="2000" spc="-80">
                <a:latin typeface="Arial"/>
                <a:cs typeface="Arial"/>
              </a:rPr>
              <a:t> </a:t>
            </a:r>
            <a:r>
              <a:rPr sz="2000" spc="-10">
                <a:latin typeface="Arial"/>
                <a:cs typeface="Arial"/>
              </a:rPr>
              <a:t>2015-</a:t>
            </a:r>
            <a:r>
              <a:rPr sz="2000">
                <a:latin typeface="Arial"/>
                <a:cs typeface="Arial"/>
              </a:rPr>
              <a:t>16</a:t>
            </a:r>
            <a:r>
              <a:rPr sz="2000" spc="-70">
                <a:latin typeface="Arial"/>
                <a:cs typeface="Arial"/>
              </a:rPr>
              <a:t> </a:t>
            </a:r>
            <a:r>
              <a:rPr sz="2000" spc="-10">
                <a:latin typeface="Arial"/>
                <a:cs typeface="Arial"/>
              </a:rPr>
              <a:t>n=13) </a:t>
            </a:r>
            <a:r>
              <a:rPr sz="2000">
                <a:latin typeface="Arial"/>
                <a:cs typeface="Arial"/>
              </a:rPr>
              <a:t>National</a:t>
            </a:r>
            <a:r>
              <a:rPr sz="2000" spc="-45">
                <a:latin typeface="Arial"/>
                <a:cs typeface="Arial"/>
              </a:rPr>
              <a:t> </a:t>
            </a:r>
            <a:r>
              <a:rPr sz="2000">
                <a:latin typeface="Arial"/>
                <a:cs typeface="Arial"/>
              </a:rPr>
              <a:t>survey</a:t>
            </a:r>
            <a:r>
              <a:rPr sz="2000" spc="-60">
                <a:latin typeface="Arial"/>
                <a:cs typeface="Arial"/>
              </a:rPr>
              <a:t> </a:t>
            </a:r>
            <a:r>
              <a:rPr sz="2000">
                <a:latin typeface="Arial"/>
                <a:cs typeface="Arial"/>
              </a:rPr>
              <a:t>of</a:t>
            </a:r>
            <a:r>
              <a:rPr sz="2000" spc="-70">
                <a:latin typeface="Arial"/>
                <a:cs typeface="Arial"/>
              </a:rPr>
              <a:t> </a:t>
            </a:r>
            <a:r>
              <a:rPr sz="2000">
                <a:latin typeface="Arial"/>
                <a:cs typeface="Arial"/>
              </a:rPr>
              <a:t>board</a:t>
            </a:r>
            <a:r>
              <a:rPr sz="2000" spc="-60">
                <a:latin typeface="Arial"/>
                <a:cs typeface="Arial"/>
              </a:rPr>
              <a:t> </a:t>
            </a:r>
            <a:r>
              <a:rPr sz="2000">
                <a:latin typeface="Arial"/>
                <a:cs typeface="Arial"/>
              </a:rPr>
              <a:t>members</a:t>
            </a:r>
            <a:r>
              <a:rPr sz="2000" spc="-65">
                <a:latin typeface="Arial"/>
                <a:cs typeface="Arial"/>
              </a:rPr>
              <a:t> </a:t>
            </a:r>
            <a:r>
              <a:rPr sz="2000">
                <a:latin typeface="Arial"/>
                <a:cs typeface="Arial"/>
              </a:rPr>
              <a:t>in</a:t>
            </a:r>
            <a:r>
              <a:rPr sz="2000" spc="-60">
                <a:latin typeface="Arial"/>
                <a:cs typeface="Arial"/>
              </a:rPr>
              <a:t> </a:t>
            </a:r>
            <a:r>
              <a:rPr sz="2000">
                <a:latin typeface="Arial"/>
                <a:cs typeface="Arial"/>
              </a:rPr>
              <a:t>2016</a:t>
            </a:r>
            <a:r>
              <a:rPr sz="2000" spc="-55">
                <a:latin typeface="Arial"/>
                <a:cs typeface="Arial"/>
              </a:rPr>
              <a:t> </a:t>
            </a:r>
            <a:r>
              <a:rPr sz="2000" spc="-10">
                <a:latin typeface="Arial"/>
                <a:cs typeface="Arial"/>
              </a:rPr>
              <a:t>(n=381)</a:t>
            </a:r>
            <a:endParaRPr sz="2000">
              <a:latin typeface="Arial"/>
              <a:cs typeface="Arial"/>
            </a:endParaRPr>
          </a:p>
          <a:p>
            <a:pPr>
              <a:lnSpc>
                <a:spcPct val="100000"/>
              </a:lnSpc>
              <a:spcBef>
                <a:spcPts val="25"/>
              </a:spcBef>
            </a:pPr>
            <a:endParaRPr sz="2900">
              <a:latin typeface="Arial"/>
              <a:cs typeface="Arial"/>
            </a:endParaRPr>
          </a:p>
          <a:p>
            <a:pPr marL="355600" marR="5080" indent="-342900">
              <a:lnSpc>
                <a:spcPct val="100000"/>
              </a:lnSpc>
            </a:pPr>
            <a:r>
              <a:rPr sz="2000">
                <a:latin typeface="Arial"/>
                <a:cs typeface="Arial"/>
              </a:rPr>
              <a:t>Six</a:t>
            </a:r>
            <a:r>
              <a:rPr sz="2000" spc="-65">
                <a:latin typeface="Arial"/>
                <a:cs typeface="Arial"/>
              </a:rPr>
              <a:t> </a:t>
            </a:r>
            <a:r>
              <a:rPr sz="2000">
                <a:latin typeface="Arial"/>
                <a:cs typeface="Arial"/>
              </a:rPr>
              <a:t>anonymous</a:t>
            </a:r>
            <a:r>
              <a:rPr sz="2000" spc="-60">
                <a:latin typeface="Arial"/>
                <a:cs typeface="Arial"/>
              </a:rPr>
              <a:t> </a:t>
            </a:r>
            <a:r>
              <a:rPr sz="2000" spc="-10">
                <a:latin typeface="Arial"/>
                <a:cs typeface="Arial"/>
              </a:rPr>
              <a:t>in-</a:t>
            </a:r>
            <a:r>
              <a:rPr sz="2000">
                <a:latin typeface="Arial"/>
                <a:cs typeface="Arial"/>
              </a:rPr>
              <a:t>depth</a:t>
            </a:r>
            <a:r>
              <a:rPr sz="2000" spc="-60">
                <a:latin typeface="Arial"/>
                <a:cs typeface="Arial"/>
              </a:rPr>
              <a:t> </a:t>
            </a:r>
            <a:r>
              <a:rPr sz="2000">
                <a:latin typeface="Arial"/>
                <a:cs typeface="Arial"/>
              </a:rPr>
              <a:t>case</a:t>
            </a:r>
            <a:r>
              <a:rPr sz="2000" spc="-65">
                <a:latin typeface="Arial"/>
                <a:cs typeface="Arial"/>
              </a:rPr>
              <a:t> </a:t>
            </a:r>
            <a:r>
              <a:rPr sz="2000">
                <a:latin typeface="Arial"/>
                <a:cs typeface="Arial"/>
              </a:rPr>
              <a:t>studies</a:t>
            </a:r>
            <a:r>
              <a:rPr sz="2000" spc="-70">
                <a:latin typeface="Arial"/>
                <a:cs typeface="Arial"/>
              </a:rPr>
              <a:t> </a:t>
            </a:r>
            <a:r>
              <a:rPr sz="2000">
                <a:latin typeface="Arial"/>
                <a:cs typeface="Arial"/>
              </a:rPr>
              <a:t>of</a:t>
            </a:r>
            <a:r>
              <a:rPr sz="2000" spc="-70">
                <a:latin typeface="Arial"/>
                <a:cs typeface="Arial"/>
              </a:rPr>
              <a:t> </a:t>
            </a:r>
            <a:r>
              <a:rPr sz="2000">
                <a:latin typeface="Arial"/>
                <a:cs typeface="Arial"/>
              </a:rPr>
              <a:t>hospitals</a:t>
            </a:r>
            <a:r>
              <a:rPr sz="2000" spc="-50">
                <a:latin typeface="Arial"/>
                <a:cs typeface="Arial"/>
              </a:rPr>
              <a:t> </a:t>
            </a:r>
            <a:r>
              <a:rPr sz="2000" spc="-10">
                <a:latin typeface="Arial"/>
                <a:cs typeface="Arial"/>
              </a:rPr>
              <a:t>(2016-</a:t>
            </a:r>
            <a:r>
              <a:rPr sz="2000">
                <a:latin typeface="Arial"/>
                <a:cs typeface="Arial"/>
              </a:rPr>
              <a:t>17)</a:t>
            </a:r>
            <a:r>
              <a:rPr sz="2000" spc="-65">
                <a:latin typeface="Arial"/>
                <a:cs typeface="Arial"/>
              </a:rPr>
              <a:t> </a:t>
            </a:r>
            <a:r>
              <a:rPr sz="2000">
                <a:latin typeface="Arial"/>
                <a:cs typeface="Arial"/>
              </a:rPr>
              <a:t>:</a:t>
            </a:r>
            <a:r>
              <a:rPr sz="2000" spc="-80">
                <a:latin typeface="Arial"/>
                <a:cs typeface="Arial"/>
              </a:rPr>
              <a:t> </a:t>
            </a:r>
            <a:r>
              <a:rPr sz="2000">
                <a:latin typeface="Arial"/>
                <a:cs typeface="Arial"/>
              </a:rPr>
              <a:t>interviews</a:t>
            </a:r>
            <a:r>
              <a:rPr sz="2000" spc="-50">
                <a:latin typeface="Arial"/>
                <a:cs typeface="Arial"/>
              </a:rPr>
              <a:t> </a:t>
            </a:r>
            <a:r>
              <a:rPr sz="2000">
                <a:latin typeface="Arial"/>
                <a:cs typeface="Arial"/>
              </a:rPr>
              <a:t>(n=12</a:t>
            </a:r>
            <a:r>
              <a:rPr sz="2000" spc="-70">
                <a:latin typeface="Arial"/>
                <a:cs typeface="Arial"/>
              </a:rPr>
              <a:t> </a:t>
            </a:r>
            <a:r>
              <a:rPr sz="2000">
                <a:latin typeface="Arial"/>
                <a:cs typeface="Arial"/>
              </a:rPr>
              <a:t>per</a:t>
            </a:r>
            <a:r>
              <a:rPr sz="2000" spc="-65">
                <a:latin typeface="Arial"/>
                <a:cs typeface="Arial"/>
              </a:rPr>
              <a:t> </a:t>
            </a:r>
            <a:r>
              <a:rPr sz="2000">
                <a:latin typeface="Arial"/>
                <a:cs typeface="Arial"/>
              </a:rPr>
              <a:t>site),</a:t>
            </a:r>
            <a:r>
              <a:rPr sz="2000" spc="-70">
                <a:latin typeface="Arial"/>
                <a:cs typeface="Arial"/>
              </a:rPr>
              <a:t> </a:t>
            </a:r>
            <a:r>
              <a:rPr sz="2000" spc="-10">
                <a:latin typeface="Arial"/>
                <a:cs typeface="Arial"/>
              </a:rPr>
              <a:t>surveys </a:t>
            </a:r>
            <a:r>
              <a:rPr sz="2000">
                <a:latin typeface="Arial"/>
                <a:cs typeface="Arial"/>
              </a:rPr>
              <a:t>of</a:t>
            </a:r>
            <a:r>
              <a:rPr sz="2000" spc="-75">
                <a:latin typeface="Arial"/>
                <a:cs typeface="Arial"/>
              </a:rPr>
              <a:t> </a:t>
            </a:r>
            <a:r>
              <a:rPr sz="2000">
                <a:latin typeface="Arial"/>
                <a:cs typeface="Arial"/>
              </a:rPr>
              <a:t>ward</a:t>
            </a:r>
            <a:r>
              <a:rPr sz="2000" spc="-70">
                <a:latin typeface="Arial"/>
                <a:cs typeface="Arial"/>
              </a:rPr>
              <a:t> </a:t>
            </a:r>
            <a:r>
              <a:rPr sz="2000">
                <a:latin typeface="Arial"/>
                <a:cs typeface="Arial"/>
              </a:rPr>
              <a:t>and</a:t>
            </a:r>
            <a:r>
              <a:rPr sz="2000" spc="-65">
                <a:latin typeface="Arial"/>
                <a:cs typeface="Arial"/>
              </a:rPr>
              <a:t> </a:t>
            </a:r>
            <a:r>
              <a:rPr sz="2000" spc="-10">
                <a:latin typeface="Arial"/>
                <a:cs typeface="Arial"/>
              </a:rPr>
              <a:t>department</a:t>
            </a:r>
            <a:r>
              <a:rPr sz="2000" spc="-80">
                <a:latin typeface="Arial"/>
                <a:cs typeface="Arial"/>
              </a:rPr>
              <a:t> </a:t>
            </a:r>
            <a:r>
              <a:rPr sz="2000">
                <a:latin typeface="Arial"/>
                <a:cs typeface="Arial"/>
              </a:rPr>
              <a:t>managers,</a:t>
            </a:r>
            <a:r>
              <a:rPr sz="2000" spc="-65">
                <a:latin typeface="Arial"/>
                <a:cs typeface="Arial"/>
              </a:rPr>
              <a:t> </a:t>
            </a:r>
            <a:r>
              <a:rPr sz="2000">
                <a:latin typeface="Arial"/>
                <a:cs typeface="Arial"/>
              </a:rPr>
              <a:t>focus</a:t>
            </a:r>
            <a:r>
              <a:rPr sz="2000" spc="-75">
                <a:latin typeface="Arial"/>
                <a:cs typeface="Arial"/>
              </a:rPr>
              <a:t> </a:t>
            </a:r>
            <a:r>
              <a:rPr sz="2000">
                <a:latin typeface="Arial"/>
                <a:cs typeface="Arial"/>
              </a:rPr>
              <a:t>groups</a:t>
            </a:r>
            <a:r>
              <a:rPr sz="2000" spc="-70">
                <a:latin typeface="Arial"/>
                <a:cs typeface="Arial"/>
              </a:rPr>
              <a:t> </a:t>
            </a:r>
            <a:r>
              <a:rPr sz="2000">
                <a:latin typeface="Arial"/>
                <a:cs typeface="Arial"/>
              </a:rPr>
              <a:t>with</a:t>
            </a:r>
            <a:r>
              <a:rPr sz="2000" spc="-70">
                <a:latin typeface="Arial"/>
                <a:cs typeface="Arial"/>
              </a:rPr>
              <a:t> </a:t>
            </a:r>
            <a:r>
              <a:rPr sz="2000">
                <a:latin typeface="Arial"/>
                <a:cs typeface="Arial"/>
              </a:rPr>
              <a:t>staff</a:t>
            </a:r>
            <a:r>
              <a:rPr sz="2000" spc="-85">
                <a:latin typeface="Arial"/>
                <a:cs typeface="Arial"/>
              </a:rPr>
              <a:t> </a:t>
            </a:r>
            <a:r>
              <a:rPr sz="2000">
                <a:latin typeface="Arial"/>
                <a:cs typeface="Arial"/>
              </a:rPr>
              <a:t>and</a:t>
            </a:r>
            <a:r>
              <a:rPr sz="2000" spc="-70">
                <a:latin typeface="Arial"/>
                <a:cs typeface="Arial"/>
              </a:rPr>
              <a:t> </a:t>
            </a:r>
            <a:r>
              <a:rPr sz="2000">
                <a:latin typeface="Arial"/>
                <a:cs typeface="Arial"/>
              </a:rPr>
              <a:t>patient</a:t>
            </a:r>
            <a:r>
              <a:rPr sz="2000" spc="-65">
                <a:latin typeface="Arial"/>
                <a:cs typeface="Arial"/>
              </a:rPr>
              <a:t> </a:t>
            </a:r>
            <a:r>
              <a:rPr sz="2000">
                <a:latin typeface="Arial"/>
                <a:cs typeface="Arial"/>
              </a:rPr>
              <a:t>groups,</a:t>
            </a:r>
            <a:r>
              <a:rPr sz="2000" spc="-75">
                <a:latin typeface="Arial"/>
                <a:cs typeface="Arial"/>
              </a:rPr>
              <a:t> </a:t>
            </a:r>
            <a:r>
              <a:rPr sz="2000" spc="-10">
                <a:latin typeface="Arial"/>
                <a:cs typeface="Arial"/>
              </a:rPr>
              <a:t>board observations</a:t>
            </a:r>
            <a:r>
              <a:rPr sz="2000" spc="-50">
                <a:latin typeface="Arial"/>
                <a:cs typeface="Arial"/>
              </a:rPr>
              <a:t> </a:t>
            </a:r>
            <a:r>
              <a:rPr sz="2000">
                <a:latin typeface="Arial"/>
                <a:cs typeface="Arial"/>
              </a:rPr>
              <a:t>(n=2</a:t>
            </a:r>
            <a:r>
              <a:rPr sz="2000" spc="-50">
                <a:latin typeface="Arial"/>
                <a:cs typeface="Arial"/>
              </a:rPr>
              <a:t> </a:t>
            </a:r>
            <a:r>
              <a:rPr sz="2000">
                <a:latin typeface="Arial"/>
                <a:cs typeface="Arial"/>
              </a:rPr>
              <a:t>per</a:t>
            </a:r>
            <a:r>
              <a:rPr sz="2000" spc="-55">
                <a:latin typeface="Arial"/>
                <a:cs typeface="Arial"/>
              </a:rPr>
              <a:t> </a:t>
            </a:r>
            <a:r>
              <a:rPr sz="2000">
                <a:latin typeface="Arial"/>
                <a:cs typeface="Arial"/>
              </a:rPr>
              <a:t>site)</a:t>
            </a:r>
            <a:r>
              <a:rPr sz="2000" spc="-55">
                <a:latin typeface="Arial"/>
                <a:cs typeface="Arial"/>
              </a:rPr>
              <a:t> </a:t>
            </a:r>
            <a:r>
              <a:rPr sz="2000">
                <a:latin typeface="Arial"/>
                <a:cs typeface="Arial"/>
              </a:rPr>
              <a:t>and</a:t>
            </a:r>
            <a:r>
              <a:rPr sz="2000" spc="-45">
                <a:latin typeface="Arial"/>
                <a:cs typeface="Arial"/>
              </a:rPr>
              <a:t> </a:t>
            </a:r>
            <a:r>
              <a:rPr sz="2000" spc="-10">
                <a:latin typeface="Arial"/>
                <a:cs typeface="Arial"/>
              </a:rPr>
              <a:t>feedback</a:t>
            </a:r>
            <a:endParaRPr sz="2000">
              <a:latin typeface="Arial"/>
              <a:cs typeface="Arial"/>
            </a:endParaRPr>
          </a:p>
        </p:txBody>
      </p:sp>
    </p:spTree>
    <p:extLst>
      <p:ext uri="{BB962C8B-B14F-4D97-AF65-F5344CB8AC3E}">
        <p14:creationId xmlns:p14="http://schemas.microsoft.com/office/powerpoint/2010/main" val="4177523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3E85E-F04A-14CF-78C2-FDFDE03A0F78}"/>
              </a:ext>
            </a:extLst>
          </p:cNvPr>
          <p:cNvSpPr>
            <a:spLocks noGrp="1"/>
          </p:cNvSpPr>
          <p:nvPr>
            <p:ph type="ctrTitle"/>
          </p:nvPr>
        </p:nvSpPr>
        <p:spPr>
          <a:xfrm>
            <a:off x="895632" y="184122"/>
            <a:ext cx="8107084" cy="517588"/>
          </a:xfrm>
        </p:spPr>
        <p:txBody>
          <a:bodyPr>
            <a:noAutofit/>
          </a:bodyPr>
          <a:lstStyle/>
          <a:p>
            <a:r>
              <a:rPr lang="en-US" sz="4000"/>
              <a:t>Agenda </a:t>
            </a:r>
          </a:p>
        </p:txBody>
      </p:sp>
      <p:sp>
        <p:nvSpPr>
          <p:cNvPr id="4" name="Content Placeholder 2">
            <a:extLst>
              <a:ext uri="{FF2B5EF4-FFF2-40B4-BE49-F238E27FC236}">
                <a16:creationId xmlns:a16="http://schemas.microsoft.com/office/drawing/2014/main" id="{F8EA2092-01E3-199A-F1C5-D89E65B7B6A9}"/>
              </a:ext>
            </a:extLst>
          </p:cNvPr>
          <p:cNvSpPr txBox="1">
            <a:spLocks/>
          </p:cNvSpPr>
          <p:nvPr/>
        </p:nvSpPr>
        <p:spPr>
          <a:xfrm>
            <a:off x="969786" y="941728"/>
            <a:ext cx="11334858" cy="4842022"/>
          </a:xfrm>
          <a:prstGeom prst="rect">
            <a:avLst/>
          </a:prstGeom>
        </p:spPr>
        <p:txBody>
          <a:bodyPr vert="horz" lIns="0" tIns="0" rIns="121920" bIns="60960" rtlCol="0" anchor="t">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buClr>
                <a:srgbClr val="92D050"/>
              </a:buClr>
              <a:buSzPct val="120000"/>
            </a:pPr>
            <a:r>
              <a:rPr lang="en-US" sz="1600" b="1">
                <a:latin typeface="Calibri"/>
                <a:cs typeface="Calibri"/>
              </a:rPr>
              <a:t>Welcome and introductions</a:t>
            </a:r>
            <a:endParaRPr lang="en-US" sz="1600" b="1">
              <a:latin typeface="Calibri"/>
              <a:ea typeface="Calibri"/>
              <a:cs typeface="Calibri"/>
            </a:endParaRPr>
          </a:p>
          <a:p>
            <a:r>
              <a:rPr lang="en-US" sz="1600">
                <a:latin typeface="Calibri"/>
                <a:cs typeface="Calibri"/>
              </a:rPr>
              <a:t>Facilitated by the chair, </a:t>
            </a:r>
            <a:r>
              <a:rPr lang="en-US" sz="1600">
                <a:ea typeface="+mn-lt"/>
                <a:cs typeface="+mn-lt"/>
              </a:rPr>
              <a:t>Miriam Deakin,</a:t>
            </a:r>
            <a:r>
              <a:rPr lang="en-US" sz="1600">
                <a:latin typeface="Calibri"/>
                <a:ea typeface="+mn-lt"/>
                <a:cs typeface="+mn-lt"/>
              </a:rPr>
              <a:t> Director of Development and Engagement, NHS Providers</a:t>
            </a:r>
            <a:endParaRPr lang="en-GB" sz="1600">
              <a:latin typeface="Calibri"/>
              <a:ea typeface="Calibri"/>
              <a:cs typeface="Calibri"/>
            </a:endParaRPr>
          </a:p>
          <a:p>
            <a:pPr marL="0" indent="0">
              <a:buClr>
                <a:srgbClr val="92D050"/>
              </a:buClr>
              <a:buSzPct val="120000"/>
              <a:buNone/>
            </a:pPr>
            <a:endParaRPr lang="en-US" sz="1600" b="1">
              <a:latin typeface="Calibri"/>
              <a:ea typeface="Calibri"/>
              <a:cs typeface="Calibri"/>
            </a:endParaRPr>
          </a:p>
          <a:p>
            <a:r>
              <a:rPr lang="en-US" sz="1600" b="1">
                <a:latin typeface="Calibri"/>
                <a:cs typeface="Calibri"/>
              </a:rPr>
              <a:t>Presentation One</a:t>
            </a:r>
          </a:p>
          <a:p>
            <a:r>
              <a:rPr lang="en-GB" sz="1600" b="1">
                <a:ea typeface="+mn-lt"/>
                <a:cs typeface="+mn-lt"/>
              </a:rPr>
              <a:t>Professor Naomi Chambers</a:t>
            </a:r>
            <a:r>
              <a:rPr lang="en-GB" sz="1600">
                <a:ea typeface="+mn-lt"/>
                <a:cs typeface="+mn-lt"/>
              </a:rPr>
              <a:t>, Professor of Health Management, The University of Manchester </a:t>
            </a:r>
          </a:p>
          <a:p>
            <a:endParaRPr lang="en-GB" sz="1600">
              <a:ea typeface="Calibri"/>
              <a:cs typeface="Calibri"/>
            </a:endParaRPr>
          </a:p>
          <a:p>
            <a:r>
              <a:rPr lang="en-GB" sz="1600" b="1">
                <a:latin typeface="Calibri"/>
                <a:ea typeface="Calibri"/>
                <a:cs typeface="Calibri"/>
              </a:rPr>
              <a:t>Presentation Two</a:t>
            </a:r>
          </a:p>
          <a:p>
            <a:r>
              <a:rPr lang="en-GB" sz="1600" b="1">
                <a:latin typeface="Calibri"/>
                <a:ea typeface="Calibri"/>
                <a:cs typeface="Calibri"/>
              </a:rPr>
              <a:t>Carla Jones-Charles</a:t>
            </a:r>
            <a:r>
              <a:rPr lang="en-GB" sz="1600">
                <a:latin typeface="Calibri"/>
                <a:ea typeface="Calibri"/>
                <a:cs typeface="Calibri"/>
              </a:rPr>
              <a:t>, Director of Midwifery &amp; </a:t>
            </a:r>
            <a:r>
              <a:rPr lang="en-GB" sz="1600" b="1">
                <a:latin typeface="Calibri"/>
                <a:ea typeface="Calibri"/>
                <a:cs typeface="Calibri"/>
              </a:rPr>
              <a:t>Randeep Kular</a:t>
            </a:r>
            <a:r>
              <a:rPr lang="en-GB" sz="1600">
                <a:latin typeface="Calibri"/>
                <a:ea typeface="Calibri"/>
                <a:cs typeface="Calibri"/>
              </a:rPr>
              <a:t>, Director of Strategic Projects, University Hospitals Birmingham</a:t>
            </a:r>
          </a:p>
          <a:p>
            <a:endParaRPr lang="en-GB" sz="1600">
              <a:latin typeface="Calibri"/>
              <a:ea typeface="Calibri"/>
              <a:cs typeface="Calibri"/>
            </a:endParaRPr>
          </a:p>
          <a:p>
            <a:r>
              <a:rPr lang="en-GB" sz="1600" b="1">
                <a:latin typeface="Calibri"/>
                <a:cs typeface="Calibri"/>
              </a:rPr>
              <a:t>Presentation Three</a:t>
            </a:r>
          </a:p>
          <a:p>
            <a:r>
              <a:rPr lang="en-GB" sz="1600" b="1">
                <a:latin typeface="Calibri"/>
                <a:cs typeface="Calibri"/>
              </a:rPr>
              <a:t>Arnie Puntis</a:t>
            </a:r>
            <a:r>
              <a:rPr lang="en-GB" sz="1600">
                <a:latin typeface="Calibri"/>
                <a:cs typeface="Calibri"/>
              </a:rPr>
              <a:t>,</a:t>
            </a:r>
            <a:r>
              <a:rPr lang="en-GB" sz="1600" b="1">
                <a:latin typeface="Calibri"/>
                <a:cs typeface="Calibri"/>
              </a:rPr>
              <a:t> </a:t>
            </a:r>
            <a:r>
              <a:rPr lang="en-GB" sz="1600">
                <a:latin typeface="Calibri"/>
                <a:cs typeface="Calibri"/>
              </a:rPr>
              <a:t>Research and Policy Manager</a:t>
            </a:r>
            <a:r>
              <a:rPr lang="en-GB" sz="1600" b="1">
                <a:latin typeface="Calibri"/>
                <a:cs typeface="Calibri"/>
              </a:rPr>
              <a:t> </a:t>
            </a:r>
            <a:r>
              <a:rPr lang="en-GB" sz="1600">
                <a:latin typeface="Calibri"/>
                <a:cs typeface="Calibri"/>
              </a:rPr>
              <a:t>&amp;</a:t>
            </a:r>
            <a:r>
              <a:rPr lang="en-GB" sz="1600" b="1">
                <a:latin typeface="Calibri"/>
                <a:cs typeface="Calibri"/>
              </a:rPr>
              <a:t> Dr Nandi Simpson</a:t>
            </a:r>
            <a:r>
              <a:rPr lang="en-GB" sz="1600">
                <a:latin typeface="Calibri"/>
                <a:cs typeface="Calibri"/>
              </a:rPr>
              <a:t>,</a:t>
            </a:r>
            <a:r>
              <a:rPr lang="en-GB" sz="1600" b="1">
                <a:latin typeface="Calibri"/>
                <a:cs typeface="Calibri"/>
              </a:rPr>
              <a:t> </a:t>
            </a:r>
            <a:r>
              <a:rPr lang="en-GB" sz="1600">
                <a:latin typeface="Calibri"/>
                <a:cs typeface="Calibri"/>
              </a:rPr>
              <a:t>Director – Implementation, NHS Race and Health Observatory</a:t>
            </a:r>
            <a:r>
              <a:rPr lang="en-GB" sz="1600">
                <a:latin typeface="Calibri"/>
                <a:ea typeface="Calibri"/>
                <a:cs typeface="Calibri"/>
              </a:rPr>
              <a:t> </a:t>
            </a:r>
          </a:p>
          <a:p>
            <a:pPr>
              <a:spcBef>
                <a:spcPct val="0"/>
              </a:spcBef>
            </a:pPr>
            <a:endParaRPr lang="en-GB" sz="1600" b="1">
              <a:ea typeface="Calibri"/>
              <a:cs typeface="Calibri"/>
            </a:endParaRPr>
          </a:p>
          <a:p>
            <a:pPr>
              <a:spcBef>
                <a:spcPct val="0"/>
              </a:spcBef>
            </a:pPr>
            <a:r>
              <a:rPr lang="en-GB" sz="1600" b="1">
                <a:ea typeface="Calibri"/>
                <a:cs typeface="Calibri"/>
              </a:rPr>
              <a:t>Including speakers </a:t>
            </a:r>
            <a:r>
              <a:rPr lang="en-US" sz="1600" b="1">
                <a:ea typeface="Calibri"/>
                <a:cs typeface="Calibri"/>
              </a:rPr>
              <a:t>from the Learning and Action Network:</a:t>
            </a:r>
          </a:p>
          <a:p>
            <a:pPr marL="285750" indent="-285750">
              <a:spcBef>
                <a:spcPct val="0"/>
              </a:spcBef>
              <a:buFont typeface="Arial,Sans-Serif"/>
              <a:buChar char="•"/>
            </a:pPr>
            <a:r>
              <a:rPr lang="en-US" sz="1600" b="1">
                <a:ea typeface="Calibri"/>
                <a:cs typeface="Calibri"/>
              </a:rPr>
              <a:t>Noshin Menzies</a:t>
            </a:r>
            <a:r>
              <a:rPr lang="en-US" sz="1600">
                <a:ea typeface="Calibri"/>
                <a:cs typeface="Calibri"/>
              </a:rPr>
              <a:t>, Senior Project Manager, Health Innovation Network West of England</a:t>
            </a:r>
          </a:p>
          <a:p>
            <a:pPr marL="285750" indent="-285750">
              <a:spcBef>
                <a:spcPct val="0"/>
              </a:spcBef>
              <a:buFont typeface="Arial,Sans-Serif"/>
              <a:buChar char="•"/>
            </a:pPr>
            <a:r>
              <a:rPr lang="en-US" sz="1600" b="1">
                <a:ea typeface="Calibri"/>
                <a:cs typeface="Calibri"/>
              </a:rPr>
              <a:t>Tom Baker</a:t>
            </a:r>
            <a:r>
              <a:rPr lang="en-US" sz="1600">
                <a:ea typeface="Calibri"/>
                <a:cs typeface="Calibri"/>
              </a:rPr>
              <a:t>,</a:t>
            </a:r>
            <a:r>
              <a:rPr lang="en-US" sz="1600" b="1">
                <a:ea typeface="Calibri"/>
                <a:cs typeface="Calibri"/>
              </a:rPr>
              <a:t> </a:t>
            </a:r>
            <a:r>
              <a:rPr lang="en-US" sz="1600">
                <a:ea typeface="Calibri"/>
                <a:cs typeface="Calibri"/>
              </a:rPr>
              <a:t>Programme Manager – Perinatal Safety Improvement &amp;</a:t>
            </a:r>
            <a:r>
              <a:rPr lang="en-US" sz="1600" b="1">
                <a:ea typeface="Calibri"/>
                <a:cs typeface="Calibri"/>
              </a:rPr>
              <a:t> Georgina Twist</a:t>
            </a:r>
            <a:r>
              <a:rPr lang="en-US" sz="1600">
                <a:ea typeface="Calibri"/>
                <a:cs typeface="Calibri"/>
              </a:rPr>
              <a:t>,</a:t>
            </a:r>
            <a:r>
              <a:rPr lang="en-US" sz="1600" b="1">
                <a:ea typeface="Calibri"/>
                <a:cs typeface="Calibri"/>
              </a:rPr>
              <a:t> </a:t>
            </a:r>
            <a:r>
              <a:rPr lang="en-GB" sz="1600">
                <a:ea typeface="Calibri"/>
                <a:cs typeface="Calibri"/>
              </a:rPr>
              <a:t>Specialist Midwife Maternal Mental Health,</a:t>
            </a:r>
            <a:r>
              <a:rPr lang="en-GB" sz="1600" b="1">
                <a:ea typeface="Calibri"/>
                <a:cs typeface="Calibri"/>
              </a:rPr>
              <a:t> </a:t>
            </a:r>
            <a:r>
              <a:rPr lang="en-US" sz="1600">
                <a:ea typeface="Calibri"/>
                <a:cs typeface="Calibri"/>
              </a:rPr>
              <a:t>University Hospitals of Leicester NHS Trust </a:t>
            </a:r>
          </a:p>
          <a:p>
            <a:pPr marL="285750" indent="-285750">
              <a:spcBef>
                <a:spcPct val="0"/>
              </a:spcBef>
              <a:buFont typeface="Arial,Sans-Serif"/>
              <a:buChar char="•"/>
            </a:pPr>
            <a:r>
              <a:rPr lang="en-US" sz="1600" b="1">
                <a:ea typeface="Calibri"/>
                <a:cs typeface="Calibri"/>
              </a:rPr>
              <a:t>Jennifer Carroll</a:t>
            </a:r>
            <a:r>
              <a:rPr lang="en-US" sz="1600">
                <a:ea typeface="Calibri"/>
                <a:cs typeface="Calibri"/>
              </a:rPr>
              <a:t>, Continuous Improvement Clinical Fellow &amp;</a:t>
            </a:r>
            <a:r>
              <a:rPr lang="en-US" sz="1600" b="1">
                <a:ea typeface="Calibri"/>
                <a:cs typeface="Calibri"/>
              </a:rPr>
              <a:t> Jenny Craddock</a:t>
            </a:r>
            <a:r>
              <a:rPr lang="en-US" sz="1600">
                <a:ea typeface="Calibri"/>
                <a:cs typeface="Calibri"/>
              </a:rPr>
              <a:t>, Midwifery Team Leader, Lancashire Teaching Hospitals NHS Foundation Trust</a:t>
            </a:r>
          </a:p>
          <a:p>
            <a:pPr>
              <a:spcBef>
                <a:spcPct val="0"/>
              </a:spcBef>
            </a:pPr>
            <a:endParaRPr lang="en-GB" sz="1600" b="1">
              <a:latin typeface="Calibri"/>
              <a:ea typeface="Calibri"/>
              <a:cs typeface="Calibri"/>
            </a:endParaRPr>
          </a:p>
          <a:p>
            <a:r>
              <a:rPr lang="en-GB" sz="1600" b="1">
                <a:latin typeface="Calibri"/>
                <a:cs typeface="Calibri"/>
              </a:rPr>
              <a:t>Interactive Q&amp;A </a:t>
            </a:r>
          </a:p>
          <a:p>
            <a:endParaRPr lang="en-US" sz="1600">
              <a:latin typeface="Calibri"/>
              <a:ea typeface="Calibri"/>
              <a:cs typeface="Calibri"/>
            </a:endParaRPr>
          </a:p>
          <a:p>
            <a:r>
              <a:rPr lang="en-US" sz="1600" b="1">
                <a:ea typeface="+mn-lt"/>
                <a:cs typeface="+mn-lt"/>
              </a:rPr>
              <a:t>Summary and close</a:t>
            </a:r>
            <a:endParaRPr lang="en-US" sz="1600">
              <a:latin typeface="Calibri"/>
              <a:ea typeface="Calibri"/>
              <a:cs typeface="Calibri"/>
            </a:endParaRPr>
          </a:p>
          <a:p>
            <a:endParaRPr lang="en-GB" sz="2000">
              <a:latin typeface="Calibri"/>
              <a:ea typeface="Calibri"/>
              <a:cs typeface="Calibri"/>
            </a:endParaRPr>
          </a:p>
          <a:p>
            <a:endParaRPr lang="en-US" sz="1600" b="1">
              <a:latin typeface="Calibri"/>
              <a:cs typeface="Calibri"/>
            </a:endParaRPr>
          </a:p>
          <a:p>
            <a:pPr marL="0" indent="0">
              <a:buNone/>
            </a:pPr>
            <a:endParaRPr lang="en-US" sz="1600">
              <a:latin typeface="Calibri"/>
              <a:ea typeface="Calibri"/>
              <a:cs typeface="Calibri"/>
            </a:endParaRPr>
          </a:p>
          <a:p>
            <a:pPr indent="0">
              <a:buNone/>
            </a:pPr>
            <a:endParaRPr lang="en-US" sz="1600" b="1">
              <a:cs typeface="Calibri"/>
            </a:endParaRPr>
          </a:p>
          <a:p>
            <a:pPr indent="0">
              <a:buNone/>
            </a:pPr>
            <a:endParaRPr lang="en-US" sz="1800">
              <a:cs typeface="Calibri"/>
            </a:endParaRPr>
          </a:p>
          <a:p>
            <a:endParaRPr lang="en-GB" sz="1867">
              <a:cs typeface="Calibri"/>
            </a:endParaRPr>
          </a:p>
          <a:p>
            <a:pPr>
              <a:buClr>
                <a:srgbClr val="F0532D"/>
              </a:buClr>
            </a:pPr>
            <a:endParaRPr lang="en-GB">
              <a:cs typeface="Calibri"/>
            </a:endParaRPr>
          </a:p>
          <a:p>
            <a:pPr marL="288925" lvl="1">
              <a:buClr>
                <a:srgbClr val="F0532D"/>
              </a:buClr>
            </a:pPr>
            <a:endParaRPr lang="en-US" b="1">
              <a:cs typeface="Calibri"/>
            </a:endParaRPr>
          </a:p>
          <a:p>
            <a:pPr marL="288925" lvl="1">
              <a:buClr>
                <a:srgbClr val="92D050"/>
              </a:buClr>
              <a:buSzPct val="120000"/>
            </a:pPr>
            <a:endParaRPr lang="en-US" sz="2133">
              <a:cs typeface="Calibri"/>
            </a:endParaRPr>
          </a:p>
          <a:p>
            <a:pPr marL="568325" lvl="1">
              <a:buClr>
                <a:srgbClr val="92D050"/>
              </a:buClr>
              <a:buSzPct val="120000"/>
            </a:pPr>
            <a:endParaRPr lang="en-US" sz="2133">
              <a:cs typeface="Calibri"/>
            </a:endParaRPr>
          </a:p>
        </p:txBody>
      </p:sp>
    </p:spTree>
    <p:extLst>
      <p:ext uri="{BB962C8B-B14F-4D97-AF65-F5344CB8AC3E}">
        <p14:creationId xmlns:p14="http://schemas.microsoft.com/office/powerpoint/2010/main" val="64059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02563" y="509016"/>
            <a:ext cx="2990850" cy="820419"/>
            <a:chOff x="702563" y="509016"/>
            <a:chExt cx="2990850" cy="820419"/>
          </a:xfrm>
        </p:grpSpPr>
        <p:pic>
          <p:nvPicPr>
            <p:cNvPr id="3" name="object 3"/>
            <p:cNvPicPr/>
            <p:nvPr/>
          </p:nvPicPr>
          <p:blipFill>
            <a:blip r:embed="rId2" cstate="print"/>
            <a:stretch>
              <a:fillRect/>
            </a:stretch>
          </p:blipFill>
          <p:spPr>
            <a:xfrm>
              <a:off x="702563" y="509778"/>
              <a:ext cx="2747772" cy="819150"/>
            </a:xfrm>
            <a:prstGeom prst="rect">
              <a:avLst/>
            </a:prstGeom>
          </p:spPr>
        </p:pic>
        <p:pic>
          <p:nvPicPr>
            <p:cNvPr id="4" name="object 4"/>
            <p:cNvPicPr/>
            <p:nvPr/>
          </p:nvPicPr>
          <p:blipFill>
            <a:blip r:embed="rId3" cstate="print"/>
            <a:stretch>
              <a:fillRect/>
            </a:stretch>
          </p:blipFill>
          <p:spPr>
            <a:xfrm>
              <a:off x="945641" y="509016"/>
              <a:ext cx="2747772" cy="819912"/>
            </a:xfrm>
            <a:prstGeom prst="rect">
              <a:avLst/>
            </a:prstGeom>
          </p:spPr>
        </p:pic>
      </p:grpSp>
      <p:pic>
        <p:nvPicPr>
          <p:cNvPr id="5" name="object 5"/>
          <p:cNvPicPr/>
          <p:nvPr/>
        </p:nvPicPr>
        <p:blipFill>
          <a:blip r:embed="rId4" cstate="print"/>
          <a:stretch>
            <a:fillRect/>
          </a:stretch>
        </p:blipFill>
        <p:spPr>
          <a:xfrm>
            <a:off x="4639055" y="660654"/>
            <a:ext cx="2912363" cy="515874"/>
          </a:xfrm>
          <a:prstGeom prst="rect">
            <a:avLst/>
          </a:prstGeom>
        </p:spPr>
      </p:pic>
      <p:pic>
        <p:nvPicPr>
          <p:cNvPr id="6" name="object 6"/>
          <p:cNvPicPr/>
          <p:nvPr/>
        </p:nvPicPr>
        <p:blipFill>
          <a:blip r:embed="rId5" cstate="print"/>
          <a:stretch>
            <a:fillRect/>
          </a:stretch>
        </p:blipFill>
        <p:spPr>
          <a:xfrm>
            <a:off x="8497061" y="630707"/>
            <a:ext cx="2749296" cy="444700"/>
          </a:xfrm>
          <a:prstGeom prst="rect">
            <a:avLst/>
          </a:prstGeom>
        </p:spPr>
      </p:pic>
      <p:sp>
        <p:nvSpPr>
          <p:cNvPr id="7" name="object 7"/>
          <p:cNvSpPr txBox="1">
            <a:spLocks noGrp="1"/>
          </p:cNvSpPr>
          <p:nvPr>
            <p:ph type="title"/>
          </p:nvPr>
        </p:nvSpPr>
        <p:spPr>
          <a:xfrm>
            <a:off x="887475" y="1663700"/>
            <a:ext cx="10304145" cy="695960"/>
          </a:xfrm>
          <a:prstGeom prst="rect">
            <a:avLst/>
          </a:prstGeom>
        </p:spPr>
        <p:txBody>
          <a:bodyPr vert="horz" wrap="square" lIns="0" tIns="73660" rIns="0" bIns="0" rtlCol="0">
            <a:spAutoFit/>
          </a:bodyPr>
          <a:lstStyle/>
          <a:p>
            <a:pPr marL="12700" marR="5080">
              <a:lnSpc>
                <a:spcPts val="2400"/>
              </a:lnSpc>
              <a:spcBef>
                <a:spcPts val="580"/>
              </a:spcBef>
            </a:pPr>
            <a:r>
              <a:rPr sz="2400">
                <a:solidFill>
                  <a:schemeClr val="accent4"/>
                </a:solidFill>
              </a:rPr>
              <a:t>Desirable</a:t>
            </a:r>
            <a:r>
              <a:rPr sz="2400" spc="-80">
                <a:solidFill>
                  <a:schemeClr val="accent4"/>
                </a:solidFill>
              </a:rPr>
              <a:t> </a:t>
            </a:r>
            <a:r>
              <a:rPr sz="2400" spc="-10">
                <a:solidFill>
                  <a:schemeClr val="accent4"/>
                </a:solidFill>
              </a:rPr>
              <a:t>characteristics</a:t>
            </a:r>
            <a:r>
              <a:rPr sz="2400" spc="-70">
                <a:solidFill>
                  <a:schemeClr val="accent4"/>
                </a:solidFill>
              </a:rPr>
              <a:t> </a:t>
            </a:r>
            <a:r>
              <a:rPr sz="2400">
                <a:solidFill>
                  <a:schemeClr val="accent4"/>
                </a:solidFill>
              </a:rPr>
              <a:t>of</a:t>
            </a:r>
            <a:r>
              <a:rPr sz="2400" spc="-90">
                <a:solidFill>
                  <a:schemeClr val="accent4"/>
                </a:solidFill>
              </a:rPr>
              <a:t> </a:t>
            </a:r>
            <a:r>
              <a:rPr sz="2400" spc="-10">
                <a:solidFill>
                  <a:schemeClr val="accent4"/>
                </a:solidFill>
              </a:rPr>
              <a:t>healthcare</a:t>
            </a:r>
            <a:r>
              <a:rPr sz="2400" spc="-80">
                <a:solidFill>
                  <a:schemeClr val="accent4"/>
                </a:solidFill>
              </a:rPr>
              <a:t> </a:t>
            </a:r>
            <a:r>
              <a:rPr sz="2400">
                <a:solidFill>
                  <a:schemeClr val="accent4"/>
                </a:solidFill>
              </a:rPr>
              <a:t>boards</a:t>
            </a:r>
            <a:r>
              <a:rPr sz="2400" spc="-90">
                <a:solidFill>
                  <a:schemeClr val="accent4"/>
                </a:solidFill>
              </a:rPr>
              <a:t> </a:t>
            </a:r>
            <a:r>
              <a:rPr sz="2400">
                <a:solidFill>
                  <a:schemeClr val="accent4"/>
                </a:solidFill>
              </a:rPr>
              <a:t>from</a:t>
            </a:r>
            <a:r>
              <a:rPr sz="2400" spc="-85">
                <a:solidFill>
                  <a:schemeClr val="accent4"/>
                </a:solidFill>
              </a:rPr>
              <a:t> </a:t>
            </a:r>
            <a:r>
              <a:rPr sz="2400">
                <a:solidFill>
                  <a:schemeClr val="accent4"/>
                </a:solidFill>
              </a:rPr>
              <a:t>scoping</a:t>
            </a:r>
            <a:r>
              <a:rPr sz="2400" spc="-100">
                <a:solidFill>
                  <a:schemeClr val="accent4"/>
                </a:solidFill>
              </a:rPr>
              <a:t> </a:t>
            </a:r>
            <a:r>
              <a:rPr sz="2400" spc="-10">
                <a:solidFill>
                  <a:schemeClr val="accent4"/>
                </a:solidFill>
              </a:rPr>
              <a:t>interviews </a:t>
            </a:r>
            <a:r>
              <a:rPr sz="2400">
                <a:solidFill>
                  <a:schemeClr val="accent4"/>
                </a:solidFill>
              </a:rPr>
              <a:t>with</a:t>
            </a:r>
            <a:r>
              <a:rPr sz="2400" spc="-55">
                <a:solidFill>
                  <a:schemeClr val="accent4"/>
                </a:solidFill>
              </a:rPr>
              <a:t> </a:t>
            </a:r>
            <a:r>
              <a:rPr sz="2400">
                <a:solidFill>
                  <a:schemeClr val="accent4"/>
                </a:solidFill>
              </a:rPr>
              <a:t>13</a:t>
            </a:r>
            <a:r>
              <a:rPr sz="2400" spc="-20">
                <a:solidFill>
                  <a:schemeClr val="accent4"/>
                </a:solidFill>
              </a:rPr>
              <a:t> </a:t>
            </a:r>
            <a:r>
              <a:rPr sz="2400">
                <a:solidFill>
                  <a:schemeClr val="accent4"/>
                </a:solidFill>
              </a:rPr>
              <a:t>national</a:t>
            </a:r>
            <a:r>
              <a:rPr sz="2400" spc="-35">
                <a:solidFill>
                  <a:schemeClr val="accent4"/>
                </a:solidFill>
              </a:rPr>
              <a:t> </a:t>
            </a:r>
            <a:r>
              <a:rPr sz="2400">
                <a:solidFill>
                  <a:schemeClr val="accent4"/>
                </a:solidFill>
              </a:rPr>
              <a:t>opinion</a:t>
            </a:r>
            <a:r>
              <a:rPr sz="2400" spc="-45">
                <a:solidFill>
                  <a:schemeClr val="accent4"/>
                </a:solidFill>
              </a:rPr>
              <a:t> </a:t>
            </a:r>
            <a:r>
              <a:rPr sz="2400">
                <a:solidFill>
                  <a:schemeClr val="accent4"/>
                </a:solidFill>
              </a:rPr>
              <a:t>leaders</a:t>
            </a:r>
            <a:r>
              <a:rPr sz="2400" spc="-15">
                <a:solidFill>
                  <a:schemeClr val="accent4"/>
                </a:solidFill>
              </a:rPr>
              <a:t> </a:t>
            </a:r>
            <a:r>
              <a:rPr sz="2400" spc="-10">
                <a:solidFill>
                  <a:schemeClr val="accent4"/>
                </a:solidFill>
              </a:rPr>
              <a:t>(2015)</a:t>
            </a:r>
            <a:endParaRPr sz="2400">
              <a:solidFill>
                <a:schemeClr val="accent4"/>
              </a:solidFill>
            </a:endParaRPr>
          </a:p>
        </p:txBody>
      </p:sp>
      <p:sp>
        <p:nvSpPr>
          <p:cNvPr id="8" name="object 8"/>
          <p:cNvSpPr txBox="1"/>
          <p:nvPr/>
        </p:nvSpPr>
        <p:spPr>
          <a:xfrm>
            <a:off x="887475" y="2439365"/>
            <a:ext cx="10798175" cy="3690754"/>
          </a:xfrm>
          <a:prstGeom prst="rect">
            <a:avLst/>
          </a:prstGeom>
        </p:spPr>
        <p:txBody>
          <a:bodyPr vert="horz" wrap="square" lIns="0" tIns="73660" rIns="0" bIns="0" rtlCol="0" anchor="t">
            <a:spAutoFit/>
          </a:bodyPr>
          <a:lstStyle/>
          <a:p>
            <a:pPr marL="12700">
              <a:lnSpc>
                <a:spcPct val="100000"/>
              </a:lnSpc>
              <a:spcBef>
                <a:spcPts val="580"/>
              </a:spcBef>
            </a:pPr>
            <a:r>
              <a:rPr sz="2000">
                <a:latin typeface="Arial"/>
                <a:cs typeface="Arial"/>
              </a:rPr>
              <a:t>Are</a:t>
            </a:r>
            <a:r>
              <a:rPr sz="2000" spc="-75">
                <a:latin typeface="Arial"/>
                <a:cs typeface="Arial"/>
              </a:rPr>
              <a:t> </a:t>
            </a:r>
            <a:r>
              <a:rPr sz="2000">
                <a:latin typeface="Arial"/>
                <a:cs typeface="Arial"/>
              </a:rPr>
              <a:t>palpably</a:t>
            </a:r>
            <a:r>
              <a:rPr sz="2000" spc="-60">
                <a:latin typeface="Arial"/>
                <a:cs typeface="Arial"/>
              </a:rPr>
              <a:t> </a:t>
            </a:r>
            <a:r>
              <a:rPr sz="2000" err="1">
                <a:latin typeface="Arial"/>
                <a:cs typeface="Arial"/>
              </a:rPr>
              <a:t>focussed</a:t>
            </a:r>
            <a:r>
              <a:rPr sz="2000" spc="-75">
                <a:latin typeface="Arial"/>
                <a:cs typeface="Arial"/>
              </a:rPr>
              <a:t> </a:t>
            </a:r>
            <a:r>
              <a:rPr sz="2000">
                <a:latin typeface="Arial"/>
                <a:cs typeface="Arial"/>
              </a:rPr>
              <a:t>on</a:t>
            </a:r>
            <a:r>
              <a:rPr sz="2000" spc="-75">
                <a:latin typeface="Arial"/>
                <a:cs typeface="Arial"/>
              </a:rPr>
              <a:t> </a:t>
            </a:r>
            <a:r>
              <a:rPr sz="2000">
                <a:latin typeface="Arial"/>
                <a:cs typeface="Arial"/>
              </a:rPr>
              <a:t>patient</a:t>
            </a:r>
            <a:r>
              <a:rPr sz="2000" spc="-75">
                <a:latin typeface="Arial"/>
                <a:cs typeface="Arial"/>
              </a:rPr>
              <a:t> </a:t>
            </a:r>
            <a:r>
              <a:rPr sz="2000" spc="-20">
                <a:latin typeface="Arial"/>
                <a:cs typeface="Arial"/>
              </a:rPr>
              <a:t>care</a:t>
            </a:r>
            <a:endParaRPr lang="en-US" sz="2000">
              <a:latin typeface="Arial"/>
              <a:cs typeface="Arial"/>
            </a:endParaRPr>
          </a:p>
          <a:p>
            <a:pPr marL="12700" marR="4171950">
              <a:lnSpc>
                <a:spcPts val="2880"/>
              </a:lnSpc>
              <a:spcBef>
                <a:spcPts val="175"/>
              </a:spcBef>
            </a:pPr>
            <a:r>
              <a:rPr sz="2000">
                <a:latin typeface="Arial"/>
                <a:cs typeface="Arial"/>
              </a:rPr>
              <a:t>Give</a:t>
            </a:r>
            <a:r>
              <a:rPr sz="2000" spc="-65">
                <a:latin typeface="Arial"/>
                <a:cs typeface="Arial"/>
              </a:rPr>
              <a:t> </a:t>
            </a:r>
            <a:r>
              <a:rPr sz="2000">
                <a:latin typeface="Arial"/>
                <a:cs typeface="Arial"/>
              </a:rPr>
              <a:t>priority</a:t>
            </a:r>
            <a:r>
              <a:rPr sz="2000" spc="-65">
                <a:latin typeface="Arial"/>
                <a:cs typeface="Arial"/>
              </a:rPr>
              <a:t> </a:t>
            </a:r>
            <a:r>
              <a:rPr sz="2000">
                <a:latin typeface="Arial"/>
                <a:cs typeface="Arial"/>
              </a:rPr>
              <a:t>to</a:t>
            </a:r>
            <a:r>
              <a:rPr sz="2000" spc="-65">
                <a:latin typeface="Arial"/>
                <a:cs typeface="Arial"/>
              </a:rPr>
              <a:t> </a:t>
            </a:r>
            <a:r>
              <a:rPr sz="2000" spc="-20">
                <a:latin typeface="Arial"/>
                <a:cs typeface="Arial"/>
              </a:rPr>
              <a:t>quality,</a:t>
            </a:r>
            <a:r>
              <a:rPr sz="2000" spc="-65">
                <a:latin typeface="Arial"/>
                <a:cs typeface="Arial"/>
              </a:rPr>
              <a:t> </a:t>
            </a:r>
            <a:r>
              <a:rPr sz="2000">
                <a:latin typeface="Arial"/>
                <a:cs typeface="Arial"/>
              </a:rPr>
              <a:t>safety</a:t>
            </a:r>
            <a:r>
              <a:rPr sz="2000" spc="-75">
                <a:latin typeface="Arial"/>
                <a:cs typeface="Arial"/>
              </a:rPr>
              <a:t> </a:t>
            </a:r>
            <a:r>
              <a:rPr sz="2000">
                <a:latin typeface="Arial"/>
                <a:cs typeface="Arial"/>
              </a:rPr>
              <a:t>and</a:t>
            </a:r>
            <a:r>
              <a:rPr sz="2000" spc="-65">
                <a:latin typeface="Arial"/>
                <a:cs typeface="Arial"/>
              </a:rPr>
              <a:t> </a:t>
            </a:r>
            <a:r>
              <a:rPr sz="2000">
                <a:latin typeface="Arial"/>
                <a:cs typeface="Arial"/>
              </a:rPr>
              <a:t>learning</a:t>
            </a:r>
            <a:r>
              <a:rPr sz="2000" spc="-55">
                <a:latin typeface="Arial"/>
                <a:cs typeface="Arial"/>
              </a:rPr>
              <a:t> </a:t>
            </a:r>
            <a:r>
              <a:rPr sz="2000">
                <a:latin typeface="Arial"/>
                <a:cs typeface="Arial"/>
              </a:rPr>
              <a:t>for</a:t>
            </a:r>
            <a:r>
              <a:rPr sz="2000" spc="-70">
                <a:latin typeface="Arial"/>
                <a:cs typeface="Arial"/>
              </a:rPr>
              <a:t> </a:t>
            </a:r>
            <a:r>
              <a:rPr sz="2000" spc="-10">
                <a:latin typeface="Arial"/>
                <a:cs typeface="Arial"/>
              </a:rPr>
              <a:t>improvement </a:t>
            </a:r>
            <a:endParaRPr lang="en-US" sz="2000">
              <a:latin typeface="Arial"/>
              <a:cs typeface="Arial"/>
            </a:endParaRPr>
          </a:p>
          <a:p>
            <a:pPr marL="12700" marR="4171950">
              <a:lnSpc>
                <a:spcPts val="2880"/>
              </a:lnSpc>
              <a:spcBef>
                <a:spcPts val="175"/>
              </a:spcBef>
            </a:pPr>
            <a:r>
              <a:rPr sz="2000">
                <a:latin typeface="Arial"/>
                <a:cs typeface="Arial"/>
              </a:rPr>
              <a:t>Are</a:t>
            </a:r>
            <a:r>
              <a:rPr sz="2000" spc="-75">
                <a:latin typeface="Arial"/>
                <a:cs typeface="Arial"/>
              </a:rPr>
              <a:t> </a:t>
            </a:r>
            <a:r>
              <a:rPr sz="2000">
                <a:latin typeface="Arial"/>
                <a:cs typeface="Arial"/>
              </a:rPr>
              <a:t>more</a:t>
            </a:r>
            <a:r>
              <a:rPr sz="2000" spc="-70">
                <a:latin typeface="Arial"/>
                <a:cs typeface="Arial"/>
              </a:rPr>
              <a:t> </a:t>
            </a:r>
            <a:r>
              <a:rPr sz="2000">
                <a:latin typeface="Arial"/>
                <a:cs typeface="Arial"/>
              </a:rPr>
              <a:t>problem</a:t>
            </a:r>
            <a:r>
              <a:rPr sz="2000" spc="-70">
                <a:latin typeface="Arial"/>
                <a:cs typeface="Arial"/>
              </a:rPr>
              <a:t> </a:t>
            </a:r>
            <a:r>
              <a:rPr sz="2000">
                <a:latin typeface="Arial"/>
                <a:cs typeface="Arial"/>
              </a:rPr>
              <a:t>sensing</a:t>
            </a:r>
            <a:r>
              <a:rPr sz="2000" spc="-65">
                <a:latin typeface="Arial"/>
                <a:cs typeface="Arial"/>
              </a:rPr>
              <a:t> </a:t>
            </a:r>
            <a:r>
              <a:rPr sz="2000">
                <a:latin typeface="Arial"/>
                <a:cs typeface="Arial"/>
              </a:rPr>
              <a:t>than</a:t>
            </a:r>
            <a:r>
              <a:rPr sz="2000" spc="-65">
                <a:latin typeface="Arial"/>
                <a:cs typeface="Arial"/>
              </a:rPr>
              <a:t> </a:t>
            </a:r>
            <a:r>
              <a:rPr sz="2000">
                <a:latin typeface="Arial"/>
                <a:cs typeface="Arial"/>
              </a:rPr>
              <a:t>comfort</a:t>
            </a:r>
            <a:r>
              <a:rPr sz="2000" spc="-90">
                <a:latin typeface="Arial"/>
                <a:cs typeface="Arial"/>
              </a:rPr>
              <a:t> </a:t>
            </a:r>
            <a:r>
              <a:rPr sz="2000" spc="-10">
                <a:latin typeface="Arial"/>
                <a:cs typeface="Arial"/>
              </a:rPr>
              <a:t>seeking</a:t>
            </a:r>
            <a:endParaRPr sz="2000">
              <a:latin typeface="Arial"/>
              <a:cs typeface="Arial"/>
            </a:endParaRPr>
          </a:p>
          <a:p>
            <a:pPr marL="12700" marR="3665220">
              <a:lnSpc>
                <a:spcPts val="2880"/>
              </a:lnSpc>
            </a:pPr>
            <a:r>
              <a:rPr sz="2000">
                <a:latin typeface="Arial"/>
                <a:cs typeface="Arial"/>
              </a:rPr>
              <a:t>Know</a:t>
            </a:r>
            <a:r>
              <a:rPr sz="2000" spc="-65">
                <a:latin typeface="Arial"/>
                <a:cs typeface="Arial"/>
              </a:rPr>
              <a:t> </a:t>
            </a:r>
            <a:r>
              <a:rPr sz="2000">
                <a:latin typeface="Arial"/>
                <a:cs typeface="Arial"/>
              </a:rPr>
              <a:t>what’s</a:t>
            </a:r>
            <a:r>
              <a:rPr sz="2000" spc="-65">
                <a:latin typeface="Arial"/>
                <a:cs typeface="Arial"/>
              </a:rPr>
              <a:t> </a:t>
            </a:r>
            <a:r>
              <a:rPr sz="2000">
                <a:latin typeface="Arial"/>
                <a:cs typeface="Arial"/>
              </a:rPr>
              <a:t>going</a:t>
            </a:r>
            <a:r>
              <a:rPr sz="2000" spc="-75">
                <a:latin typeface="Arial"/>
                <a:cs typeface="Arial"/>
              </a:rPr>
              <a:t> </a:t>
            </a:r>
            <a:r>
              <a:rPr sz="2000">
                <a:latin typeface="Arial"/>
                <a:cs typeface="Arial"/>
              </a:rPr>
              <a:t>on</a:t>
            </a:r>
            <a:r>
              <a:rPr sz="2000" spc="-75">
                <a:latin typeface="Arial"/>
                <a:cs typeface="Arial"/>
              </a:rPr>
              <a:t> </a:t>
            </a:r>
            <a:r>
              <a:rPr sz="2000">
                <a:latin typeface="Arial"/>
                <a:cs typeface="Arial"/>
              </a:rPr>
              <a:t>(worries</a:t>
            </a:r>
            <a:r>
              <a:rPr sz="2000" spc="-65">
                <a:latin typeface="Arial"/>
                <a:cs typeface="Arial"/>
              </a:rPr>
              <a:t> </a:t>
            </a:r>
            <a:r>
              <a:rPr sz="2000">
                <a:latin typeface="Arial"/>
                <a:cs typeface="Arial"/>
              </a:rPr>
              <a:t>of</a:t>
            </a:r>
            <a:r>
              <a:rPr sz="2000" spc="-80">
                <a:latin typeface="Arial"/>
                <a:cs typeface="Arial"/>
              </a:rPr>
              <a:t> </a:t>
            </a:r>
            <a:r>
              <a:rPr sz="2000">
                <a:latin typeface="Arial"/>
                <a:cs typeface="Arial"/>
              </a:rPr>
              <a:t>patients,</a:t>
            </a:r>
            <a:r>
              <a:rPr sz="2000" spc="-80">
                <a:latin typeface="Arial"/>
                <a:cs typeface="Arial"/>
              </a:rPr>
              <a:t> </a:t>
            </a:r>
            <a:r>
              <a:rPr sz="2000">
                <a:latin typeface="Arial"/>
                <a:cs typeface="Arial"/>
              </a:rPr>
              <a:t>staff,</a:t>
            </a:r>
            <a:r>
              <a:rPr sz="2000" spc="-95">
                <a:latin typeface="Arial"/>
                <a:cs typeface="Arial"/>
              </a:rPr>
              <a:t> </a:t>
            </a:r>
            <a:r>
              <a:rPr sz="2000" spc="-10">
                <a:latin typeface="Arial"/>
                <a:cs typeface="Arial"/>
              </a:rPr>
              <a:t>regulators) </a:t>
            </a:r>
            <a:r>
              <a:rPr sz="2000">
                <a:latin typeface="Arial"/>
                <a:cs typeface="Arial"/>
              </a:rPr>
              <a:t>Receive</a:t>
            </a:r>
            <a:r>
              <a:rPr sz="2000" spc="-55">
                <a:latin typeface="Arial"/>
                <a:cs typeface="Arial"/>
              </a:rPr>
              <a:t> </a:t>
            </a:r>
            <a:r>
              <a:rPr sz="2000">
                <a:latin typeface="Arial"/>
                <a:cs typeface="Arial"/>
              </a:rPr>
              <a:t>detailed</a:t>
            </a:r>
            <a:r>
              <a:rPr sz="2000" spc="-60">
                <a:latin typeface="Arial"/>
                <a:cs typeface="Arial"/>
              </a:rPr>
              <a:t> </a:t>
            </a:r>
            <a:r>
              <a:rPr sz="2000">
                <a:latin typeface="Arial"/>
                <a:cs typeface="Arial"/>
              </a:rPr>
              <a:t>and</a:t>
            </a:r>
            <a:r>
              <a:rPr sz="2000" spc="-65">
                <a:latin typeface="Arial"/>
                <a:cs typeface="Arial"/>
              </a:rPr>
              <a:t> </a:t>
            </a:r>
            <a:r>
              <a:rPr sz="2000">
                <a:latin typeface="Arial"/>
                <a:cs typeface="Arial"/>
              </a:rPr>
              <a:t>timely</a:t>
            </a:r>
            <a:r>
              <a:rPr sz="2000" spc="-60">
                <a:latin typeface="Arial"/>
                <a:cs typeface="Arial"/>
              </a:rPr>
              <a:t> </a:t>
            </a:r>
            <a:r>
              <a:rPr sz="2000">
                <a:latin typeface="Arial"/>
                <a:cs typeface="Arial"/>
              </a:rPr>
              <a:t>data</a:t>
            </a:r>
            <a:r>
              <a:rPr sz="2000" spc="-75">
                <a:latin typeface="Arial"/>
                <a:cs typeface="Arial"/>
              </a:rPr>
              <a:t> </a:t>
            </a:r>
            <a:r>
              <a:rPr sz="2000">
                <a:latin typeface="Arial"/>
                <a:cs typeface="Arial"/>
              </a:rPr>
              <a:t>on</a:t>
            </a:r>
            <a:r>
              <a:rPr sz="2000" spc="-65">
                <a:latin typeface="Arial"/>
                <a:cs typeface="Arial"/>
              </a:rPr>
              <a:t> </a:t>
            </a:r>
            <a:r>
              <a:rPr sz="2000">
                <a:latin typeface="Arial"/>
                <a:cs typeface="Arial"/>
              </a:rPr>
              <a:t>patient</a:t>
            </a:r>
            <a:r>
              <a:rPr sz="2000" spc="-70">
                <a:latin typeface="Arial"/>
                <a:cs typeface="Arial"/>
              </a:rPr>
              <a:t> </a:t>
            </a:r>
            <a:r>
              <a:rPr sz="2000">
                <a:latin typeface="Arial"/>
                <a:cs typeface="Arial"/>
              </a:rPr>
              <a:t>and</a:t>
            </a:r>
            <a:r>
              <a:rPr sz="2000" spc="-70">
                <a:latin typeface="Arial"/>
                <a:cs typeface="Arial"/>
              </a:rPr>
              <a:t> </a:t>
            </a:r>
            <a:r>
              <a:rPr sz="2000">
                <a:latin typeface="Arial"/>
                <a:cs typeface="Arial"/>
              </a:rPr>
              <a:t>staff</a:t>
            </a:r>
            <a:r>
              <a:rPr sz="2000" spc="-85">
                <a:latin typeface="Arial"/>
                <a:cs typeface="Arial"/>
              </a:rPr>
              <a:t> </a:t>
            </a:r>
            <a:r>
              <a:rPr sz="2000" spc="-10">
                <a:latin typeface="Arial"/>
                <a:cs typeface="Arial"/>
              </a:rPr>
              <a:t>concerns </a:t>
            </a:r>
            <a:r>
              <a:rPr sz="2000">
                <a:latin typeface="Arial"/>
                <a:cs typeface="Arial"/>
              </a:rPr>
              <a:t>Hardwire</a:t>
            </a:r>
            <a:r>
              <a:rPr sz="2000" spc="-55">
                <a:latin typeface="Arial"/>
                <a:cs typeface="Arial"/>
              </a:rPr>
              <a:t> </a:t>
            </a:r>
            <a:r>
              <a:rPr sz="2000">
                <a:latin typeface="Arial"/>
                <a:cs typeface="Arial"/>
              </a:rPr>
              <a:t>quality</a:t>
            </a:r>
            <a:r>
              <a:rPr sz="2000" spc="-70">
                <a:latin typeface="Arial"/>
                <a:cs typeface="Arial"/>
              </a:rPr>
              <a:t> </a:t>
            </a:r>
            <a:r>
              <a:rPr sz="2000" spc="-10">
                <a:latin typeface="Arial"/>
                <a:cs typeface="Arial"/>
              </a:rPr>
              <a:t>improvement</a:t>
            </a:r>
            <a:r>
              <a:rPr sz="2000" spc="-70">
                <a:latin typeface="Arial"/>
                <a:cs typeface="Arial"/>
              </a:rPr>
              <a:t> </a:t>
            </a:r>
            <a:r>
              <a:rPr sz="2000">
                <a:latin typeface="Arial"/>
                <a:cs typeface="Arial"/>
              </a:rPr>
              <a:t>through</a:t>
            </a:r>
            <a:r>
              <a:rPr sz="2000" spc="-70">
                <a:latin typeface="Arial"/>
                <a:cs typeface="Arial"/>
              </a:rPr>
              <a:t> </a:t>
            </a:r>
            <a:r>
              <a:rPr sz="2000">
                <a:latin typeface="Arial"/>
                <a:cs typeface="Arial"/>
              </a:rPr>
              <a:t>the</a:t>
            </a:r>
            <a:r>
              <a:rPr lang="en-GB" sz="2000">
                <a:latin typeface="Arial"/>
                <a:cs typeface="Arial"/>
              </a:rPr>
              <a:t> o</a:t>
            </a:r>
            <a:r>
              <a:rPr sz="2000" spc="-10" err="1">
                <a:latin typeface="Arial"/>
                <a:cs typeface="Arial"/>
              </a:rPr>
              <a:t>rganisation</a:t>
            </a:r>
            <a:r>
              <a:rPr lang="en-US" sz="2000" spc="500">
                <a:latin typeface="Arial"/>
                <a:cs typeface="Arial"/>
              </a:rPr>
              <a:t> </a:t>
            </a:r>
          </a:p>
          <a:p>
            <a:pPr marL="12700" marR="3665220">
              <a:lnSpc>
                <a:spcPts val="2880"/>
              </a:lnSpc>
            </a:pPr>
            <a:r>
              <a:rPr sz="2000">
                <a:latin typeface="Arial"/>
                <a:cs typeface="Arial"/>
              </a:rPr>
              <a:t>Support</a:t>
            </a:r>
            <a:r>
              <a:rPr sz="2000" spc="-75">
                <a:latin typeface="Arial"/>
                <a:cs typeface="Arial"/>
              </a:rPr>
              <a:t> </a:t>
            </a:r>
            <a:r>
              <a:rPr sz="2000">
                <a:latin typeface="Arial"/>
                <a:cs typeface="Arial"/>
              </a:rPr>
              <a:t>staff,</a:t>
            </a:r>
            <a:r>
              <a:rPr sz="2000" spc="-95">
                <a:latin typeface="Arial"/>
                <a:cs typeface="Arial"/>
              </a:rPr>
              <a:t> </a:t>
            </a:r>
            <a:r>
              <a:rPr sz="2000">
                <a:latin typeface="Arial"/>
                <a:cs typeface="Arial"/>
              </a:rPr>
              <a:t>heed</a:t>
            </a:r>
            <a:r>
              <a:rPr sz="2000" spc="-75">
                <a:latin typeface="Arial"/>
                <a:cs typeface="Arial"/>
              </a:rPr>
              <a:t> </a:t>
            </a:r>
            <a:r>
              <a:rPr sz="2000">
                <a:latin typeface="Arial"/>
                <a:cs typeface="Arial"/>
              </a:rPr>
              <a:t>concerns</a:t>
            </a:r>
            <a:r>
              <a:rPr sz="2000" spc="-75">
                <a:latin typeface="Arial"/>
                <a:cs typeface="Arial"/>
              </a:rPr>
              <a:t> </a:t>
            </a:r>
            <a:r>
              <a:rPr sz="2000">
                <a:latin typeface="Arial"/>
                <a:cs typeface="Arial"/>
              </a:rPr>
              <a:t>&amp;</a:t>
            </a:r>
            <a:r>
              <a:rPr sz="2000" spc="-75">
                <a:latin typeface="Arial"/>
                <a:cs typeface="Arial"/>
              </a:rPr>
              <a:t> </a:t>
            </a:r>
            <a:r>
              <a:rPr sz="2000">
                <a:latin typeface="Arial"/>
                <a:cs typeface="Arial"/>
              </a:rPr>
              <a:t>protect</a:t>
            </a:r>
            <a:r>
              <a:rPr sz="2000" spc="-80">
                <a:latin typeface="Arial"/>
                <a:cs typeface="Arial"/>
              </a:rPr>
              <a:t> </a:t>
            </a:r>
            <a:r>
              <a:rPr sz="2000">
                <a:latin typeface="Arial"/>
                <a:cs typeface="Arial"/>
              </a:rPr>
              <a:t>from</a:t>
            </a:r>
            <a:r>
              <a:rPr sz="2000" spc="-90">
                <a:latin typeface="Arial"/>
                <a:cs typeface="Arial"/>
              </a:rPr>
              <a:t> </a:t>
            </a:r>
            <a:r>
              <a:rPr sz="2000">
                <a:latin typeface="Arial"/>
                <a:cs typeface="Arial"/>
              </a:rPr>
              <a:t>negative</a:t>
            </a:r>
            <a:r>
              <a:rPr sz="2000" spc="-70">
                <a:latin typeface="Arial"/>
                <a:cs typeface="Arial"/>
              </a:rPr>
              <a:t> </a:t>
            </a:r>
            <a:r>
              <a:rPr sz="2000" spc="-10">
                <a:latin typeface="Arial"/>
                <a:cs typeface="Arial"/>
              </a:rPr>
              <a:t>pressures</a:t>
            </a:r>
            <a:endParaRPr sz="2000">
              <a:latin typeface="Arial"/>
              <a:cs typeface="Arial"/>
            </a:endParaRPr>
          </a:p>
          <a:p>
            <a:pPr marL="355600" marR="5080" indent="-342900">
              <a:lnSpc>
                <a:spcPct val="100000"/>
              </a:lnSpc>
              <a:spcBef>
                <a:spcPts val="305"/>
              </a:spcBef>
            </a:pPr>
            <a:r>
              <a:rPr sz="2000">
                <a:latin typeface="Arial"/>
                <a:cs typeface="Arial"/>
              </a:rPr>
              <a:t>Promote</a:t>
            </a:r>
            <a:r>
              <a:rPr sz="2000" spc="-65">
                <a:latin typeface="Arial"/>
                <a:cs typeface="Arial"/>
              </a:rPr>
              <a:t> </a:t>
            </a:r>
            <a:r>
              <a:rPr sz="2000">
                <a:latin typeface="Arial"/>
                <a:cs typeface="Arial"/>
              </a:rPr>
              <a:t>a</a:t>
            </a:r>
            <a:r>
              <a:rPr sz="2000" spc="-70">
                <a:latin typeface="Arial"/>
                <a:cs typeface="Arial"/>
              </a:rPr>
              <a:t> </a:t>
            </a:r>
            <a:r>
              <a:rPr sz="2000">
                <a:latin typeface="Arial"/>
                <a:cs typeface="Arial"/>
              </a:rPr>
              <a:t>certain</a:t>
            </a:r>
            <a:r>
              <a:rPr sz="2000" spc="-60">
                <a:latin typeface="Arial"/>
                <a:cs typeface="Arial"/>
              </a:rPr>
              <a:t> </a:t>
            </a:r>
            <a:r>
              <a:rPr sz="2000">
                <a:latin typeface="Arial"/>
                <a:cs typeface="Arial"/>
              </a:rPr>
              <a:t>culture,</a:t>
            </a:r>
            <a:r>
              <a:rPr sz="2000" spc="-75">
                <a:latin typeface="Arial"/>
                <a:cs typeface="Arial"/>
              </a:rPr>
              <a:t> </a:t>
            </a:r>
            <a:r>
              <a:rPr sz="2000">
                <a:latin typeface="Arial"/>
                <a:cs typeface="Arial"/>
              </a:rPr>
              <a:t>insist</a:t>
            </a:r>
            <a:r>
              <a:rPr sz="2000" spc="-55">
                <a:latin typeface="Arial"/>
                <a:cs typeface="Arial"/>
              </a:rPr>
              <a:t> </a:t>
            </a:r>
            <a:r>
              <a:rPr sz="2000">
                <a:latin typeface="Arial"/>
                <a:cs typeface="Arial"/>
              </a:rPr>
              <a:t>on</a:t>
            </a:r>
            <a:r>
              <a:rPr sz="2000" spc="-65">
                <a:latin typeface="Arial"/>
                <a:cs typeface="Arial"/>
              </a:rPr>
              <a:t> </a:t>
            </a:r>
            <a:r>
              <a:rPr sz="2000">
                <a:latin typeface="Arial"/>
                <a:cs typeface="Arial"/>
              </a:rPr>
              <a:t>certain</a:t>
            </a:r>
            <a:r>
              <a:rPr sz="2000" spc="-65">
                <a:latin typeface="Arial"/>
                <a:cs typeface="Arial"/>
              </a:rPr>
              <a:t> </a:t>
            </a:r>
            <a:r>
              <a:rPr sz="2000" spc="-10" err="1">
                <a:latin typeface="Arial"/>
                <a:cs typeface="Arial"/>
              </a:rPr>
              <a:t>behaviours</a:t>
            </a:r>
            <a:r>
              <a:rPr sz="2000" spc="-10">
                <a:latin typeface="Arial"/>
                <a:cs typeface="Arial"/>
              </a:rPr>
              <a:t>,</a:t>
            </a:r>
            <a:r>
              <a:rPr sz="2000" spc="-55">
                <a:latin typeface="Arial"/>
                <a:cs typeface="Arial"/>
              </a:rPr>
              <a:t> </a:t>
            </a:r>
            <a:r>
              <a:rPr sz="2000">
                <a:latin typeface="Arial"/>
                <a:cs typeface="Arial"/>
              </a:rPr>
              <a:t>ensure</a:t>
            </a:r>
            <a:r>
              <a:rPr sz="2000" spc="-60">
                <a:latin typeface="Arial"/>
                <a:cs typeface="Arial"/>
              </a:rPr>
              <a:t> </a:t>
            </a:r>
            <a:r>
              <a:rPr sz="2000">
                <a:latin typeface="Arial"/>
                <a:cs typeface="Arial"/>
              </a:rPr>
              <a:t>good</a:t>
            </a:r>
            <a:r>
              <a:rPr sz="2000" spc="-55">
                <a:latin typeface="Arial"/>
                <a:cs typeface="Arial"/>
              </a:rPr>
              <a:t> </a:t>
            </a:r>
            <a:r>
              <a:rPr sz="2000" spc="-10">
                <a:latin typeface="Arial"/>
                <a:cs typeface="Arial"/>
              </a:rPr>
              <a:t>governance,</a:t>
            </a:r>
            <a:r>
              <a:rPr sz="2000" spc="-65">
                <a:latin typeface="Arial"/>
                <a:cs typeface="Arial"/>
              </a:rPr>
              <a:t> </a:t>
            </a:r>
            <a:r>
              <a:rPr sz="2000">
                <a:latin typeface="Arial"/>
                <a:cs typeface="Arial"/>
              </a:rPr>
              <a:t>enable</a:t>
            </a:r>
            <a:r>
              <a:rPr sz="2000" spc="-60">
                <a:latin typeface="Arial"/>
                <a:cs typeface="Arial"/>
              </a:rPr>
              <a:t> </a:t>
            </a:r>
            <a:r>
              <a:rPr sz="2000" spc="-10">
                <a:latin typeface="Arial"/>
                <a:cs typeface="Arial"/>
              </a:rPr>
              <a:t>climate </a:t>
            </a:r>
            <a:r>
              <a:rPr sz="2000">
                <a:latin typeface="Arial"/>
                <a:cs typeface="Arial"/>
              </a:rPr>
              <a:t>for</a:t>
            </a:r>
            <a:r>
              <a:rPr sz="2000" spc="-95">
                <a:latin typeface="Arial"/>
                <a:cs typeface="Arial"/>
              </a:rPr>
              <a:t> </a:t>
            </a:r>
            <a:r>
              <a:rPr sz="2000">
                <a:latin typeface="Arial"/>
                <a:cs typeface="Arial"/>
              </a:rPr>
              <a:t>compassionate</a:t>
            </a:r>
            <a:r>
              <a:rPr sz="2000" spc="-75">
                <a:latin typeface="Arial"/>
                <a:cs typeface="Arial"/>
              </a:rPr>
              <a:t> </a:t>
            </a:r>
            <a:r>
              <a:rPr sz="2000" spc="-20">
                <a:latin typeface="Arial"/>
                <a:cs typeface="Arial"/>
              </a:rPr>
              <a:t>care</a:t>
            </a:r>
            <a:endParaRPr sz="2000">
              <a:latin typeface="Arial"/>
              <a:cs typeface="Arial"/>
            </a:endParaRPr>
          </a:p>
          <a:p>
            <a:pPr marL="12700">
              <a:lnSpc>
                <a:spcPct val="100000"/>
              </a:lnSpc>
              <a:spcBef>
                <a:spcPts val="480"/>
              </a:spcBef>
            </a:pPr>
            <a:r>
              <a:rPr sz="2000">
                <a:latin typeface="Arial"/>
                <a:cs typeface="Arial"/>
              </a:rPr>
              <a:t>Use</a:t>
            </a:r>
            <a:r>
              <a:rPr sz="2000" spc="-45">
                <a:latin typeface="Arial"/>
                <a:cs typeface="Arial"/>
              </a:rPr>
              <a:t> </a:t>
            </a:r>
            <a:r>
              <a:rPr sz="2000">
                <a:latin typeface="Arial"/>
                <a:cs typeface="Arial"/>
              </a:rPr>
              <a:t>data</a:t>
            </a:r>
            <a:r>
              <a:rPr sz="2000" spc="-45">
                <a:latin typeface="Arial"/>
                <a:cs typeface="Arial"/>
              </a:rPr>
              <a:t> </a:t>
            </a:r>
            <a:r>
              <a:rPr sz="2000">
                <a:latin typeface="Arial"/>
                <a:cs typeface="Arial"/>
              </a:rPr>
              <a:t>and</a:t>
            </a:r>
            <a:r>
              <a:rPr sz="2000" spc="-45">
                <a:latin typeface="Arial"/>
                <a:cs typeface="Arial"/>
              </a:rPr>
              <a:t> </a:t>
            </a:r>
            <a:r>
              <a:rPr sz="2000" spc="-10">
                <a:latin typeface="Arial"/>
                <a:cs typeface="Arial"/>
              </a:rPr>
              <a:t>information</a:t>
            </a:r>
            <a:r>
              <a:rPr sz="2000" spc="-45">
                <a:latin typeface="Arial"/>
                <a:cs typeface="Arial"/>
              </a:rPr>
              <a:t> </a:t>
            </a:r>
            <a:r>
              <a:rPr sz="2000">
                <a:latin typeface="Arial"/>
                <a:cs typeface="Arial"/>
              </a:rPr>
              <a:t>as</a:t>
            </a:r>
            <a:r>
              <a:rPr sz="2000" spc="-50">
                <a:latin typeface="Arial"/>
                <a:cs typeface="Arial"/>
              </a:rPr>
              <a:t> </a:t>
            </a:r>
            <a:r>
              <a:rPr sz="2000">
                <a:latin typeface="Arial"/>
                <a:cs typeface="Arial"/>
              </a:rPr>
              <a:t>the</a:t>
            </a:r>
            <a:r>
              <a:rPr sz="2000" spc="-50">
                <a:latin typeface="Arial"/>
                <a:cs typeface="Arial"/>
              </a:rPr>
              <a:t> </a:t>
            </a:r>
            <a:r>
              <a:rPr sz="2000">
                <a:latin typeface="Arial"/>
                <a:cs typeface="Arial"/>
              </a:rPr>
              <a:t>basis</a:t>
            </a:r>
            <a:r>
              <a:rPr sz="2000" spc="-35">
                <a:latin typeface="Arial"/>
                <a:cs typeface="Arial"/>
              </a:rPr>
              <a:t> </a:t>
            </a:r>
            <a:r>
              <a:rPr sz="2000">
                <a:latin typeface="Arial"/>
                <a:cs typeface="Arial"/>
              </a:rPr>
              <a:t>for</a:t>
            </a:r>
            <a:r>
              <a:rPr sz="2000" spc="-55">
                <a:latin typeface="Arial"/>
                <a:cs typeface="Arial"/>
              </a:rPr>
              <a:t> </a:t>
            </a:r>
            <a:r>
              <a:rPr sz="2000" spc="-10">
                <a:latin typeface="Arial"/>
                <a:cs typeface="Arial"/>
              </a:rPr>
              <a:t>improvement</a:t>
            </a:r>
            <a:endParaRPr sz="2000">
              <a:latin typeface="Arial"/>
              <a:cs typeface="Arial"/>
            </a:endParaRPr>
          </a:p>
        </p:txBody>
      </p:sp>
    </p:spTree>
    <p:extLst>
      <p:ext uri="{BB962C8B-B14F-4D97-AF65-F5344CB8AC3E}">
        <p14:creationId xmlns:p14="http://schemas.microsoft.com/office/powerpoint/2010/main" val="30178349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02563" y="509016"/>
            <a:ext cx="2990850" cy="820419"/>
            <a:chOff x="702563" y="509016"/>
            <a:chExt cx="2990850" cy="820419"/>
          </a:xfrm>
        </p:grpSpPr>
        <p:pic>
          <p:nvPicPr>
            <p:cNvPr id="3" name="object 3"/>
            <p:cNvPicPr/>
            <p:nvPr/>
          </p:nvPicPr>
          <p:blipFill>
            <a:blip r:embed="rId2" cstate="print"/>
            <a:stretch>
              <a:fillRect/>
            </a:stretch>
          </p:blipFill>
          <p:spPr>
            <a:xfrm>
              <a:off x="702563" y="509778"/>
              <a:ext cx="2747772" cy="819150"/>
            </a:xfrm>
            <a:prstGeom prst="rect">
              <a:avLst/>
            </a:prstGeom>
          </p:spPr>
        </p:pic>
        <p:pic>
          <p:nvPicPr>
            <p:cNvPr id="4" name="object 4"/>
            <p:cNvPicPr/>
            <p:nvPr/>
          </p:nvPicPr>
          <p:blipFill>
            <a:blip r:embed="rId3" cstate="print"/>
            <a:stretch>
              <a:fillRect/>
            </a:stretch>
          </p:blipFill>
          <p:spPr>
            <a:xfrm>
              <a:off x="945641" y="509016"/>
              <a:ext cx="2747772" cy="819912"/>
            </a:xfrm>
            <a:prstGeom prst="rect">
              <a:avLst/>
            </a:prstGeom>
          </p:spPr>
        </p:pic>
      </p:grpSp>
      <p:pic>
        <p:nvPicPr>
          <p:cNvPr id="5" name="object 5"/>
          <p:cNvPicPr/>
          <p:nvPr/>
        </p:nvPicPr>
        <p:blipFill>
          <a:blip r:embed="rId4" cstate="print"/>
          <a:stretch>
            <a:fillRect/>
          </a:stretch>
        </p:blipFill>
        <p:spPr>
          <a:xfrm>
            <a:off x="4639055" y="660654"/>
            <a:ext cx="2912363" cy="515874"/>
          </a:xfrm>
          <a:prstGeom prst="rect">
            <a:avLst/>
          </a:prstGeom>
        </p:spPr>
      </p:pic>
      <p:pic>
        <p:nvPicPr>
          <p:cNvPr id="6" name="object 6"/>
          <p:cNvPicPr/>
          <p:nvPr/>
        </p:nvPicPr>
        <p:blipFill>
          <a:blip r:embed="rId5" cstate="print"/>
          <a:stretch>
            <a:fillRect/>
          </a:stretch>
        </p:blipFill>
        <p:spPr>
          <a:xfrm>
            <a:off x="8497061" y="630707"/>
            <a:ext cx="2749296" cy="444700"/>
          </a:xfrm>
          <a:prstGeom prst="rect">
            <a:avLst/>
          </a:prstGeom>
        </p:spPr>
      </p:pic>
      <p:sp>
        <p:nvSpPr>
          <p:cNvPr id="7" name="object 7"/>
          <p:cNvSpPr txBox="1">
            <a:spLocks noGrp="1"/>
          </p:cNvSpPr>
          <p:nvPr>
            <p:ph type="title"/>
          </p:nvPr>
        </p:nvSpPr>
        <p:spPr>
          <a:xfrm>
            <a:off x="342900" y="1662684"/>
            <a:ext cx="11506200" cy="382156"/>
          </a:xfrm>
          <a:prstGeom prst="rect">
            <a:avLst/>
          </a:prstGeom>
        </p:spPr>
        <p:txBody>
          <a:bodyPr vert="horz" wrap="square" lIns="0" tIns="12700" rIns="0" bIns="0" rtlCol="0">
            <a:spAutoFit/>
          </a:bodyPr>
          <a:lstStyle/>
          <a:p>
            <a:pPr marL="556895">
              <a:lnSpc>
                <a:spcPct val="100000"/>
              </a:lnSpc>
              <a:spcBef>
                <a:spcPts val="100"/>
              </a:spcBef>
            </a:pPr>
            <a:r>
              <a:rPr sz="2400">
                <a:solidFill>
                  <a:schemeClr val="accent4"/>
                </a:solidFill>
              </a:rPr>
              <a:t>Selected</a:t>
            </a:r>
            <a:r>
              <a:rPr sz="2400" spc="-20">
                <a:solidFill>
                  <a:schemeClr val="accent4"/>
                </a:solidFill>
              </a:rPr>
              <a:t> </a:t>
            </a:r>
            <a:r>
              <a:rPr sz="2400">
                <a:solidFill>
                  <a:schemeClr val="accent4"/>
                </a:solidFill>
              </a:rPr>
              <a:t>findings</a:t>
            </a:r>
            <a:r>
              <a:rPr sz="2400" spc="-30">
                <a:solidFill>
                  <a:schemeClr val="accent4"/>
                </a:solidFill>
              </a:rPr>
              <a:t> </a:t>
            </a:r>
            <a:r>
              <a:rPr sz="2400">
                <a:solidFill>
                  <a:schemeClr val="accent4"/>
                </a:solidFill>
              </a:rPr>
              <a:t>from</a:t>
            </a:r>
            <a:r>
              <a:rPr sz="2400" spc="-20">
                <a:solidFill>
                  <a:schemeClr val="accent4"/>
                </a:solidFill>
              </a:rPr>
              <a:t> </a:t>
            </a:r>
            <a:r>
              <a:rPr sz="2400">
                <a:solidFill>
                  <a:schemeClr val="accent4"/>
                </a:solidFill>
              </a:rPr>
              <a:t>national</a:t>
            </a:r>
            <a:r>
              <a:rPr sz="2400" spc="-25">
                <a:solidFill>
                  <a:schemeClr val="accent4"/>
                </a:solidFill>
              </a:rPr>
              <a:t> </a:t>
            </a:r>
            <a:r>
              <a:rPr sz="2400">
                <a:solidFill>
                  <a:schemeClr val="accent4"/>
                </a:solidFill>
              </a:rPr>
              <a:t>survey</a:t>
            </a:r>
            <a:r>
              <a:rPr sz="2400" spc="-5">
                <a:solidFill>
                  <a:schemeClr val="accent4"/>
                </a:solidFill>
              </a:rPr>
              <a:t> </a:t>
            </a:r>
            <a:r>
              <a:rPr sz="2400">
                <a:solidFill>
                  <a:schemeClr val="accent4"/>
                </a:solidFill>
              </a:rPr>
              <a:t>(2016</a:t>
            </a:r>
            <a:r>
              <a:rPr sz="2400" spc="-10">
                <a:solidFill>
                  <a:schemeClr val="accent4"/>
                </a:solidFill>
              </a:rPr>
              <a:t> n=381)</a:t>
            </a:r>
            <a:endParaRPr sz="2400">
              <a:solidFill>
                <a:schemeClr val="accent4"/>
              </a:solidFill>
            </a:endParaRPr>
          </a:p>
        </p:txBody>
      </p:sp>
      <p:sp>
        <p:nvSpPr>
          <p:cNvPr id="8" name="object 8"/>
          <p:cNvSpPr txBox="1"/>
          <p:nvPr/>
        </p:nvSpPr>
        <p:spPr>
          <a:xfrm>
            <a:off x="887475" y="2500630"/>
            <a:ext cx="10659110" cy="3905556"/>
          </a:xfrm>
          <a:prstGeom prst="rect">
            <a:avLst/>
          </a:prstGeom>
        </p:spPr>
        <p:txBody>
          <a:bodyPr vert="horz" wrap="square" lIns="0" tIns="12065" rIns="0" bIns="0" rtlCol="0" anchor="t">
            <a:spAutoFit/>
          </a:bodyPr>
          <a:lstStyle/>
          <a:p>
            <a:pPr marL="12700" marR="5080">
              <a:lnSpc>
                <a:spcPct val="100000"/>
              </a:lnSpc>
              <a:spcBef>
                <a:spcPts val="95"/>
              </a:spcBef>
            </a:pPr>
            <a:r>
              <a:rPr sz="1900" i="1">
                <a:latin typeface="Arial"/>
                <a:cs typeface="Arial"/>
              </a:rPr>
              <a:t>’The</a:t>
            </a:r>
            <a:r>
              <a:rPr sz="1900" i="1" spc="-45">
                <a:latin typeface="Arial"/>
                <a:cs typeface="Arial"/>
              </a:rPr>
              <a:t> </a:t>
            </a:r>
            <a:r>
              <a:rPr sz="1900" i="1">
                <a:latin typeface="Arial"/>
                <a:cs typeface="Arial"/>
              </a:rPr>
              <a:t>Francis</a:t>
            </a:r>
            <a:r>
              <a:rPr sz="1900" i="1" spc="-45">
                <a:latin typeface="Arial"/>
                <a:cs typeface="Arial"/>
              </a:rPr>
              <a:t> </a:t>
            </a:r>
            <a:r>
              <a:rPr sz="1900" i="1">
                <a:latin typeface="Arial"/>
                <a:cs typeface="Arial"/>
              </a:rPr>
              <a:t>report</a:t>
            </a:r>
            <a:r>
              <a:rPr sz="1900" i="1" spc="-55">
                <a:latin typeface="Arial"/>
                <a:cs typeface="Arial"/>
              </a:rPr>
              <a:t> </a:t>
            </a:r>
            <a:r>
              <a:rPr sz="1900" i="1">
                <a:latin typeface="Arial"/>
                <a:cs typeface="Arial"/>
              </a:rPr>
              <a:t>has</a:t>
            </a:r>
            <a:r>
              <a:rPr sz="1900" i="1" spc="-45">
                <a:latin typeface="Arial"/>
                <a:cs typeface="Arial"/>
              </a:rPr>
              <a:t> </a:t>
            </a:r>
            <a:r>
              <a:rPr sz="1900" i="1">
                <a:latin typeface="Arial"/>
                <a:cs typeface="Arial"/>
              </a:rPr>
              <a:t>acted</a:t>
            </a:r>
            <a:r>
              <a:rPr sz="1900" i="1" spc="-55">
                <a:latin typeface="Arial"/>
                <a:cs typeface="Arial"/>
              </a:rPr>
              <a:t> </a:t>
            </a:r>
            <a:r>
              <a:rPr sz="1900" i="1">
                <a:latin typeface="Arial"/>
                <a:cs typeface="Arial"/>
              </a:rPr>
              <a:t>as</a:t>
            </a:r>
            <a:r>
              <a:rPr sz="1900" i="1" spc="-50">
                <a:latin typeface="Arial"/>
                <a:cs typeface="Arial"/>
              </a:rPr>
              <a:t> </a:t>
            </a:r>
            <a:r>
              <a:rPr sz="1900" i="1">
                <a:latin typeface="Arial"/>
                <a:cs typeface="Arial"/>
              </a:rPr>
              <a:t>a</a:t>
            </a:r>
            <a:r>
              <a:rPr sz="1900" i="1" spc="-50">
                <a:latin typeface="Arial"/>
                <a:cs typeface="Arial"/>
              </a:rPr>
              <a:t> </a:t>
            </a:r>
            <a:r>
              <a:rPr sz="1900" i="1">
                <a:latin typeface="Arial"/>
                <a:cs typeface="Arial"/>
              </a:rPr>
              <a:t>reminder</a:t>
            </a:r>
            <a:r>
              <a:rPr sz="1900" i="1" spc="-50">
                <a:latin typeface="Arial"/>
                <a:cs typeface="Arial"/>
              </a:rPr>
              <a:t> </a:t>
            </a:r>
            <a:r>
              <a:rPr sz="1900" i="1">
                <a:latin typeface="Arial"/>
                <a:cs typeface="Arial"/>
              </a:rPr>
              <a:t>of</a:t>
            </a:r>
            <a:r>
              <a:rPr sz="1900" i="1" spc="-55">
                <a:latin typeface="Arial"/>
                <a:cs typeface="Arial"/>
              </a:rPr>
              <a:t> </a:t>
            </a:r>
            <a:r>
              <a:rPr sz="1900" i="1">
                <a:latin typeface="Arial"/>
                <a:cs typeface="Arial"/>
              </a:rPr>
              <a:t>what</a:t>
            </a:r>
            <a:r>
              <a:rPr sz="1900" i="1" spc="-50">
                <a:latin typeface="Arial"/>
                <a:cs typeface="Arial"/>
              </a:rPr>
              <a:t> </a:t>
            </a:r>
            <a:r>
              <a:rPr sz="1900" i="1">
                <a:latin typeface="Arial"/>
                <a:cs typeface="Arial"/>
              </a:rPr>
              <a:t>sort</a:t>
            </a:r>
            <a:r>
              <a:rPr sz="1900" i="1" spc="-65">
                <a:latin typeface="Arial"/>
                <a:cs typeface="Arial"/>
              </a:rPr>
              <a:t> </a:t>
            </a:r>
            <a:r>
              <a:rPr sz="1900" i="1">
                <a:latin typeface="Arial"/>
                <a:cs typeface="Arial"/>
              </a:rPr>
              <a:t>of</a:t>
            </a:r>
            <a:r>
              <a:rPr sz="1900" i="1" spc="-55">
                <a:latin typeface="Arial"/>
                <a:cs typeface="Arial"/>
              </a:rPr>
              <a:t> </a:t>
            </a:r>
            <a:r>
              <a:rPr sz="1900" i="1">
                <a:latin typeface="Arial"/>
                <a:cs typeface="Arial"/>
              </a:rPr>
              <a:t>an</a:t>
            </a:r>
            <a:r>
              <a:rPr sz="1900" i="1" spc="-50">
                <a:latin typeface="Arial"/>
                <a:cs typeface="Arial"/>
              </a:rPr>
              <a:t> </a:t>
            </a:r>
            <a:r>
              <a:rPr sz="1900" i="1" spc="-10">
                <a:latin typeface="Arial"/>
                <a:cs typeface="Arial"/>
              </a:rPr>
              <a:t>organisation</a:t>
            </a:r>
            <a:r>
              <a:rPr sz="1900" i="1" spc="-40">
                <a:latin typeface="Arial"/>
                <a:cs typeface="Arial"/>
              </a:rPr>
              <a:t> </a:t>
            </a:r>
            <a:r>
              <a:rPr sz="1900" i="1">
                <a:latin typeface="Arial"/>
                <a:cs typeface="Arial"/>
              </a:rPr>
              <a:t>we</a:t>
            </a:r>
            <a:r>
              <a:rPr sz="1900" i="1" spc="-50">
                <a:latin typeface="Arial"/>
                <a:cs typeface="Arial"/>
              </a:rPr>
              <a:t> </a:t>
            </a:r>
            <a:r>
              <a:rPr sz="1900" i="1">
                <a:latin typeface="Arial"/>
                <a:cs typeface="Arial"/>
              </a:rPr>
              <a:t>don't</a:t>
            </a:r>
            <a:r>
              <a:rPr sz="1900" i="1" spc="-40">
                <a:latin typeface="Arial"/>
                <a:cs typeface="Arial"/>
              </a:rPr>
              <a:t> </a:t>
            </a:r>
            <a:r>
              <a:rPr sz="1900" i="1">
                <a:latin typeface="Arial"/>
                <a:cs typeface="Arial"/>
              </a:rPr>
              <a:t>want</a:t>
            </a:r>
            <a:r>
              <a:rPr sz="1900" i="1" spc="-50">
                <a:latin typeface="Arial"/>
                <a:cs typeface="Arial"/>
              </a:rPr>
              <a:t> </a:t>
            </a:r>
            <a:r>
              <a:rPr sz="1900" i="1">
                <a:latin typeface="Arial"/>
                <a:cs typeface="Arial"/>
              </a:rPr>
              <a:t>to</a:t>
            </a:r>
            <a:r>
              <a:rPr sz="1900" i="1" spc="-45">
                <a:latin typeface="Arial"/>
                <a:cs typeface="Arial"/>
              </a:rPr>
              <a:t> </a:t>
            </a:r>
            <a:r>
              <a:rPr sz="1900" i="1" spc="-25">
                <a:latin typeface="Arial"/>
                <a:cs typeface="Arial"/>
              </a:rPr>
              <a:t>be </a:t>
            </a:r>
            <a:r>
              <a:rPr sz="1900" i="1">
                <a:latin typeface="Arial"/>
                <a:cs typeface="Arial"/>
              </a:rPr>
              <a:t>like,</a:t>
            </a:r>
            <a:r>
              <a:rPr sz="1900" i="1" spc="-55">
                <a:latin typeface="Arial"/>
                <a:cs typeface="Arial"/>
              </a:rPr>
              <a:t> </a:t>
            </a:r>
            <a:r>
              <a:rPr sz="1900" i="1">
                <a:latin typeface="Arial"/>
                <a:cs typeface="Arial"/>
              </a:rPr>
              <a:t>and</a:t>
            </a:r>
            <a:r>
              <a:rPr sz="1900" i="1" spc="-55">
                <a:latin typeface="Arial"/>
                <a:cs typeface="Arial"/>
              </a:rPr>
              <a:t> </a:t>
            </a:r>
            <a:r>
              <a:rPr sz="1900" i="1">
                <a:latin typeface="Arial"/>
                <a:cs typeface="Arial"/>
              </a:rPr>
              <a:t>continues</a:t>
            </a:r>
            <a:r>
              <a:rPr sz="1900" i="1" spc="-55">
                <a:latin typeface="Arial"/>
                <a:cs typeface="Arial"/>
              </a:rPr>
              <a:t> </a:t>
            </a:r>
            <a:r>
              <a:rPr sz="1900" i="1">
                <a:latin typeface="Arial"/>
                <a:cs typeface="Arial"/>
              </a:rPr>
              <a:t>to</a:t>
            </a:r>
            <a:r>
              <a:rPr sz="1900" i="1" spc="-50">
                <a:latin typeface="Arial"/>
                <a:cs typeface="Arial"/>
              </a:rPr>
              <a:t> </a:t>
            </a:r>
            <a:r>
              <a:rPr sz="1900" i="1">
                <a:latin typeface="Arial"/>
                <a:cs typeface="Arial"/>
              </a:rPr>
              <a:t>be</a:t>
            </a:r>
            <a:r>
              <a:rPr sz="1900" i="1" spc="-55">
                <a:latin typeface="Arial"/>
                <a:cs typeface="Arial"/>
              </a:rPr>
              <a:t> </a:t>
            </a:r>
            <a:r>
              <a:rPr sz="1900" i="1">
                <a:latin typeface="Arial"/>
                <a:cs typeface="Arial"/>
              </a:rPr>
              <a:t>a</a:t>
            </a:r>
            <a:r>
              <a:rPr sz="1900" i="1" spc="-60">
                <a:latin typeface="Arial"/>
                <a:cs typeface="Arial"/>
              </a:rPr>
              <a:t> </a:t>
            </a:r>
            <a:r>
              <a:rPr sz="1900" i="1">
                <a:latin typeface="Arial"/>
                <a:cs typeface="Arial"/>
              </a:rPr>
              <a:t>reminder’</a:t>
            </a:r>
            <a:r>
              <a:rPr sz="1900" i="1" spc="-140">
                <a:latin typeface="Arial"/>
                <a:cs typeface="Arial"/>
              </a:rPr>
              <a:t> </a:t>
            </a:r>
            <a:r>
              <a:rPr sz="1900" i="1" spc="-10">
                <a:latin typeface="Arial"/>
                <a:cs typeface="Arial"/>
              </a:rPr>
              <a:t>[non-</a:t>
            </a:r>
            <a:r>
              <a:rPr sz="1900" i="1">
                <a:latin typeface="Arial"/>
                <a:cs typeface="Arial"/>
              </a:rPr>
              <a:t>executive</a:t>
            </a:r>
            <a:r>
              <a:rPr sz="1900" i="1" spc="-55">
                <a:latin typeface="Arial"/>
                <a:cs typeface="Arial"/>
              </a:rPr>
              <a:t> </a:t>
            </a:r>
            <a:r>
              <a:rPr sz="1900" i="1" spc="-10">
                <a:latin typeface="Arial"/>
                <a:cs typeface="Arial"/>
              </a:rPr>
              <a:t>director]</a:t>
            </a:r>
            <a:endParaRPr lang="en-US" sz="1900">
              <a:latin typeface="Arial"/>
              <a:cs typeface="Arial"/>
            </a:endParaRPr>
          </a:p>
          <a:p>
            <a:pPr marL="12700">
              <a:lnSpc>
                <a:spcPct val="100000"/>
              </a:lnSpc>
              <a:spcBef>
                <a:spcPts val="480"/>
              </a:spcBef>
            </a:pPr>
            <a:r>
              <a:rPr sz="1900">
                <a:latin typeface="Arial"/>
                <a:cs typeface="Arial"/>
              </a:rPr>
              <a:t>Trusts</a:t>
            </a:r>
            <a:r>
              <a:rPr sz="1900" spc="-35">
                <a:latin typeface="Arial"/>
                <a:cs typeface="Arial"/>
              </a:rPr>
              <a:t> </a:t>
            </a:r>
            <a:r>
              <a:rPr sz="1900">
                <a:latin typeface="Arial"/>
                <a:cs typeface="Arial"/>
              </a:rPr>
              <a:t>have</a:t>
            </a:r>
            <a:r>
              <a:rPr sz="1900" spc="-25">
                <a:latin typeface="Arial"/>
                <a:cs typeface="Arial"/>
              </a:rPr>
              <a:t> </a:t>
            </a:r>
            <a:r>
              <a:rPr sz="1900">
                <a:latin typeface="Arial"/>
                <a:cs typeface="Arial"/>
              </a:rPr>
              <a:t>developed</a:t>
            </a:r>
            <a:r>
              <a:rPr sz="1900" spc="-20">
                <a:latin typeface="Arial"/>
                <a:cs typeface="Arial"/>
              </a:rPr>
              <a:t> </a:t>
            </a:r>
            <a:r>
              <a:rPr sz="1900">
                <a:latin typeface="Arial"/>
                <a:cs typeface="Arial"/>
              </a:rPr>
              <a:t>or</a:t>
            </a:r>
            <a:r>
              <a:rPr sz="1900" spc="-25">
                <a:latin typeface="Arial"/>
                <a:cs typeface="Arial"/>
              </a:rPr>
              <a:t> </a:t>
            </a:r>
            <a:r>
              <a:rPr sz="1900">
                <a:latin typeface="Arial"/>
                <a:cs typeface="Arial"/>
              </a:rPr>
              <a:t>revised</a:t>
            </a:r>
            <a:r>
              <a:rPr sz="1900" spc="-20">
                <a:latin typeface="Arial"/>
                <a:cs typeface="Arial"/>
              </a:rPr>
              <a:t> </a:t>
            </a:r>
            <a:r>
              <a:rPr sz="1900">
                <a:latin typeface="Arial"/>
                <a:cs typeface="Arial"/>
              </a:rPr>
              <a:t>a</a:t>
            </a:r>
            <a:r>
              <a:rPr sz="1900" spc="-30">
                <a:latin typeface="Arial"/>
                <a:cs typeface="Arial"/>
              </a:rPr>
              <a:t> </a:t>
            </a:r>
            <a:r>
              <a:rPr sz="1900">
                <a:latin typeface="Arial"/>
                <a:cs typeface="Arial"/>
              </a:rPr>
              <a:t>raft</a:t>
            </a:r>
            <a:r>
              <a:rPr sz="1900" spc="-35">
                <a:latin typeface="Arial"/>
                <a:cs typeface="Arial"/>
              </a:rPr>
              <a:t> </a:t>
            </a:r>
            <a:r>
              <a:rPr sz="1900">
                <a:latin typeface="Arial"/>
                <a:cs typeface="Arial"/>
              </a:rPr>
              <a:t>of</a:t>
            </a:r>
            <a:r>
              <a:rPr sz="1900" spc="-35">
                <a:latin typeface="Arial"/>
                <a:cs typeface="Arial"/>
              </a:rPr>
              <a:t> </a:t>
            </a:r>
            <a:r>
              <a:rPr sz="1900">
                <a:latin typeface="Arial"/>
                <a:cs typeface="Arial"/>
              </a:rPr>
              <a:t>policies</a:t>
            </a:r>
            <a:r>
              <a:rPr sz="1900" spc="-15">
                <a:latin typeface="Arial"/>
                <a:cs typeface="Arial"/>
              </a:rPr>
              <a:t> </a:t>
            </a:r>
            <a:r>
              <a:rPr sz="1900">
                <a:latin typeface="Arial"/>
                <a:cs typeface="Arial"/>
              </a:rPr>
              <a:t>including</a:t>
            </a:r>
            <a:r>
              <a:rPr sz="1900" spc="-5">
                <a:latin typeface="Arial"/>
                <a:cs typeface="Arial"/>
              </a:rPr>
              <a:t> </a:t>
            </a:r>
            <a:r>
              <a:rPr sz="1900">
                <a:latin typeface="Arial"/>
                <a:cs typeface="Arial"/>
              </a:rPr>
              <a:t>in</a:t>
            </a:r>
            <a:r>
              <a:rPr sz="1900" spc="-25">
                <a:latin typeface="Arial"/>
                <a:cs typeface="Arial"/>
              </a:rPr>
              <a:t> </a:t>
            </a:r>
            <a:r>
              <a:rPr sz="1900">
                <a:latin typeface="Arial"/>
                <a:cs typeface="Arial"/>
              </a:rPr>
              <a:t>relation</a:t>
            </a:r>
            <a:r>
              <a:rPr sz="1900" spc="-15">
                <a:latin typeface="Arial"/>
                <a:cs typeface="Arial"/>
              </a:rPr>
              <a:t> </a:t>
            </a:r>
            <a:r>
              <a:rPr sz="1900">
                <a:latin typeface="Arial"/>
                <a:cs typeface="Arial"/>
              </a:rPr>
              <a:t>to</a:t>
            </a:r>
            <a:r>
              <a:rPr sz="1900" spc="-35">
                <a:latin typeface="Arial"/>
                <a:cs typeface="Arial"/>
              </a:rPr>
              <a:t> </a:t>
            </a:r>
            <a:r>
              <a:rPr sz="1900">
                <a:latin typeface="Arial"/>
                <a:cs typeface="Arial"/>
              </a:rPr>
              <a:t>the</a:t>
            </a:r>
            <a:r>
              <a:rPr sz="1900" spc="-35">
                <a:latin typeface="Arial"/>
                <a:cs typeface="Arial"/>
              </a:rPr>
              <a:t> </a:t>
            </a:r>
            <a:r>
              <a:rPr sz="1900">
                <a:latin typeface="Arial"/>
                <a:cs typeface="Arial"/>
              </a:rPr>
              <a:t>handling</a:t>
            </a:r>
            <a:r>
              <a:rPr sz="1900" spc="-5">
                <a:latin typeface="Arial"/>
                <a:cs typeface="Arial"/>
              </a:rPr>
              <a:t> </a:t>
            </a:r>
            <a:r>
              <a:rPr sz="1900" spc="-25">
                <a:latin typeface="Arial"/>
                <a:cs typeface="Arial"/>
              </a:rPr>
              <a:t>of</a:t>
            </a:r>
            <a:endParaRPr sz="1900">
              <a:latin typeface="Arial"/>
              <a:cs typeface="Arial"/>
            </a:endParaRPr>
          </a:p>
          <a:p>
            <a:pPr marL="355600">
              <a:lnSpc>
                <a:spcPct val="100000"/>
              </a:lnSpc>
              <a:spcBef>
                <a:spcPts val="5"/>
              </a:spcBef>
            </a:pPr>
            <a:r>
              <a:rPr sz="1900">
                <a:latin typeface="Arial"/>
                <a:cs typeface="Arial"/>
              </a:rPr>
              <a:t>complaints,</a:t>
            </a:r>
            <a:r>
              <a:rPr sz="1900" spc="-75">
                <a:latin typeface="Arial"/>
                <a:cs typeface="Arial"/>
              </a:rPr>
              <a:t> </a:t>
            </a:r>
            <a:r>
              <a:rPr sz="1900">
                <a:latin typeface="Arial"/>
                <a:cs typeface="Arial"/>
              </a:rPr>
              <a:t>serious</a:t>
            </a:r>
            <a:r>
              <a:rPr sz="1900" spc="-80">
                <a:latin typeface="Arial"/>
                <a:cs typeface="Arial"/>
              </a:rPr>
              <a:t> </a:t>
            </a:r>
            <a:r>
              <a:rPr sz="1900">
                <a:latin typeface="Arial"/>
                <a:cs typeface="Arial"/>
              </a:rPr>
              <a:t>incidents,</a:t>
            </a:r>
            <a:r>
              <a:rPr sz="1900" spc="-75">
                <a:latin typeface="Arial"/>
                <a:cs typeface="Arial"/>
              </a:rPr>
              <a:t> </a:t>
            </a:r>
            <a:r>
              <a:rPr sz="1900">
                <a:latin typeface="Arial"/>
                <a:cs typeface="Arial"/>
              </a:rPr>
              <a:t>listening</a:t>
            </a:r>
            <a:r>
              <a:rPr sz="1900" spc="-70">
                <a:latin typeface="Arial"/>
                <a:cs typeface="Arial"/>
              </a:rPr>
              <a:t> </a:t>
            </a:r>
            <a:r>
              <a:rPr sz="1900">
                <a:latin typeface="Arial"/>
                <a:cs typeface="Arial"/>
              </a:rPr>
              <a:t>to</a:t>
            </a:r>
            <a:r>
              <a:rPr sz="1900" spc="-85">
                <a:latin typeface="Arial"/>
                <a:cs typeface="Arial"/>
              </a:rPr>
              <a:t> </a:t>
            </a:r>
            <a:r>
              <a:rPr sz="1900">
                <a:latin typeface="Arial"/>
                <a:cs typeface="Arial"/>
              </a:rPr>
              <a:t>patients</a:t>
            </a:r>
            <a:r>
              <a:rPr sz="1900" spc="-75">
                <a:latin typeface="Arial"/>
                <a:cs typeface="Arial"/>
              </a:rPr>
              <a:t> </a:t>
            </a:r>
            <a:r>
              <a:rPr sz="1900">
                <a:latin typeface="Arial"/>
                <a:cs typeface="Arial"/>
              </a:rPr>
              <a:t>&amp;</a:t>
            </a:r>
            <a:r>
              <a:rPr sz="1900" spc="-80">
                <a:latin typeface="Arial"/>
                <a:cs typeface="Arial"/>
              </a:rPr>
              <a:t> </a:t>
            </a:r>
            <a:r>
              <a:rPr sz="1900">
                <a:latin typeface="Arial"/>
                <a:cs typeface="Arial"/>
              </a:rPr>
              <a:t>staff</a:t>
            </a:r>
            <a:r>
              <a:rPr sz="1900" spc="-95">
                <a:latin typeface="Arial"/>
                <a:cs typeface="Arial"/>
              </a:rPr>
              <a:t> </a:t>
            </a:r>
            <a:r>
              <a:rPr sz="1900" spc="-10">
                <a:latin typeface="Arial"/>
                <a:cs typeface="Arial"/>
              </a:rPr>
              <a:t>engagement</a:t>
            </a:r>
            <a:endParaRPr sz="1900">
              <a:latin typeface="Arial"/>
              <a:cs typeface="Arial"/>
            </a:endParaRPr>
          </a:p>
          <a:p>
            <a:pPr marL="355600" marR="111125" indent="-342900">
              <a:lnSpc>
                <a:spcPct val="100000"/>
              </a:lnSpc>
              <a:spcBef>
                <a:spcPts val="480"/>
              </a:spcBef>
              <a:tabLst>
                <a:tab pos="1609725" algn="l"/>
              </a:tabLst>
            </a:pPr>
            <a:r>
              <a:rPr sz="1900">
                <a:latin typeface="Arial"/>
                <a:cs typeface="Arial"/>
              </a:rPr>
              <a:t>The</a:t>
            </a:r>
            <a:r>
              <a:rPr sz="1900" spc="-65">
                <a:latin typeface="Arial"/>
                <a:cs typeface="Arial"/>
              </a:rPr>
              <a:t> </a:t>
            </a:r>
            <a:r>
              <a:rPr sz="1900">
                <a:latin typeface="Arial"/>
                <a:cs typeface="Arial"/>
              </a:rPr>
              <a:t>main</a:t>
            </a:r>
            <a:r>
              <a:rPr sz="1900" spc="-65">
                <a:latin typeface="Arial"/>
                <a:cs typeface="Arial"/>
              </a:rPr>
              <a:t> </a:t>
            </a:r>
            <a:r>
              <a:rPr sz="1900" spc="-10">
                <a:latin typeface="Arial"/>
                <a:cs typeface="Arial"/>
              </a:rPr>
              <a:t>self-</a:t>
            </a:r>
            <a:r>
              <a:rPr sz="1900">
                <a:latin typeface="Arial"/>
                <a:cs typeface="Arial"/>
              </a:rPr>
              <a:t>reported</a:t>
            </a:r>
            <a:r>
              <a:rPr sz="1900" spc="-75">
                <a:latin typeface="Arial"/>
                <a:cs typeface="Arial"/>
              </a:rPr>
              <a:t> </a:t>
            </a:r>
            <a:r>
              <a:rPr sz="1900">
                <a:latin typeface="Arial"/>
                <a:cs typeface="Arial"/>
              </a:rPr>
              <a:t>challenges</a:t>
            </a:r>
            <a:r>
              <a:rPr sz="1900" spc="-55">
                <a:latin typeface="Arial"/>
                <a:cs typeface="Arial"/>
              </a:rPr>
              <a:t> </a:t>
            </a:r>
            <a:r>
              <a:rPr sz="1900">
                <a:latin typeface="Arial"/>
                <a:cs typeface="Arial"/>
              </a:rPr>
              <a:t>for</a:t>
            </a:r>
            <a:r>
              <a:rPr sz="1900" spc="-70">
                <a:latin typeface="Arial"/>
                <a:cs typeface="Arial"/>
              </a:rPr>
              <a:t> </a:t>
            </a:r>
            <a:r>
              <a:rPr sz="1900">
                <a:latin typeface="Arial"/>
                <a:cs typeface="Arial"/>
              </a:rPr>
              <a:t>trusts</a:t>
            </a:r>
            <a:r>
              <a:rPr sz="1900" spc="-80">
                <a:latin typeface="Arial"/>
                <a:cs typeface="Arial"/>
              </a:rPr>
              <a:t> </a:t>
            </a:r>
            <a:r>
              <a:rPr sz="1900">
                <a:latin typeface="Arial"/>
                <a:cs typeface="Arial"/>
              </a:rPr>
              <a:t>are</a:t>
            </a:r>
            <a:r>
              <a:rPr sz="1900" spc="-75">
                <a:latin typeface="Arial"/>
                <a:cs typeface="Arial"/>
              </a:rPr>
              <a:t> </a:t>
            </a:r>
            <a:r>
              <a:rPr sz="1900">
                <a:latin typeface="Arial"/>
                <a:cs typeface="Arial"/>
              </a:rPr>
              <a:t>patient</a:t>
            </a:r>
            <a:r>
              <a:rPr sz="1900" spc="-65">
                <a:latin typeface="Arial"/>
                <a:cs typeface="Arial"/>
              </a:rPr>
              <a:t> </a:t>
            </a:r>
            <a:r>
              <a:rPr sz="1900" spc="-20">
                <a:latin typeface="Arial"/>
                <a:cs typeface="Arial"/>
              </a:rPr>
              <a:t>safety,</a:t>
            </a:r>
            <a:r>
              <a:rPr sz="1900" spc="-80">
                <a:latin typeface="Arial"/>
                <a:cs typeface="Arial"/>
              </a:rPr>
              <a:t> </a:t>
            </a:r>
            <a:r>
              <a:rPr sz="1900">
                <a:latin typeface="Arial"/>
                <a:cs typeface="Arial"/>
              </a:rPr>
              <a:t>finances,</a:t>
            </a:r>
            <a:r>
              <a:rPr sz="1900" spc="-65">
                <a:latin typeface="Arial"/>
                <a:cs typeface="Arial"/>
              </a:rPr>
              <a:t> </a:t>
            </a:r>
            <a:r>
              <a:rPr sz="1900">
                <a:latin typeface="Arial"/>
                <a:cs typeface="Arial"/>
              </a:rPr>
              <a:t>dealing</a:t>
            </a:r>
            <a:r>
              <a:rPr sz="1900" spc="-50">
                <a:latin typeface="Arial"/>
                <a:cs typeface="Arial"/>
              </a:rPr>
              <a:t> </a:t>
            </a:r>
            <a:r>
              <a:rPr sz="1900">
                <a:latin typeface="Arial"/>
                <a:cs typeface="Arial"/>
              </a:rPr>
              <a:t>with</a:t>
            </a:r>
            <a:r>
              <a:rPr sz="1900" spc="-65">
                <a:latin typeface="Arial"/>
                <a:cs typeface="Arial"/>
              </a:rPr>
              <a:t> </a:t>
            </a:r>
            <a:r>
              <a:rPr sz="1900" spc="-10">
                <a:latin typeface="Arial"/>
                <a:cs typeface="Arial"/>
              </a:rPr>
              <a:t>regulator demands,</a:t>
            </a:r>
            <a:r>
              <a:rPr sz="1900">
                <a:latin typeface="Arial"/>
                <a:cs typeface="Arial"/>
              </a:rPr>
              <a:t>	and</a:t>
            </a:r>
            <a:r>
              <a:rPr sz="1900" spc="-65">
                <a:latin typeface="Arial"/>
                <a:cs typeface="Arial"/>
              </a:rPr>
              <a:t> </a:t>
            </a:r>
            <a:r>
              <a:rPr sz="1900">
                <a:latin typeface="Arial"/>
                <a:cs typeface="Arial"/>
              </a:rPr>
              <a:t>some</a:t>
            </a:r>
            <a:r>
              <a:rPr sz="1900" spc="-60">
                <a:latin typeface="Arial"/>
                <a:cs typeface="Arial"/>
              </a:rPr>
              <a:t> </a:t>
            </a:r>
            <a:r>
              <a:rPr sz="1900">
                <a:latin typeface="Arial"/>
                <a:cs typeface="Arial"/>
              </a:rPr>
              <a:t>poor</a:t>
            </a:r>
            <a:r>
              <a:rPr sz="1900" spc="-60">
                <a:latin typeface="Arial"/>
                <a:cs typeface="Arial"/>
              </a:rPr>
              <a:t> </a:t>
            </a:r>
            <a:r>
              <a:rPr sz="1900">
                <a:latin typeface="Arial"/>
                <a:cs typeface="Arial"/>
              </a:rPr>
              <a:t>relationships</a:t>
            </a:r>
            <a:r>
              <a:rPr sz="1900" spc="-50">
                <a:latin typeface="Arial"/>
                <a:cs typeface="Arial"/>
              </a:rPr>
              <a:t> </a:t>
            </a:r>
            <a:r>
              <a:rPr sz="1900">
                <a:latin typeface="Arial"/>
                <a:cs typeface="Arial"/>
              </a:rPr>
              <a:t>in</a:t>
            </a:r>
            <a:r>
              <a:rPr sz="1900" spc="-60">
                <a:latin typeface="Arial"/>
                <a:cs typeface="Arial"/>
              </a:rPr>
              <a:t> </a:t>
            </a:r>
            <a:r>
              <a:rPr sz="1900">
                <a:latin typeface="Arial"/>
                <a:cs typeface="Arial"/>
              </a:rPr>
              <a:t>the</a:t>
            </a:r>
            <a:r>
              <a:rPr sz="1900" spc="-65">
                <a:latin typeface="Arial"/>
                <a:cs typeface="Arial"/>
              </a:rPr>
              <a:t> </a:t>
            </a:r>
            <a:r>
              <a:rPr sz="1900">
                <a:latin typeface="Arial"/>
                <a:cs typeface="Arial"/>
              </a:rPr>
              <a:t>local</a:t>
            </a:r>
            <a:r>
              <a:rPr sz="1900" spc="-55">
                <a:latin typeface="Arial"/>
                <a:cs typeface="Arial"/>
              </a:rPr>
              <a:t> </a:t>
            </a:r>
            <a:r>
              <a:rPr sz="1900">
                <a:latin typeface="Arial"/>
                <a:cs typeface="Arial"/>
              </a:rPr>
              <a:t>health</a:t>
            </a:r>
            <a:r>
              <a:rPr sz="1900" spc="-60">
                <a:latin typeface="Arial"/>
                <a:cs typeface="Arial"/>
              </a:rPr>
              <a:t> </a:t>
            </a:r>
            <a:r>
              <a:rPr sz="1900" spc="-10">
                <a:latin typeface="Arial"/>
                <a:cs typeface="Arial"/>
              </a:rPr>
              <a:t>economy</a:t>
            </a:r>
            <a:endParaRPr sz="1900">
              <a:latin typeface="Arial"/>
              <a:cs typeface="Arial"/>
            </a:endParaRPr>
          </a:p>
          <a:p>
            <a:pPr marL="12700">
              <a:lnSpc>
                <a:spcPct val="100000"/>
              </a:lnSpc>
              <a:spcBef>
                <a:spcPts val="480"/>
              </a:spcBef>
            </a:pPr>
            <a:r>
              <a:rPr sz="1900">
                <a:latin typeface="Arial"/>
                <a:cs typeface="Arial"/>
              </a:rPr>
              <a:t>Big</a:t>
            </a:r>
            <a:r>
              <a:rPr sz="1900" spc="-70">
                <a:latin typeface="Arial"/>
                <a:cs typeface="Arial"/>
              </a:rPr>
              <a:t> </a:t>
            </a:r>
            <a:r>
              <a:rPr sz="1900">
                <a:latin typeface="Arial"/>
                <a:cs typeface="Arial"/>
              </a:rPr>
              <a:t>efforts</a:t>
            </a:r>
            <a:r>
              <a:rPr sz="1900" spc="-85">
                <a:latin typeface="Arial"/>
                <a:cs typeface="Arial"/>
              </a:rPr>
              <a:t> </a:t>
            </a:r>
            <a:r>
              <a:rPr sz="1900">
                <a:latin typeface="Arial"/>
                <a:cs typeface="Arial"/>
              </a:rPr>
              <a:t>to</a:t>
            </a:r>
            <a:r>
              <a:rPr sz="1900" spc="-85">
                <a:latin typeface="Arial"/>
                <a:cs typeface="Arial"/>
              </a:rPr>
              <a:t> </a:t>
            </a:r>
            <a:r>
              <a:rPr sz="1900">
                <a:latin typeface="Arial"/>
                <a:cs typeface="Arial"/>
              </a:rPr>
              <a:t>improve</a:t>
            </a:r>
            <a:r>
              <a:rPr sz="1900" spc="-75">
                <a:latin typeface="Arial"/>
                <a:cs typeface="Arial"/>
              </a:rPr>
              <a:t> </a:t>
            </a:r>
            <a:r>
              <a:rPr sz="1900">
                <a:latin typeface="Arial"/>
                <a:cs typeface="Arial"/>
              </a:rPr>
              <a:t>patient</a:t>
            </a:r>
            <a:r>
              <a:rPr sz="1900" spc="-70">
                <a:latin typeface="Arial"/>
                <a:cs typeface="Arial"/>
              </a:rPr>
              <a:t> </a:t>
            </a:r>
            <a:r>
              <a:rPr sz="1900">
                <a:latin typeface="Arial"/>
                <a:cs typeface="Arial"/>
              </a:rPr>
              <a:t>experience</a:t>
            </a:r>
            <a:r>
              <a:rPr sz="1900" spc="-65">
                <a:latin typeface="Arial"/>
                <a:cs typeface="Arial"/>
              </a:rPr>
              <a:t> </a:t>
            </a:r>
            <a:r>
              <a:rPr sz="1900">
                <a:latin typeface="Arial"/>
                <a:cs typeface="Arial"/>
              </a:rPr>
              <a:t>&amp;</a:t>
            </a:r>
            <a:r>
              <a:rPr sz="1900" spc="-75">
                <a:latin typeface="Arial"/>
                <a:cs typeface="Arial"/>
              </a:rPr>
              <a:t> </a:t>
            </a:r>
            <a:r>
              <a:rPr sz="1900">
                <a:latin typeface="Arial"/>
                <a:cs typeface="Arial"/>
              </a:rPr>
              <a:t>staff</a:t>
            </a:r>
            <a:r>
              <a:rPr sz="1900" spc="-100">
                <a:latin typeface="Arial"/>
                <a:cs typeface="Arial"/>
              </a:rPr>
              <a:t> </a:t>
            </a:r>
            <a:r>
              <a:rPr sz="1900" spc="-10">
                <a:latin typeface="Arial"/>
                <a:cs typeface="Arial"/>
              </a:rPr>
              <a:t>engagement</a:t>
            </a:r>
            <a:r>
              <a:rPr sz="1900" spc="-50">
                <a:latin typeface="Arial"/>
                <a:cs typeface="Arial"/>
              </a:rPr>
              <a:t> </a:t>
            </a:r>
            <a:r>
              <a:rPr sz="1900" i="1" spc="-25">
                <a:latin typeface="Arial"/>
                <a:cs typeface="Arial"/>
              </a:rPr>
              <a:t>but</a:t>
            </a:r>
            <a:endParaRPr sz="1900">
              <a:latin typeface="Arial"/>
              <a:cs typeface="Arial"/>
            </a:endParaRPr>
          </a:p>
          <a:p>
            <a:pPr marL="355600" marR="81915" indent="-342900">
              <a:lnSpc>
                <a:spcPct val="100000"/>
              </a:lnSpc>
              <a:spcBef>
                <a:spcPts val="480"/>
              </a:spcBef>
            </a:pPr>
            <a:r>
              <a:rPr sz="1900">
                <a:latin typeface="Arial"/>
                <a:cs typeface="Arial"/>
              </a:rPr>
              <a:t>Board</a:t>
            </a:r>
            <a:r>
              <a:rPr sz="1900" spc="-65">
                <a:latin typeface="Arial"/>
                <a:cs typeface="Arial"/>
              </a:rPr>
              <a:t> </a:t>
            </a:r>
            <a:r>
              <a:rPr sz="1900">
                <a:latin typeface="Arial"/>
                <a:cs typeface="Arial"/>
              </a:rPr>
              <a:t>members</a:t>
            </a:r>
            <a:r>
              <a:rPr sz="1900" spc="-65">
                <a:latin typeface="Arial"/>
                <a:cs typeface="Arial"/>
              </a:rPr>
              <a:t> </a:t>
            </a:r>
            <a:r>
              <a:rPr sz="1900">
                <a:latin typeface="Arial"/>
                <a:cs typeface="Arial"/>
              </a:rPr>
              <a:t>felt</a:t>
            </a:r>
            <a:r>
              <a:rPr sz="1900" spc="-60">
                <a:latin typeface="Arial"/>
                <a:cs typeface="Arial"/>
              </a:rPr>
              <a:t> </a:t>
            </a:r>
            <a:r>
              <a:rPr sz="1900">
                <a:latin typeface="Arial"/>
                <a:cs typeface="Arial"/>
              </a:rPr>
              <a:t>they</a:t>
            </a:r>
            <a:r>
              <a:rPr sz="1900" spc="-75">
                <a:latin typeface="Arial"/>
                <a:cs typeface="Arial"/>
              </a:rPr>
              <a:t> </a:t>
            </a:r>
            <a:r>
              <a:rPr sz="1900">
                <a:latin typeface="Arial"/>
                <a:cs typeface="Arial"/>
              </a:rPr>
              <a:t>knew</a:t>
            </a:r>
            <a:r>
              <a:rPr sz="1900" spc="-55">
                <a:latin typeface="Arial"/>
                <a:cs typeface="Arial"/>
              </a:rPr>
              <a:t> </a:t>
            </a:r>
            <a:r>
              <a:rPr sz="1900">
                <a:latin typeface="Arial"/>
                <a:cs typeface="Arial"/>
              </a:rPr>
              <a:t>more</a:t>
            </a:r>
            <a:r>
              <a:rPr sz="1900" spc="-65">
                <a:latin typeface="Arial"/>
                <a:cs typeface="Arial"/>
              </a:rPr>
              <a:t> </a:t>
            </a:r>
            <a:r>
              <a:rPr sz="1900">
                <a:latin typeface="Arial"/>
                <a:cs typeface="Arial"/>
              </a:rPr>
              <a:t>about</a:t>
            </a:r>
            <a:r>
              <a:rPr sz="1900" spc="-65">
                <a:latin typeface="Arial"/>
                <a:cs typeface="Arial"/>
              </a:rPr>
              <a:t> </a:t>
            </a:r>
            <a:r>
              <a:rPr sz="1900">
                <a:latin typeface="Arial"/>
                <a:cs typeface="Arial"/>
              </a:rPr>
              <a:t>what</a:t>
            </a:r>
            <a:r>
              <a:rPr sz="1900" spc="-65">
                <a:latin typeface="Arial"/>
                <a:cs typeface="Arial"/>
              </a:rPr>
              <a:t> </a:t>
            </a:r>
            <a:r>
              <a:rPr sz="1900">
                <a:latin typeface="Arial"/>
                <a:cs typeface="Arial"/>
              </a:rPr>
              <a:t>was</a:t>
            </a:r>
            <a:r>
              <a:rPr sz="1900" spc="-55">
                <a:latin typeface="Arial"/>
                <a:cs typeface="Arial"/>
              </a:rPr>
              <a:t> </a:t>
            </a:r>
            <a:r>
              <a:rPr sz="1900">
                <a:latin typeface="Arial"/>
                <a:cs typeface="Arial"/>
              </a:rPr>
              <a:t>important</a:t>
            </a:r>
            <a:r>
              <a:rPr sz="1900" spc="-75">
                <a:latin typeface="Arial"/>
                <a:cs typeface="Arial"/>
              </a:rPr>
              <a:t> </a:t>
            </a:r>
            <a:r>
              <a:rPr sz="1900">
                <a:latin typeface="Arial"/>
                <a:cs typeface="Arial"/>
              </a:rPr>
              <a:t>to</a:t>
            </a:r>
            <a:r>
              <a:rPr sz="1900" spc="-70">
                <a:latin typeface="Arial"/>
                <a:cs typeface="Arial"/>
              </a:rPr>
              <a:t> </a:t>
            </a:r>
            <a:r>
              <a:rPr sz="1900">
                <a:latin typeface="Arial"/>
                <a:cs typeface="Arial"/>
              </a:rPr>
              <a:t>regulators</a:t>
            </a:r>
            <a:r>
              <a:rPr sz="1900" spc="-60">
                <a:latin typeface="Arial"/>
                <a:cs typeface="Arial"/>
              </a:rPr>
              <a:t> </a:t>
            </a:r>
            <a:r>
              <a:rPr sz="1900">
                <a:latin typeface="Arial"/>
                <a:cs typeface="Arial"/>
              </a:rPr>
              <a:t>than</a:t>
            </a:r>
            <a:r>
              <a:rPr sz="1900" spc="-70">
                <a:latin typeface="Arial"/>
                <a:cs typeface="Arial"/>
              </a:rPr>
              <a:t> </a:t>
            </a:r>
            <a:r>
              <a:rPr sz="1900">
                <a:latin typeface="Arial"/>
                <a:cs typeface="Arial"/>
              </a:rPr>
              <a:t>to</a:t>
            </a:r>
            <a:r>
              <a:rPr sz="1900" spc="-70">
                <a:latin typeface="Arial"/>
                <a:cs typeface="Arial"/>
              </a:rPr>
              <a:t> </a:t>
            </a:r>
            <a:r>
              <a:rPr sz="1900">
                <a:latin typeface="Arial"/>
                <a:cs typeface="Arial"/>
              </a:rPr>
              <a:t>patients</a:t>
            </a:r>
            <a:r>
              <a:rPr sz="1900" spc="-65">
                <a:latin typeface="Arial"/>
                <a:cs typeface="Arial"/>
              </a:rPr>
              <a:t> </a:t>
            </a:r>
            <a:r>
              <a:rPr sz="1900" spc="-50">
                <a:latin typeface="Arial"/>
                <a:cs typeface="Arial"/>
              </a:rPr>
              <a:t>&amp; </a:t>
            </a:r>
            <a:r>
              <a:rPr sz="1900" spc="-10">
                <a:latin typeface="Arial"/>
                <a:cs typeface="Arial"/>
              </a:rPr>
              <a:t>staff</a:t>
            </a:r>
            <a:endParaRPr sz="1900">
              <a:latin typeface="Arial"/>
              <a:cs typeface="Arial"/>
            </a:endParaRPr>
          </a:p>
          <a:p>
            <a:pPr marL="355600" marR="838835" indent="-342900">
              <a:lnSpc>
                <a:spcPct val="100000"/>
              </a:lnSpc>
              <a:spcBef>
                <a:spcPts val="480"/>
              </a:spcBef>
            </a:pPr>
            <a:r>
              <a:rPr sz="1900">
                <a:latin typeface="Arial"/>
                <a:cs typeface="Arial"/>
              </a:rPr>
              <a:t>Duty</a:t>
            </a:r>
            <a:r>
              <a:rPr sz="1900" spc="-65">
                <a:latin typeface="Arial"/>
                <a:cs typeface="Arial"/>
              </a:rPr>
              <a:t> </a:t>
            </a:r>
            <a:r>
              <a:rPr sz="1900">
                <a:latin typeface="Arial"/>
                <a:cs typeface="Arial"/>
              </a:rPr>
              <a:t>of</a:t>
            </a:r>
            <a:r>
              <a:rPr sz="1900" spc="-75">
                <a:latin typeface="Arial"/>
                <a:cs typeface="Arial"/>
              </a:rPr>
              <a:t> </a:t>
            </a:r>
            <a:r>
              <a:rPr sz="1900">
                <a:latin typeface="Arial"/>
                <a:cs typeface="Arial"/>
              </a:rPr>
              <a:t>candour</a:t>
            </a:r>
            <a:r>
              <a:rPr sz="1900" spc="-65">
                <a:latin typeface="Arial"/>
                <a:cs typeface="Arial"/>
              </a:rPr>
              <a:t> </a:t>
            </a:r>
            <a:r>
              <a:rPr sz="1900">
                <a:latin typeface="Arial"/>
                <a:cs typeface="Arial"/>
              </a:rPr>
              <a:t>has</a:t>
            </a:r>
            <a:r>
              <a:rPr sz="1900" spc="-65">
                <a:latin typeface="Arial"/>
                <a:cs typeface="Arial"/>
              </a:rPr>
              <a:t> </a:t>
            </a:r>
            <a:r>
              <a:rPr sz="1900">
                <a:latin typeface="Arial"/>
                <a:cs typeface="Arial"/>
              </a:rPr>
              <a:t>had</a:t>
            </a:r>
            <a:r>
              <a:rPr sz="1900" spc="-65">
                <a:latin typeface="Arial"/>
                <a:cs typeface="Arial"/>
              </a:rPr>
              <a:t> </a:t>
            </a:r>
            <a:r>
              <a:rPr sz="1900">
                <a:latin typeface="Arial"/>
                <a:cs typeface="Arial"/>
              </a:rPr>
              <a:t>a</a:t>
            </a:r>
            <a:r>
              <a:rPr sz="1900" spc="-65">
                <a:latin typeface="Arial"/>
                <a:cs typeface="Arial"/>
              </a:rPr>
              <a:t> </a:t>
            </a:r>
            <a:r>
              <a:rPr sz="1900">
                <a:latin typeface="Arial"/>
                <a:cs typeface="Arial"/>
              </a:rPr>
              <a:t>positive</a:t>
            </a:r>
            <a:r>
              <a:rPr sz="1900" spc="-65">
                <a:latin typeface="Arial"/>
                <a:cs typeface="Arial"/>
              </a:rPr>
              <a:t> </a:t>
            </a:r>
            <a:r>
              <a:rPr sz="1900">
                <a:latin typeface="Arial"/>
                <a:cs typeface="Arial"/>
              </a:rPr>
              <a:t>impact</a:t>
            </a:r>
            <a:r>
              <a:rPr sz="1900" spc="-55">
                <a:latin typeface="Arial"/>
                <a:cs typeface="Arial"/>
              </a:rPr>
              <a:t> </a:t>
            </a:r>
            <a:r>
              <a:rPr sz="1900">
                <a:latin typeface="Arial"/>
                <a:cs typeface="Arial"/>
              </a:rPr>
              <a:t>on</a:t>
            </a:r>
            <a:r>
              <a:rPr sz="1900" spc="-70">
                <a:latin typeface="Arial"/>
                <a:cs typeface="Arial"/>
              </a:rPr>
              <a:t> </a:t>
            </a:r>
            <a:r>
              <a:rPr sz="1900">
                <a:latin typeface="Arial"/>
                <a:cs typeface="Arial"/>
              </a:rPr>
              <a:t>culture</a:t>
            </a:r>
            <a:r>
              <a:rPr sz="1900" spc="-65">
                <a:latin typeface="Arial"/>
                <a:cs typeface="Arial"/>
              </a:rPr>
              <a:t> </a:t>
            </a:r>
            <a:r>
              <a:rPr sz="1900">
                <a:latin typeface="Arial"/>
                <a:cs typeface="Arial"/>
              </a:rPr>
              <a:t>of</a:t>
            </a:r>
            <a:r>
              <a:rPr sz="1900" spc="-70">
                <a:latin typeface="Arial"/>
                <a:cs typeface="Arial"/>
              </a:rPr>
              <a:t> </a:t>
            </a:r>
            <a:r>
              <a:rPr sz="1900">
                <a:latin typeface="Arial"/>
                <a:cs typeface="Arial"/>
              </a:rPr>
              <a:t>openness,</a:t>
            </a:r>
            <a:r>
              <a:rPr sz="1900" spc="-65">
                <a:latin typeface="Arial"/>
                <a:cs typeface="Arial"/>
              </a:rPr>
              <a:t> </a:t>
            </a:r>
            <a:r>
              <a:rPr sz="1900">
                <a:latin typeface="Arial"/>
                <a:cs typeface="Arial"/>
              </a:rPr>
              <a:t>patient</a:t>
            </a:r>
            <a:r>
              <a:rPr sz="1900" spc="-70">
                <a:latin typeface="Arial"/>
                <a:cs typeface="Arial"/>
              </a:rPr>
              <a:t> </a:t>
            </a:r>
            <a:r>
              <a:rPr sz="1900">
                <a:latin typeface="Arial"/>
                <a:cs typeface="Arial"/>
              </a:rPr>
              <a:t>confidence</a:t>
            </a:r>
            <a:r>
              <a:rPr sz="1900" spc="-55">
                <a:latin typeface="Arial"/>
                <a:cs typeface="Arial"/>
              </a:rPr>
              <a:t> </a:t>
            </a:r>
            <a:r>
              <a:rPr sz="1900" spc="-50">
                <a:latin typeface="Arial"/>
                <a:cs typeface="Arial"/>
              </a:rPr>
              <a:t>&amp; </a:t>
            </a:r>
            <a:r>
              <a:rPr sz="1900" spc="-10">
                <a:latin typeface="Arial"/>
                <a:cs typeface="Arial"/>
              </a:rPr>
              <a:t>opportunities</a:t>
            </a:r>
            <a:r>
              <a:rPr sz="1900" spc="-40">
                <a:latin typeface="Arial"/>
                <a:cs typeface="Arial"/>
              </a:rPr>
              <a:t> </a:t>
            </a:r>
            <a:r>
              <a:rPr sz="1900">
                <a:latin typeface="Arial"/>
                <a:cs typeface="Arial"/>
              </a:rPr>
              <a:t>for</a:t>
            </a:r>
            <a:r>
              <a:rPr sz="1900" spc="-50">
                <a:latin typeface="Arial"/>
                <a:cs typeface="Arial"/>
              </a:rPr>
              <a:t> </a:t>
            </a:r>
            <a:r>
              <a:rPr sz="1900" spc="-10">
                <a:latin typeface="Arial"/>
                <a:cs typeface="Arial"/>
              </a:rPr>
              <a:t>organisation</a:t>
            </a:r>
            <a:r>
              <a:rPr sz="1900" spc="-30">
                <a:latin typeface="Arial"/>
                <a:cs typeface="Arial"/>
              </a:rPr>
              <a:t> </a:t>
            </a:r>
            <a:r>
              <a:rPr sz="1900" spc="-10">
                <a:latin typeface="Arial"/>
                <a:cs typeface="Arial"/>
              </a:rPr>
              <a:t>learning</a:t>
            </a:r>
            <a:endParaRPr sz="1900">
              <a:latin typeface="Arial"/>
              <a:cs typeface="Arial"/>
            </a:endParaRPr>
          </a:p>
          <a:p>
            <a:pPr marL="355600" marR="93345" indent="-342900">
              <a:lnSpc>
                <a:spcPct val="100000"/>
              </a:lnSpc>
              <a:spcBef>
                <a:spcPts val="480"/>
              </a:spcBef>
            </a:pPr>
            <a:r>
              <a:rPr sz="1900">
                <a:latin typeface="Arial"/>
                <a:cs typeface="Arial"/>
              </a:rPr>
              <a:t>Higher</a:t>
            </a:r>
            <a:r>
              <a:rPr sz="1900" spc="-50">
                <a:latin typeface="Arial"/>
                <a:cs typeface="Arial"/>
              </a:rPr>
              <a:t> </a:t>
            </a:r>
            <a:r>
              <a:rPr sz="1900">
                <a:latin typeface="Arial"/>
                <a:cs typeface="Arial"/>
              </a:rPr>
              <a:t>Care</a:t>
            </a:r>
            <a:r>
              <a:rPr sz="1900" spc="-60">
                <a:latin typeface="Arial"/>
                <a:cs typeface="Arial"/>
              </a:rPr>
              <a:t> </a:t>
            </a:r>
            <a:r>
              <a:rPr sz="1900">
                <a:latin typeface="Arial"/>
                <a:cs typeface="Arial"/>
              </a:rPr>
              <a:t>Quality</a:t>
            </a:r>
            <a:r>
              <a:rPr sz="1900" spc="-55">
                <a:latin typeface="Arial"/>
                <a:cs typeface="Arial"/>
              </a:rPr>
              <a:t> </a:t>
            </a:r>
            <a:r>
              <a:rPr sz="1900">
                <a:latin typeface="Arial"/>
                <a:cs typeface="Arial"/>
              </a:rPr>
              <a:t>Commission</a:t>
            </a:r>
            <a:r>
              <a:rPr sz="1900" spc="-35">
                <a:latin typeface="Arial"/>
                <a:cs typeface="Arial"/>
              </a:rPr>
              <a:t> </a:t>
            </a:r>
            <a:r>
              <a:rPr sz="1900">
                <a:latin typeface="Arial"/>
                <a:cs typeface="Arial"/>
              </a:rPr>
              <a:t>ratings</a:t>
            </a:r>
            <a:r>
              <a:rPr sz="1900" spc="-55">
                <a:latin typeface="Arial"/>
                <a:cs typeface="Arial"/>
              </a:rPr>
              <a:t> </a:t>
            </a:r>
            <a:r>
              <a:rPr sz="1900">
                <a:latin typeface="Arial"/>
                <a:cs typeface="Arial"/>
              </a:rPr>
              <a:t>(</a:t>
            </a:r>
            <a:r>
              <a:rPr sz="1900" spc="-65">
                <a:latin typeface="Arial"/>
                <a:cs typeface="Arial"/>
              </a:rPr>
              <a:t> </a:t>
            </a:r>
            <a:r>
              <a:rPr sz="1900">
                <a:latin typeface="Arial"/>
                <a:cs typeface="Arial"/>
              </a:rPr>
              <a:t>Good</a:t>
            </a:r>
            <a:r>
              <a:rPr sz="1900" spc="-60">
                <a:latin typeface="Arial"/>
                <a:cs typeface="Arial"/>
              </a:rPr>
              <a:t> </a:t>
            </a:r>
            <a:r>
              <a:rPr sz="1900">
                <a:latin typeface="Arial"/>
                <a:cs typeface="Arial"/>
              </a:rPr>
              <a:t>and</a:t>
            </a:r>
            <a:r>
              <a:rPr sz="1900" spc="-55">
                <a:latin typeface="Arial"/>
                <a:cs typeface="Arial"/>
              </a:rPr>
              <a:t> </a:t>
            </a:r>
            <a:r>
              <a:rPr sz="1900" spc="-10">
                <a:latin typeface="Arial"/>
                <a:cs typeface="Arial"/>
              </a:rPr>
              <a:t>Outstanding)</a:t>
            </a:r>
            <a:r>
              <a:rPr sz="1900" spc="-70">
                <a:latin typeface="Arial"/>
                <a:cs typeface="Arial"/>
              </a:rPr>
              <a:t> </a:t>
            </a:r>
            <a:r>
              <a:rPr sz="1900">
                <a:latin typeface="Arial"/>
                <a:cs typeface="Arial"/>
              </a:rPr>
              <a:t>are</a:t>
            </a:r>
            <a:r>
              <a:rPr sz="1900" spc="-55">
                <a:latin typeface="Arial"/>
                <a:cs typeface="Arial"/>
              </a:rPr>
              <a:t> </a:t>
            </a:r>
            <a:r>
              <a:rPr sz="1900">
                <a:latin typeface="Arial"/>
                <a:cs typeface="Arial"/>
              </a:rPr>
              <a:t>related</a:t>
            </a:r>
            <a:r>
              <a:rPr sz="1900" spc="-65">
                <a:latin typeface="Arial"/>
                <a:cs typeface="Arial"/>
              </a:rPr>
              <a:t> </a:t>
            </a:r>
            <a:r>
              <a:rPr sz="1900">
                <a:latin typeface="Arial"/>
                <a:cs typeface="Arial"/>
              </a:rPr>
              <a:t>to</a:t>
            </a:r>
            <a:r>
              <a:rPr sz="1900" spc="-60">
                <a:latin typeface="Arial"/>
                <a:cs typeface="Arial"/>
              </a:rPr>
              <a:t> </a:t>
            </a:r>
            <a:r>
              <a:rPr sz="1900">
                <a:latin typeface="Arial"/>
                <a:cs typeface="Arial"/>
              </a:rPr>
              <a:t>greater</a:t>
            </a:r>
            <a:r>
              <a:rPr sz="1900" spc="-65">
                <a:latin typeface="Arial"/>
                <a:cs typeface="Arial"/>
              </a:rPr>
              <a:t> </a:t>
            </a:r>
            <a:r>
              <a:rPr sz="1900" spc="-10">
                <a:latin typeface="Arial"/>
                <a:cs typeface="Arial"/>
              </a:rPr>
              <a:t>board diligence</a:t>
            </a:r>
            <a:endParaRPr sz="1900">
              <a:latin typeface="Arial"/>
              <a:cs typeface="Arial"/>
            </a:endParaRPr>
          </a:p>
        </p:txBody>
      </p:sp>
    </p:spTree>
    <p:extLst>
      <p:ext uri="{BB962C8B-B14F-4D97-AF65-F5344CB8AC3E}">
        <p14:creationId xmlns:p14="http://schemas.microsoft.com/office/powerpoint/2010/main" val="1866498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02563" y="509016"/>
            <a:ext cx="2990850" cy="820419"/>
            <a:chOff x="702563" y="509016"/>
            <a:chExt cx="2990850" cy="820419"/>
          </a:xfrm>
        </p:grpSpPr>
        <p:pic>
          <p:nvPicPr>
            <p:cNvPr id="3" name="object 3"/>
            <p:cNvPicPr/>
            <p:nvPr/>
          </p:nvPicPr>
          <p:blipFill>
            <a:blip r:embed="rId2" cstate="print"/>
            <a:stretch>
              <a:fillRect/>
            </a:stretch>
          </p:blipFill>
          <p:spPr>
            <a:xfrm>
              <a:off x="702563" y="509778"/>
              <a:ext cx="2747772" cy="819150"/>
            </a:xfrm>
            <a:prstGeom prst="rect">
              <a:avLst/>
            </a:prstGeom>
          </p:spPr>
        </p:pic>
        <p:pic>
          <p:nvPicPr>
            <p:cNvPr id="4" name="object 4"/>
            <p:cNvPicPr/>
            <p:nvPr/>
          </p:nvPicPr>
          <p:blipFill>
            <a:blip r:embed="rId3" cstate="print"/>
            <a:stretch>
              <a:fillRect/>
            </a:stretch>
          </p:blipFill>
          <p:spPr>
            <a:xfrm>
              <a:off x="945641" y="509016"/>
              <a:ext cx="2747772" cy="819912"/>
            </a:xfrm>
            <a:prstGeom prst="rect">
              <a:avLst/>
            </a:prstGeom>
          </p:spPr>
        </p:pic>
      </p:grpSp>
      <p:pic>
        <p:nvPicPr>
          <p:cNvPr id="5" name="object 5"/>
          <p:cNvPicPr/>
          <p:nvPr/>
        </p:nvPicPr>
        <p:blipFill>
          <a:blip r:embed="rId4" cstate="print"/>
          <a:stretch>
            <a:fillRect/>
          </a:stretch>
        </p:blipFill>
        <p:spPr>
          <a:xfrm>
            <a:off x="4639055" y="660654"/>
            <a:ext cx="2912363" cy="515874"/>
          </a:xfrm>
          <a:prstGeom prst="rect">
            <a:avLst/>
          </a:prstGeom>
        </p:spPr>
      </p:pic>
      <p:pic>
        <p:nvPicPr>
          <p:cNvPr id="6" name="object 6"/>
          <p:cNvPicPr/>
          <p:nvPr/>
        </p:nvPicPr>
        <p:blipFill>
          <a:blip r:embed="rId5" cstate="print"/>
          <a:stretch>
            <a:fillRect/>
          </a:stretch>
        </p:blipFill>
        <p:spPr>
          <a:xfrm>
            <a:off x="8497061" y="630707"/>
            <a:ext cx="2749296" cy="444700"/>
          </a:xfrm>
          <a:prstGeom prst="rect">
            <a:avLst/>
          </a:prstGeom>
        </p:spPr>
      </p:pic>
      <p:sp>
        <p:nvSpPr>
          <p:cNvPr id="7" name="object 7"/>
          <p:cNvSpPr txBox="1">
            <a:spLocks noGrp="1"/>
          </p:cNvSpPr>
          <p:nvPr>
            <p:ph type="title"/>
          </p:nvPr>
        </p:nvSpPr>
        <p:spPr>
          <a:xfrm>
            <a:off x="342900" y="1662684"/>
            <a:ext cx="11506200" cy="382156"/>
          </a:xfrm>
          <a:prstGeom prst="rect">
            <a:avLst/>
          </a:prstGeom>
        </p:spPr>
        <p:txBody>
          <a:bodyPr vert="horz" wrap="square" lIns="0" tIns="12700" rIns="0" bIns="0" rtlCol="0">
            <a:spAutoFit/>
          </a:bodyPr>
          <a:lstStyle/>
          <a:p>
            <a:pPr marL="556895">
              <a:lnSpc>
                <a:spcPct val="100000"/>
              </a:lnSpc>
              <a:spcBef>
                <a:spcPts val="100"/>
              </a:spcBef>
            </a:pPr>
            <a:r>
              <a:rPr sz="2400">
                <a:solidFill>
                  <a:schemeClr val="accent4"/>
                </a:solidFill>
              </a:rPr>
              <a:t>Selected</a:t>
            </a:r>
            <a:r>
              <a:rPr sz="2400" spc="-15">
                <a:solidFill>
                  <a:schemeClr val="accent4"/>
                </a:solidFill>
              </a:rPr>
              <a:t> </a:t>
            </a:r>
            <a:r>
              <a:rPr sz="2400">
                <a:solidFill>
                  <a:schemeClr val="accent4"/>
                </a:solidFill>
              </a:rPr>
              <a:t>findings</a:t>
            </a:r>
            <a:r>
              <a:rPr sz="2400" spc="-25">
                <a:solidFill>
                  <a:schemeClr val="accent4"/>
                </a:solidFill>
              </a:rPr>
              <a:t> </a:t>
            </a:r>
            <a:r>
              <a:rPr sz="2400">
                <a:solidFill>
                  <a:schemeClr val="accent4"/>
                </a:solidFill>
              </a:rPr>
              <a:t>from</a:t>
            </a:r>
            <a:r>
              <a:rPr sz="2400" spc="-10">
                <a:solidFill>
                  <a:schemeClr val="accent4"/>
                </a:solidFill>
              </a:rPr>
              <a:t> </a:t>
            </a:r>
            <a:r>
              <a:rPr sz="2400">
                <a:solidFill>
                  <a:schemeClr val="accent4"/>
                </a:solidFill>
              </a:rPr>
              <a:t>case</a:t>
            </a:r>
            <a:r>
              <a:rPr sz="2400" spc="-5">
                <a:solidFill>
                  <a:schemeClr val="accent4"/>
                </a:solidFill>
              </a:rPr>
              <a:t> </a:t>
            </a:r>
            <a:r>
              <a:rPr sz="2400">
                <a:solidFill>
                  <a:schemeClr val="accent4"/>
                </a:solidFill>
              </a:rPr>
              <a:t>studies</a:t>
            </a:r>
            <a:r>
              <a:rPr sz="2400" spc="-10">
                <a:solidFill>
                  <a:schemeClr val="accent4"/>
                </a:solidFill>
              </a:rPr>
              <a:t> (2016/17)</a:t>
            </a:r>
            <a:endParaRPr sz="2400">
              <a:solidFill>
                <a:schemeClr val="accent4"/>
              </a:solidFill>
            </a:endParaRPr>
          </a:p>
        </p:txBody>
      </p:sp>
      <p:sp>
        <p:nvSpPr>
          <p:cNvPr id="8" name="object 8"/>
          <p:cNvSpPr txBox="1"/>
          <p:nvPr/>
        </p:nvSpPr>
        <p:spPr>
          <a:xfrm>
            <a:off x="887475" y="2439365"/>
            <a:ext cx="10649585" cy="3439795"/>
          </a:xfrm>
          <a:prstGeom prst="rect">
            <a:avLst/>
          </a:prstGeom>
        </p:spPr>
        <p:txBody>
          <a:bodyPr vert="horz" wrap="square" lIns="0" tIns="73660" rIns="0" bIns="0" rtlCol="0" anchor="t">
            <a:spAutoFit/>
          </a:bodyPr>
          <a:lstStyle/>
          <a:p>
            <a:pPr marL="12700">
              <a:lnSpc>
                <a:spcPct val="100000"/>
              </a:lnSpc>
              <a:spcBef>
                <a:spcPts val="580"/>
              </a:spcBef>
              <a:tabLst>
                <a:tab pos="3608070" algn="l"/>
              </a:tabLst>
            </a:pPr>
            <a:r>
              <a:rPr sz="2000">
                <a:latin typeface="Arial"/>
                <a:cs typeface="Arial"/>
              </a:rPr>
              <a:t>Board</a:t>
            </a:r>
            <a:r>
              <a:rPr sz="2000" spc="-75">
                <a:latin typeface="Arial"/>
                <a:cs typeface="Arial"/>
              </a:rPr>
              <a:t> </a:t>
            </a:r>
            <a:r>
              <a:rPr sz="2000">
                <a:latin typeface="Arial"/>
                <a:cs typeface="Arial"/>
              </a:rPr>
              <a:t>members</a:t>
            </a:r>
            <a:r>
              <a:rPr sz="2000" spc="-70">
                <a:latin typeface="Arial"/>
                <a:cs typeface="Arial"/>
              </a:rPr>
              <a:t> </a:t>
            </a:r>
            <a:r>
              <a:rPr sz="2000">
                <a:latin typeface="Arial"/>
                <a:cs typeface="Arial"/>
              </a:rPr>
              <a:t>are</a:t>
            </a:r>
            <a:r>
              <a:rPr sz="2000" spc="-70">
                <a:latin typeface="Arial"/>
                <a:cs typeface="Arial"/>
              </a:rPr>
              <a:t> </a:t>
            </a:r>
            <a:r>
              <a:rPr sz="2000" spc="-10">
                <a:latin typeface="Arial"/>
                <a:cs typeface="Arial"/>
              </a:rPr>
              <a:t>exercising</a:t>
            </a:r>
            <a:r>
              <a:rPr sz="2000">
                <a:latin typeface="Arial"/>
                <a:cs typeface="Arial"/>
              </a:rPr>
              <a:t>	leadership</a:t>
            </a:r>
            <a:r>
              <a:rPr sz="2000" spc="-45">
                <a:latin typeface="Arial"/>
                <a:cs typeface="Arial"/>
              </a:rPr>
              <a:t> </a:t>
            </a:r>
            <a:r>
              <a:rPr sz="2000">
                <a:latin typeface="Arial"/>
                <a:cs typeface="Arial"/>
              </a:rPr>
              <a:t>that</a:t>
            </a:r>
            <a:r>
              <a:rPr sz="2000" spc="-70">
                <a:latin typeface="Arial"/>
                <a:cs typeface="Arial"/>
              </a:rPr>
              <a:t> </a:t>
            </a:r>
            <a:r>
              <a:rPr sz="2000">
                <a:latin typeface="Arial"/>
                <a:cs typeface="Arial"/>
              </a:rPr>
              <a:t>is</a:t>
            </a:r>
            <a:r>
              <a:rPr sz="2000" spc="-55">
                <a:latin typeface="Arial"/>
                <a:cs typeface="Arial"/>
              </a:rPr>
              <a:t> </a:t>
            </a:r>
            <a:r>
              <a:rPr sz="2000">
                <a:latin typeface="Arial"/>
                <a:cs typeface="Arial"/>
              </a:rPr>
              <a:t>more</a:t>
            </a:r>
            <a:r>
              <a:rPr sz="2000" spc="-65">
                <a:latin typeface="Arial"/>
                <a:cs typeface="Arial"/>
              </a:rPr>
              <a:t> </a:t>
            </a:r>
            <a:r>
              <a:rPr sz="2000">
                <a:latin typeface="Arial"/>
                <a:cs typeface="Arial"/>
              </a:rPr>
              <a:t>visible</a:t>
            </a:r>
            <a:r>
              <a:rPr sz="2000" spc="-40">
                <a:latin typeface="Arial"/>
                <a:cs typeface="Arial"/>
              </a:rPr>
              <a:t> </a:t>
            </a:r>
            <a:r>
              <a:rPr sz="2000">
                <a:latin typeface="Arial"/>
                <a:cs typeface="Arial"/>
              </a:rPr>
              <a:t>to</a:t>
            </a:r>
            <a:r>
              <a:rPr sz="2000" spc="-65">
                <a:latin typeface="Arial"/>
                <a:cs typeface="Arial"/>
              </a:rPr>
              <a:t> </a:t>
            </a:r>
            <a:r>
              <a:rPr sz="2000">
                <a:latin typeface="Arial"/>
                <a:cs typeface="Arial"/>
              </a:rPr>
              <a:t>staff</a:t>
            </a:r>
            <a:r>
              <a:rPr sz="2000" spc="-75">
                <a:latin typeface="Arial"/>
                <a:cs typeface="Arial"/>
              </a:rPr>
              <a:t> </a:t>
            </a:r>
            <a:r>
              <a:rPr sz="2000">
                <a:latin typeface="Arial"/>
                <a:cs typeface="Arial"/>
              </a:rPr>
              <a:t>and</a:t>
            </a:r>
            <a:r>
              <a:rPr sz="2000" spc="-60">
                <a:latin typeface="Arial"/>
                <a:cs typeface="Arial"/>
              </a:rPr>
              <a:t> </a:t>
            </a:r>
            <a:r>
              <a:rPr sz="2000" spc="-10">
                <a:latin typeface="Arial"/>
                <a:cs typeface="Arial"/>
              </a:rPr>
              <a:t>patients</a:t>
            </a:r>
            <a:endParaRPr lang="en-US" sz="2000">
              <a:latin typeface="Arial"/>
              <a:cs typeface="Arial"/>
            </a:endParaRPr>
          </a:p>
          <a:p>
            <a:pPr marL="355600" marR="68580" indent="-342900">
              <a:lnSpc>
                <a:spcPct val="100000"/>
              </a:lnSpc>
              <a:spcBef>
                <a:spcPts val="480"/>
              </a:spcBef>
            </a:pPr>
            <a:r>
              <a:rPr sz="2000">
                <a:latin typeface="Arial"/>
                <a:cs typeface="Arial"/>
              </a:rPr>
              <a:t>Patient</a:t>
            </a:r>
            <a:r>
              <a:rPr sz="2000" spc="-65">
                <a:latin typeface="Arial"/>
                <a:cs typeface="Arial"/>
              </a:rPr>
              <a:t> </a:t>
            </a:r>
            <a:r>
              <a:rPr sz="2000">
                <a:latin typeface="Arial"/>
                <a:cs typeface="Arial"/>
              </a:rPr>
              <a:t>safety</a:t>
            </a:r>
            <a:r>
              <a:rPr sz="2000" spc="-80">
                <a:latin typeface="Arial"/>
                <a:cs typeface="Arial"/>
              </a:rPr>
              <a:t> </a:t>
            </a:r>
            <a:r>
              <a:rPr sz="2000">
                <a:latin typeface="Arial"/>
                <a:cs typeface="Arial"/>
              </a:rPr>
              <a:t>deemed</a:t>
            </a:r>
            <a:r>
              <a:rPr sz="2000" spc="-65">
                <a:latin typeface="Arial"/>
                <a:cs typeface="Arial"/>
              </a:rPr>
              <a:t> </a:t>
            </a:r>
            <a:r>
              <a:rPr sz="2000">
                <a:latin typeface="Arial"/>
                <a:cs typeface="Arial"/>
              </a:rPr>
              <a:t>more</a:t>
            </a:r>
            <a:r>
              <a:rPr sz="2000" spc="-70">
                <a:latin typeface="Arial"/>
                <a:cs typeface="Arial"/>
              </a:rPr>
              <a:t> </a:t>
            </a:r>
            <a:r>
              <a:rPr sz="2000">
                <a:latin typeface="Arial"/>
                <a:cs typeface="Arial"/>
              </a:rPr>
              <a:t>important</a:t>
            </a:r>
            <a:r>
              <a:rPr sz="2000" spc="-70">
                <a:latin typeface="Arial"/>
                <a:cs typeface="Arial"/>
              </a:rPr>
              <a:t> </a:t>
            </a:r>
            <a:r>
              <a:rPr sz="2000">
                <a:latin typeface="Arial"/>
                <a:cs typeface="Arial"/>
              </a:rPr>
              <a:t>than</a:t>
            </a:r>
            <a:r>
              <a:rPr sz="2000" spc="-60">
                <a:latin typeface="Arial"/>
                <a:cs typeface="Arial"/>
              </a:rPr>
              <a:t> </a:t>
            </a:r>
            <a:r>
              <a:rPr sz="2000" spc="-20">
                <a:latin typeface="Arial"/>
                <a:cs typeface="Arial"/>
              </a:rPr>
              <a:t>long-</a:t>
            </a:r>
            <a:r>
              <a:rPr sz="2000">
                <a:latin typeface="Arial"/>
                <a:cs typeface="Arial"/>
              </a:rPr>
              <a:t>term</a:t>
            </a:r>
            <a:r>
              <a:rPr sz="2000" spc="-60">
                <a:latin typeface="Arial"/>
                <a:cs typeface="Arial"/>
              </a:rPr>
              <a:t> </a:t>
            </a:r>
            <a:r>
              <a:rPr sz="2000">
                <a:latin typeface="Arial"/>
                <a:cs typeface="Arial"/>
              </a:rPr>
              <a:t>financial</a:t>
            </a:r>
            <a:r>
              <a:rPr sz="2000" spc="-50">
                <a:latin typeface="Arial"/>
                <a:cs typeface="Arial"/>
              </a:rPr>
              <a:t> </a:t>
            </a:r>
            <a:r>
              <a:rPr sz="2000" spc="-20">
                <a:latin typeface="Arial"/>
                <a:cs typeface="Arial"/>
              </a:rPr>
              <a:t>sustainability,</a:t>
            </a:r>
            <a:r>
              <a:rPr sz="2000" spc="-65">
                <a:latin typeface="Arial"/>
                <a:cs typeface="Arial"/>
              </a:rPr>
              <a:t> </a:t>
            </a:r>
            <a:r>
              <a:rPr sz="2000">
                <a:latin typeface="Arial"/>
                <a:cs typeface="Arial"/>
              </a:rPr>
              <a:t>despite</a:t>
            </a:r>
            <a:r>
              <a:rPr sz="2000" spc="-65">
                <a:latin typeface="Arial"/>
                <a:cs typeface="Arial"/>
              </a:rPr>
              <a:t> </a:t>
            </a:r>
            <a:r>
              <a:rPr sz="2000" spc="-10">
                <a:latin typeface="Arial"/>
                <a:cs typeface="Arial"/>
              </a:rPr>
              <a:t>tensions, </a:t>
            </a:r>
            <a:r>
              <a:rPr sz="2000">
                <a:latin typeface="Arial"/>
                <a:cs typeface="Arial"/>
              </a:rPr>
              <a:t>and</a:t>
            </a:r>
            <a:r>
              <a:rPr sz="2000" spc="-55">
                <a:latin typeface="Arial"/>
                <a:cs typeface="Arial"/>
              </a:rPr>
              <a:t> </a:t>
            </a:r>
            <a:r>
              <a:rPr sz="2000">
                <a:latin typeface="Arial"/>
                <a:cs typeface="Arial"/>
              </a:rPr>
              <a:t>increasing</a:t>
            </a:r>
            <a:r>
              <a:rPr sz="2000" spc="-35">
                <a:latin typeface="Arial"/>
                <a:cs typeface="Arial"/>
              </a:rPr>
              <a:t> </a:t>
            </a:r>
            <a:r>
              <a:rPr sz="2000">
                <a:latin typeface="Arial"/>
                <a:cs typeface="Arial"/>
              </a:rPr>
              <a:t>workforce</a:t>
            </a:r>
            <a:r>
              <a:rPr sz="2000" spc="-35">
                <a:latin typeface="Arial"/>
                <a:cs typeface="Arial"/>
              </a:rPr>
              <a:t> </a:t>
            </a:r>
            <a:r>
              <a:rPr sz="2000" spc="-10">
                <a:latin typeface="Arial"/>
                <a:cs typeface="Arial"/>
              </a:rPr>
              <a:t>pressures</a:t>
            </a:r>
            <a:endParaRPr sz="2000">
              <a:latin typeface="Arial"/>
              <a:cs typeface="Arial"/>
            </a:endParaRPr>
          </a:p>
          <a:p>
            <a:pPr marL="12700" marR="762000">
              <a:lnSpc>
                <a:spcPct val="120000"/>
              </a:lnSpc>
            </a:pPr>
            <a:r>
              <a:rPr sz="2000">
                <a:latin typeface="Arial"/>
                <a:cs typeface="Arial"/>
              </a:rPr>
              <a:t>Quality</a:t>
            </a:r>
            <a:r>
              <a:rPr sz="2000" spc="-60">
                <a:latin typeface="Arial"/>
                <a:cs typeface="Arial"/>
              </a:rPr>
              <a:t> </a:t>
            </a:r>
            <a:r>
              <a:rPr sz="2000" spc="-10">
                <a:latin typeface="Arial"/>
                <a:cs typeface="Arial"/>
              </a:rPr>
              <a:t>improvement</a:t>
            </a:r>
            <a:r>
              <a:rPr sz="2000" spc="-60">
                <a:latin typeface="Arial"/>
                <a:cs typeface="Arial"/>
              </a:rPr>
              <a:t> </a:t>
            </a:r>
            <a:r>
              <a:rPr sz="2000">
                <a:latin typeface="Arial"/>
                <a:cs typeface="Arial"/>
              </a:rPr>
              <a:t>culture</a:t>
            </a:r>
            <a:r>
              <a:rPr sz="2000" spc="-60">
                <a:latin typeface="Arial"/>
                <a:cs typeface="Arial"/>
              </a:rPr>
              <a:t> </a:t>
            </a:r>
            <a:r>
              <a:rPr sz="2000">
                <a:latin typeface="Arial"/>
                <a:cs typeface="Arial"/>
              </a:rPr>
              <a:t>is</a:t>
            </a:r>
            <a:r>
              <a:rPr sz="2000" spc="-60">
                <a:latin typeface="Arial"/>
                <a:cs typeface="Arial"/>
              </a:rPr>
              <a:t> </a:t>
            </a:r>
            <a:r>
              <a:rPr sz="2000">
                <a:latin typeface="Arial"/>
                <a:cs typeface="Arial"/>
              </a:rPr>
              <a:t>work</a:t>
            </a:r>
            <a:r>
              <a:rPr sz="2000" spc="-60">
                <a:latin typeface="Arial"/>
                <a:cs typeface="Arial"/>
              </a:rPr>
              <a:t> </a:t>
            </a:r>
            <a:r>
              <a:rPr sz="2000">
                <a:latin typeface="Arial"/>
                <a:cs typeface="Arial"/>
              </a:rPr>
              <a:t>in</a:t>
            </a:r>
            <a:r>
              <a:rPr sz="2000" spc="-55">
                <a:latin typeface="Arial"/>
                <a:cs typeface="Arial"/>
              </a:rPr>
              <a:t> </a:t>
            </a:r>
            <a:r>
              <a:rPr sz="2000">
                <a:latin typeface="Arial"/>
                <a:cs typeface="Arial"/>
              </a:rPr>
              <a:t>progress</a:t>
            </a:r>
            <a:r>
              <a:rPr sz="2000" spc="-60">
                <a:latin typeface="Arial"/>
                <a:cs typeface="Arial"/>
              </a:rPr>
              <a:t> </a:t>
            </a:r>
            <a:r>
              <a:rPr sz="2000">
                <a:latin typeface="Arial"/>
                <a:cs typeface="Arial"/>
              </a:rPr>
              <a:t>&amp;</a:t>
            </a:r>
            <a:r>
              <a:rPr sz="2000" spc="-65">
                <a:latin typeface="Arial"/>
                <a:cs typeface="Arial"/>
              </a:rPr>
              <a:t> </a:t>
            </a:r>
            <a:r>
              <a:rPr sz="2000">
                <a:latin typeface="Arial"/>
                <a:cs typeface="Arial"/>
              </a:rPr>
              <a:t>systems</a:t>
            </a:r>
            <a:r>
              <a:rPr sz="2000" spc="-70">
                <a:latin typeface="Arial"/>
                <a:cs typeface="Arial"/>
              </a:rPr>
              <a:t> </a:t>
            </a:r>
            <a:r>
              <a:rPr sz="2000">
                <a:latin typeface="Arial"/>
                <a:cs typeface="Arial"/>
              </a:rPr>
              <a:t>&amp;</a:t>
            </a:r>
            <a:r>
              <a:rPr sz="2000" spc="-60">
                <a:latin typeface="Arial"/>
                <a:cs typeface="Arial"/>
              </a:rPr>
              <a:t> </a:t>
            </a:r>
            <a:r>
              <a:rPr sz="2000">
                <a:latin typeface="Arial"/>
                <a:cs typeface="Arial"/>
              </a:rPr>
              <a:t>processes</a:t>
            </a:r>
            <a:r>
              <a:rPr sz="2000" spc="-65">
                <a:latin typeface="Arial"/>
                <a:cs typeface="Arial"/>
              </a:rPr>
              <a:t> </a:t>
            </a:r>
            <a:r>
              <a:rPr sz="2000">
                <a:latin typeface="Arial"/>
                <a:cs typeface="Arial"/>
              </a:rPr>
              <a:t>are</a:t>
            </a:r>
            <a:r>
              <a:rPr sz="2000" spc="-60">
                <a:latin typeface="Arial"/>
                <a:cs typeface="Arial"/>
              </a:rPr>
              <a:t> </a:t>
            </a:r>
            <a:r>
              <a:rPr sz="2000" spc="-10">
                <a:latin typeface="Arial"/>
                <a:cs typeface="Arial"/>
              </a:rPr>
              <a:t>variable </a:t>
            </a:r>
            <a:r>
              <a:rPr sz="2000">
                <a:latin typeface="Arial"/>
                <a:cs typeface="Arial"/>
              </a:rPr>
              <a:t>Middle</a:t>
            </a:r>
            <a:r>
              <a:rPr sz="2000" spc="-65">
                <a:latin typeface="Arial"/>
                <a:cs typeface="Arial"/>
              </a:rPr>
              <a:t> </a:t>
            </a:r>
            <a:r>
              <a:rPr sz="2000">
                <a:latin typeface="Arial"/>
                <a:cs typeface="Arial"/>
              </a:rPr>
              <a:t>managers</a:t>
            </a:r>
            <a:r>
              <a:rPr sz="2000" spc="-70">
                <a:latin typeface="Arial"/>
                <a:cs typeface="Arial"/>
              </a:rPr>
              <a:t> </a:t>
            </a:r>
            <a:r>
              <a:rPr sz="2000">
                <a:latin typeface="Arial"/>
                <a:cs typeface="Arial"/>
              </a:rPr>
              <a:t>report</a:t>
            </a:r>
            <a:r>
              <a:rPr sz="2000" spc="-80">
                <a:latin typeface="Arial"/>
                <a:cs typeface="Arial"/>
              </a:rPr>
              <a:t> </a:t>
            </a:r>
            <a:r>
              <a:rPr sz="2000">
                <a:latin typeface="Arial"/>
                <a:cs typeface="Arial"/>
              </a:rPr>
              <a:t>greater</a:t>
            </a:r>
            <a:r>
              <a:rPr sz="2000" spc="-85">
                <a:latin typeface="Arial"/>
                <a:cs typeface="Arial"/>
              </a:rPr>
              <a:t> </a:t>
            </a:r>
            <a:r>
              <a:rPr sz="2000">
                <a:latin typeface="Arial"/>
                <a:cs typeface="Arial"/>
              </a:rPr>
              <a:t>board</a:t>
            </a:r>
            <a:r>
              <a:rPr sz="2000" spc="-70">
                <a:latin typeface="Arial"/>
                <a:cs typeface="Arial"/>
              </a:rPr>
              <a:t> </a:t>
            </a:r>
            <a:r>
              <a:rPr sz="2000">
                <a:latin typeface="Arial"/>
                <a:cs typeface="Arial"/>
              </a:rPr>
              <a:t>commitment</a:t>
            </a:r>
            <a:r>
              <a:rPr sz="2000" spc="-85">
                <a:latin typeface="Arial"/>
                <a:cs typeface="Arial"/>
              </a:rPr>
              <a:t> </a:t>
            </a:r>
            <a:r>
              <a:rPr sz="2000">
                <a:latin typeface="Arial"/>
                <a:cs typeface="Arial"/>
              </a:rPr>
              <a:t>to</a:t>
            </a:r>
            <a:r>
              <a:rPr sz="2000" spc="-75">
                <a:latin typeface="Arial"/>
                <a:cs typeface="Arial"/>
              </a:rPr>
              <a:t> </a:t>
            </a:r>
            <a:r>
              <a:rPr sz="2000">
                <a:latin typeface="Arial"/>
                <a:cs typeface="Arial"/>
              </a:rPr>
              <a:t>candour</a:t>
            </a:r>
            <a:r>
              <a:rPr sz="2000" spc="-75">
                <a:latin typeface="Arial"/>
                <a:cs typeface="Arial"/>
              </a:rPr>
              <a:t> </a:t>
            </a:r>
            <a:r>
              <a:rPr sz="2000">
                <a:latin typeface="Arial"/>
                <a:cs typeface="Arial"/>
              </a:rPr>
              <a:t>than</a:t>
            </a:r>
            <a:r>
              <a:rPr sz="2000" spc="-75">
                <a:latin typeface="Arial"/>
                <a:cs typeface="Arial"/>
              </a:rPr>
              <a:t> </a:t>
            </a:r>
            <a:r>
              <a:rPr sz="2000">
                <a:latin typeface="Arial"/>
                <a:cs typeface="Arial"/>
              </a:rPr>
              <a:t>to</a:t>
            </a:r>
            <a:r>
              <a:rPr sz="2000" spc="-80">
                <a:latin typeface="Arial"/>
                <a:cs typeface="Arial"/>
              </a:rPr>
              <a:t> </a:t>
            </a:r>
            <a:r>
              <a:rPr sz="2000">
                <a:latin typeface="Arial"/>
                <a:cs typeface="Arial"/>
              </a:rPr>
              <a:t>transparency</a:t>
            </a:r>
            <a:r>
              <a:rPr sz="2000" spc="-70">
                <a:latin typeface="Arial"/>
                <a:cs typeface="Arial"/>
              </a:rPr>
              <a:t> </a:t>
            </a:r>
            <a:r>
              <a:rPr sz="2000" spc="-25">
                <a:latin typeface="Arial"/>
                <a:cs typeface="Arial"/>
              </a:rPr>
              <a:t>and</a:t>
            </a:r>
            <a:endParaRPr sz="2000">
              <a:latin typeface="Arial"/>
              <a:cs typeface="Arial"/>
            </a:endParaRPr>
          </a:p>
          <a:p>
            <a:pPr marL="355600" marR="1475740">
              <a:lnSpc>
                <a:spcPct val="100000"/>
              </a:lnSpc>
            </a:pPr>
            <a:r>
              <a:rPr sz="2000">
                <a:latin typeface="Arial"/>
                <a:cs typeface="Arial"/>
              </a:rPr>
              <a:t>openness,</a:t>
            </a:r>
            <a:r>
              <a:rPr sz="2000" spc="-60">
                <a:latin typeface="Arial"/>
                <a:cs typeface="Arial"/>
              </a:rPr>
              <a:t> </a:t>
            </a:r>
            <a:r>
              <a:rPr sz="2000">
                <a:latin typeface="Arial"/>
                <a:cs typeface="Arial"/>
              </a:rPr>
              <a:t>and</a:t>
            </a:r>
            <a:r>
              <a:rPr sz="2000" spc="-55">
                <a:latin typeface="Arial"/>
                <a:cs typeface="Arial"/>
              </a:rPr>
              <a:t> </a:t>
            </a:r>
            <a:r>
              <a:rPr sz="2000" spc="-10">
                <a:latin typeface="Arial"/>
                <a:cs typeface="Arial"/>
              </a:rPr>
              <a:t>differences</a:t>
            </a:r>
            <a:r>
              <a:rPr sz="2000" spc="-50">
                <a:latin typeface="Arial"/>
                <a:cs typeface="Arial"/>
              </a:rPr>
              <a:t> </a:t>
            </a:r>
            <a:r>
              <a:rPr sz="2000">
                <a:latin typeface="Arial"/>
                <a:cs typeface="Arial"/>
              </a:rPr>
              <a:t>in</a:t>
            </a:r>
            <a:r>
              <a:rPr sz="2000" spc="-55">
                <a:latin typeface="Arial"/>
                <a:cs typeface="Arial"/>
              </a:rPr>
              <a:t> </a:t>
            </a:r>
            <a:r>
              <a:rPr sz="2000" spc="-10">
                <a:latin typeface="Arial"/>
                <a:cs typeface="Arial"/>
              </a:rPr>
              <a:t>opportunities</a:t>
            </a:r>
            <a:r>
              <a:rPr sz="2000" spc="-55">
                <a:latin typeface="Arial"/>
                <a:cs typeface="Arial"/>
              </a:rPr>
              <a:t> </a:t>
            </a:r>
            <a:r>
              <a:rPr sz="2000">
                <a:latin typeface="Arial"/>
                <a:cs typeface="Arial"/>
              </a:rPr>
              <a:t>for</a:t>
            </a:r>
            <a:r>
              <a:rPr sz="2000" spc="-70">
                <a:latin typeface="Arial"/>
                <a:cs typeface="Arial"/>
              </a:rPr>
              <a:t> </a:t>
            </a:r>
            <a:r>
              <a:rPr sz="2000">
                <a:latin typeface="Arial"/>
                <a:cs typeface="Arial"/>
              </a:rPr>
              <a:t>training</a:t>
            </a:r>
            <a:r>
              <a:rPr sz="2000" spc="-50">
                <a:latin typeface="Arial"/>
                <a:cs typeface="Arial"/>
              </a:rPr>
              <a:t> </a:t>
            </a:r>
            <a:r>
              <a:rPr sz="2000">
                <a:latin typeface="Arial"/>
                <a:cs typeface="Arial"/>
              </a:rPr>
              <a:t>and</a:t>
            </a:r>
            <a:r>
              <a:rPr sz="2000" spc="-55">
                <a:latin typeface="Arial"/>
                <a:cs typeface="Arial"/>
              </a:rPr>
              <a:t> </a:t>
            </a:r>
            <a:r>
              <a:rPr sz="2000" spc="-10">
                <a:latin typeface="Arial"/>
                <a:cs typeface="Arial"/>
              </a:rPr>
              <a:t>development</a:t>
            </a:r>
            <a:r>
              <a:rPr sz="2000" spc="-55">
                <a:latin typeface="Arial"/>
                <a:cs typeface="Arial"/>
              </a:rPr>
              <a:t> </a:t>
            </a:r>
            <a:r>
              <a:rPr sz="2000">
                <a:latin typeface="Arial"/>
                <a:cs typeface="Arial"/>
              </a:rPr>
              <a:t>and</a:t>
            </a:r>
            <a:r>
              <a:rPr sz="2000" spc="-55">
                <a:latin typeface="Arial"/>
                <a:cs typeface="Arial"/>
              </a:rPr>
              <a:t> </a:t>
            </a:r>
            <a:r>
              <a:rPr sz="2000" spc="-25">
                <a:latin typeface="Arial"/>
                <a:cs typeface="Arial"/>
              </a:rPr>
              <a:t>in </a:t>
            </a:r>
            <a:r>
              <a:rPr sz="2000" spc="-10">
                <a:latin typeface="Arial"/>
                <a:cs typeface="Arial"/>
              </a:rPr>
              <a:t>encouragement</a:t>
            </a:r>
            <a:r>
              <a:rPr sz="2000" spc="-45">
                <a:latin typeface="Arial"/>
                <a:cs typeface="Arial"/>
              </a:rPr>
              <a:t> </a:t>
            </a:r>
            <a:r>
              <a:rPr sz="2000">
                <a:latin typeface="Arial"/>
                <a:cs typeface="Arial"/>
              </a:rPr>
              <a:t>to</a:t>
            </a:r>
            <a:r>
              <a:rPr sz="2000" spc="-60">
                <a:latin typeface="Arial"/>
                <a:cs typeface="Arial"/>
              </a:rPr>
              <a:t> </a:t>
            </a:r>
            <a:r>
              <a:rPr sz="2000" spc="-10">
                <a:latin typeface="Arial"/>
                <a:cs typeface="Arial"/>
              </a:rPr>
              <a:t>innovate</a:t>
            </a:r>
            <a:endParaRPr sz="2000">
              <a:latin typeface="Arial"/>
              <a:cs typeface="Arial"/>
            </a:endParaRPr>
          </a:p>
          <a:p>
            <a:pPr marL="355600" marR="5080" indent="-342900">
              <a:lnSpc>
                <a:spcPct val="100000"/>
              </a:lnSpc>
              <a:spcBef>
                <a:spcPts val="480"/>
              </a:spcBef>
            </a:pPr>
            <a:r>
              <a:rPr sz="2000" spc="-10">
                <a:latin typeface="Arial"/>
                <a:cs typeface="Arial"/>
              </a:rPr>
              <a:t>Differences</a:t>
            </a:r>
            <a:r>
              <a:rPr sz="2000" spc="-70">
                <a:latin typeface="Arial"/>
                <a:cs typeface="Arial"/>
              </a:rPr>
              <a:t> </a:t>
            </a:r>
            <a:r>
              <a:rPr sz="2000">
                <a:latin typeface="Arial"/>
                <a:cs typeface="Arial"/>
              </a:rPr>
              <a:t>in</a:t>
            </a:r>
            <a:r>
              <a:rPr sz="2000" spc="-70">
                <a:latin typeface="Arial"/>
                <a:cs typeface="Arial"/>
              </a:rPr>
              <a:t> </a:t>
            </a:r>
            <a:r>
              <a:rPr sz="2000">
                <a:latin typeface="Arial"/>
                <a:cs typeface="Arial"/>
              </a:rPr>
              <a:t>leadership</a:t>
            </a:r>
            <a:r>
              <a:rPr sz="2000" spc="-50">
                <a:latin typeface="Arial"/>
                <a:cs typeface="Arial"/>
              </a:rPr>
              <a:t> </a:t>
            </a:r>
            <a:r>
              <a:rPr sz="2000">
                <a:latin typeface="Arial"/>
                <a:cs typeface="Arial"/>
              </a:rPr>
              <a:t>cultures</a:t>
            </a:r>
            <a:r>
              <a:rPr sz="2000" spc="-65">
                <a:latin typeface="Arial"/>
                <a:cs typeface="Arial"/>
              </a:rPr>
              <a:t> </a:t>
            </a:r>
            <a:r>
              <a:rPr sz="2000">
                <a:latin typeface="Arial"/>
                <a:cs typeface="Arial"/>
              </a:rPr>
              <a:t>in</a:t>
            </a:r>
            <a:r>
              <a:rPr sz="2000" spc="-70">
                <a:latin typeface="Arial"/>
                <a:cs typeface="Arial"/>
              </a:rPr>
              <a:t> </a:t>
            </a:r>
            <a:r>
              <a:rPr sz="2000">
                <a:latin typeface="Arial"/>
                <a:cs typeface="Arial"/>
              </a:rPr>
              <a:t>the</a:t>
            </a:r>
            <a:r>
              <a:rPr sz="2000" spc="-75">
                <a:latin typeface="Arial"/>
                <a:cs typeface="Arial"/>
              </a:rPr>
              <a:t> </a:t>
            </a:r>
            <a:r>
              <a:rPr sz="2000">
                <a:latin typeface="Arial"/>
                <a:cs typeface="Arial"/>
              </a:rPr>
              <a:t>case</a:t>
            </a:r>
            <a:r>
              <a:rPr sz="2000" spc="-70">
                <a:latin typeface="Arial"/>
                <a:cs typeface="Arial"/>
              </a:rPr>
              <a:t> </a:t>
            </a:r>
            <a:r>
              <a:rPr sz="2000">
                <a:latin typeface="Arial"/>
                <a:cs typeface="Arial"/>
              </a:rPr>
              <a:t>studies:</a:t>
            </a:r>
            <a:r>
              <a:rPr sz="2000" spc="-80">
                <a:latin typeface="Arial"/>
                <a:cs typeface="Arial"/>
              </a:rPr>
              <a:t> </a:t>
            </a:r>
            <a:r>
              <a:rPr sz="2000" spc="-20">
                <a:latin typeface="Arial"/>
                <a:cs typeface="Arial"/>
              </a:rPr>
              <a:t>classy,</a:t>
            </a:r>
            <a:r>
              <a:rPr sz="2000" spc="-75">
                <a:latin typeface="Arial"/>
                <a:cs typeface="Arial"/>
              </a:rPr>
              <a:t> </a:t>
            </a:r>
            <a:r>
              <a:rPr sz="2000">
                <a:latin typeface="Arial"/>
                <a:cs typeface="Arial"/>
              </a:rPr>
              <a:t>courageous,</a:t>
            </a:r>
            <a:r>
              <a:rPr sz="2000" spc="-70">
                <a:latin typeface="Arial"/>
                <a:cs typeface="Arial"/>
              </a:rPr>
              <a:t> </a:t>
            </a:r>
            <a:r>
              <a:rPr sz="2000">
                <a:latin typeface="Arial"/>
                <a:cs typeface="Arial"/>
              </a:rPr>
              <a:t>defiant,</a:t>
            </a:r>
            <a:r>
              <a:rPr sz="2000" spc="-80">
                <a:latin typeface="Arial"/>
                <a:cs typeface="Arial"/>
              </a:rPr>
              <a:t> </a:t>
            </a:r>
            <a:r>
              <a:rPr sz="2000" spc="-10">
                <a:latin typeface="Arial"/>
                <a:cs typeface="Arial"/>
              </a:rPr>
              <a:t>ramshackle, </a:t>
            </a:r>
            <a:r>
              <a:rPr sz="2000">
                <a:latin typeface="Arial"/>
                <a:cs typeface="Arial"/>
              </a:rPr>
              <a:t>recovering</a:t>
            </a:r>
            <a:r>
              <a:rPr sz="2000" spc="-75">
                <a:latin typeface="Arial"/>
                <a:cs typeface="Arial"/>
              </a:rPr>
              <a:t> </a:t>
            </a:r>
            <a:r>
              <a:rPr sz="2000">
                <a:latin typeface="Arial"/>
                <a:cs typeface="Arial"/>
              </a:rPr>
              <a:t>and</a:t>
            </a:r>
            <a:r>
              <a:rPr sz="2000" spc="-75">
                <a:latin typeface="Arial"/>
                <a:cs typeface="Arial"/>
              </a:rPr>
              <a:t> </a:t>
            </a:r>
            <a:r>
              <a:rPr sz="2000" spc="-10">
                <a:latin typeface="Arial"/>
                <a:cs typeface="Arial"/>
              </a:rPr>
              <a:t>shiny</a:t>
            </a:r>
            <a:endParaRPr sz="2000">
              <a:latin typeface="Arial"/>
              <a:cs typeface="Arial"/>
            </a:endParaRPr>
          </a:p>
          <a:p>
            <a:pPr marL="12700">
              <a:lnSpc>
                <a:spcPct val="100000"/>
              </a:lnSpc>
              <a:spcBef>
                <a:spcPts val="480"/>
              </a:spcBef>
            </a:pPr>
            <a:r>
              <a:rPr sz="2000">
                <a:latin typeface="Arial"/>
                <a:cs typeface="Arial"/>
              </a:rPr>
              <a:t>Continuing</a:t>
            </a:r>
            <a:r>
              <a:rPr sz="2000" spc="-55">
                <a:latin typeface="Arial"/>
                <a:cs typeface="Arial"/>
              </a:rPr>
              <a:t> </a:t>
            </a:r>
            <a:r>
              <a:rPr sz="2000">
                <a:latin typeface="Arial"/>
                <a:cs typeface="Arial"/>
              </a:rPr>
              <a:t>problem</a:t>
            </a:r>
            <a:r>
              <a:rPr sz="2000" spc="-65">
                <a:latin typeface="Arial"/>
                <a:cs typeface="Arial"/>
              </a:rPr>
              <a:t> </a:t>
            </a:r>
            <a:r>
              <a:rPr sz="2000">
                <a:latin typeface="Arial"/>
                <a:cs typeface="Arial"/>
              </a:rPr>
              <a:t>of</a:t>
            </a:r>
            <a:r>
              <a:rPr sz="2000" spc="-80">
                <a:latin typeface="Arial"/>
                <a:cs typeface="Arial"/>
              </a:rPr>
              <a:t> </a:t>
            </a:r>
            <a:r>
              <a:rPr sz="2000">
                <a:latin typeface="Arial"/>
                <a:cs typeface="Arial"/>
              </a:rPr>
              <a:t>variation</a:t>
            </a:r>
            <a:r>
              <a:rPr sz="2000" spc="-65">
                <a:latin typeface="Arial"/>
                <a:cs typeface="Arial"/>
              </a:rPr>
              <a:t> </a:t>
            </a:r>
            <a:r>
              <a:rPr sz="2000">
                <a:latin typeface="Arial"/>
                <a:cs typeface="Arial"/>
              </a:rPr>
              <a:t>in</a:t>
            </a:r>
            <a:r>
              <a:rPr sz="2000" spc="-65">
                <a:latin typeface="Arial"/>
                <a:cs typeface="Arial"/>
              </a:rPr>
              <a:t> </a:t>
            </a:r>
            <a:r>
              <a:rPr sz="2000">
                <a:latin typeface="Arial"/>
                <a:cs typeface="Arial"/>
              </a:rPr>
              <a:t>the</a:t>
            </a:r>
            <a:r>
              <a:rPr sz="2000" spc="-75">
                <a:latin typeface="Arial"/>
                <a:cs typeface="Arial"/>
              </a:rPr>
              <a:t> </a:t>
            </a:r>
            <a:r>
              <a:rPr sz="2000">
                <a:latin typeface="Arial"/>
                <a:cs typeface="Arial"/>
              </a:rPr>
              <a:t>ability</a:t>
            </a:r>
            <a:r>
              <a:rPr sz="2000" spc="-55">
                <a:latin typeface="Arial"/>
                <a:cs typeface="Arial"/>
              </a:rPr>
              <a:t> </a:t>
            </a:r>
            <a:r>
              <a:rPr sz="2000">
                <a:latin typeface="Arial"/>
                <a:cs typeface="Arial"/>
              </a:rPr>
              <a:t>to</a:t>
            </a:r>
            <a:r>
              <a:rPr sz="2000" spc="-70">
                <a:latin typeface="Arial"/>
                <a:cs typeface="Arial"/>
              </a:rPr>
              <a:t> </a:t>
            </a:r>
            <a:r>
              <a:rPr sz="2000">
                <a:latin typeface="Arial"/>
                <a:cs typeface="Arial"/>
              </a:rPr>
              <a:t>provide</a:t>
            </a:r>
            <a:r>
              <a:rPr sz="2000" spc="-70">
                <a:latin typeface="Arial"/>
                <a:cs typeface="Arial"/>
              </a:rPr>
              <a:t> </a:t>
            </a:r>
            <a:r>
              <a:rPr sz="2000">
                <a:latin typeface="Arial"/>
                <a:cs typeface="Arial"/>
              </a:rPr>
              <a:t>patient</a:t>
            </a:r>
            <a:r>
              <a:rPr sz="2000" spc="-70">
                <a:latin typeface="Arial"/>
                <a:cs typeface="Arial"/>
              </a:rPr>
              <a:t> </a:t>
            </a:r>
            <a:r>
              <a:rPr sz="2000">
                <a:latin typeface="Arial"/>
                <a:cs typeface="Arial"/>
              </a:rPr>
              <a:t>centred</a:t>
            </a:r>
            <a:r>
              <a:rPr sz="2000" spc="-75">
                <a:latin typeface="Arial"/>
                <a:cs typeface="Arial"/>
              </a:rPr>
              <a:t> </a:t>
            </a:r>
            <a:r>
              <a:rPr sz="2000" spc="-20">
                <a:latin typeface="Arial"/>
                <a:cs typeface="Arial"/>
              </a:rPr>
              <a:t>care</a:t>
            </a:r>
            <a:endParaRPr sz="2000">
              <a:latin typeface="Arial"/>
              <a:cs typeface="Arial"/>
            </a:endParaRPr>
          </a:p>
        </p:txBody>
      </p:sp>
    </p:spTree>
    <p:extLst>
      <p:ext uri="{BB962C8B-B14F-4D97-AF65-F5344CB8AC3E}">
        <p14:creationId xmlns:p14="http://schemas.microsoft.com/office/powerpoint/2010/main" val="630430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02563" y="509016"/>
            <a:ext cx="2990850" cy="820419"/>
            <a:chOff x="702563" y="509016"/>
            <a:chExt cx="2990850" cy="820419"/>
          </a:xfrm>
        </p:grpSpPr>
        <p:pic>
          <p:nvPicPr>
            <p:cNvPr id="3" name="object 3"/>
            <p:cNvPicPr/>
            <p:nvPr/>
          </p:nvPicPr>
          <p:blipFill>
            <a:blip r:embed="rId2" cstate="print"/>
            <a:stretch>
              <a:fillRect/>
            </a:stretch>
          </p:blipFill>
          <p:spPr>
            <a:xfrm>
              <a:off x="702563" y="509778"/>
              <a:ext cx="2747772" cy="819150"/>
            </a:xfrm>
            <a:prstGeom prst="rect">
              <a:avLst/>
            </a:prstGeom>
          </p:spPr>
        </p:pic>
        <p:pic>
          <p:nvPicPr>
            <p:cNvPr id="4" name="object 4"/>
            <p:cNvPicPr/>
            <p:nvPr/>
          </p:nvPicPr>
          <p:blipFill>
            <a:blip r:embed="rId3" cstate="print"/>
            <a:stretch>
              <a:fillRect/>
            </a:stretch>
          </p:blipFill>
          <p:spPr>
            <a:xfrm>
              <a:off x="945641" y="509016"/>
              <a:ext cx="2747772" cy="819912"/>
            </a:xfrm>
            <a:prstGeom prst="rect">
              <a:avLst/>
            </a:prstGeom>
          </p:spPr>
        </p:pic>
      </p:grpSp>
      <p:pic>
        <p:nvPicPr>
          <p:cNvPr id="5" name="object 5"/>
          <p:cNvPicPr/>
          <p:nvPr/>
        </p:nvPicPr>
        <p:blipFill>
          <a:blip r:embed="rId4" cstate="print"/>
          <a:stretch>
            <a:fillRect/>
          </a:stretch>
        </p:blipFill>
        <p:spPr>
          <a:xfrm>
            <a:off x="4639055" y="660654"/>
            <a:ext cx="2912363" cy="515874"/>
          </a:xfrm>
          <a:prstGeom prst="rect">
            <a:avLst/>
          </a:prstGeom>
        </p:spPr>
      </p:pic>
      <p:pic>
        <p:nvPicPr>
          <p:cNvPr id="6" name="object 6"/>
          <p:cNvPicPr/>
          <p:nvPr/>
        </p:nvPicPr>
        <p:blipFill>
          <a:blip r:embed="rId5" cstate="print"/>
          <a:stretch>
            <a:fillRect/>
          </a:stretch>
        </p:blipFill>
        <p:spPr>
          <a:xfrm>
            <a:off x="8497061" y="630707"/>
            <a:ext cx="2749296" cy="444700"/>
          </a:xfrm>
          <a:prstGeom prst="rect">
            <a:avLst/>
          </a:prstGeom>
        </p:spPr>
      </p:pic>
      <p:sp>
        <p:nvSpPr>
          <p:cNvPr id="7" name="object 7"/>
          <p:cNvSpPr txBox="1">
            <a:spLocks noGrp="1"/>
          </p:cNvSpPr>
          <p:nvPr>
            <p:ph type="title"/>
          </p:nvPr>
        </p:nvSpPr>
        <p:spPr>
          <a:xfrm>
            <a:off x="342900" y="1662684"/>
            <a:ext cx="11506200" cy="382156"/>
          </a:xfrm>
          <a:prstGeom prst="rect">
            <a:avLst/>
          </a:prstGeom>
        </p:spPr>
        <p:txBody>
          <a:bodyPr vert="horz" wrap="square" lIns="0" tIns="12700" rIns="0" bIns="0" rtlCol="0">
            <a:spAutoFit/>
          </a:bodyPr>
          <a:lstStyle/>
          <a:p>
            <a:pPr marL="556895">
              <a:lnSpc>
                <a:spcPct val="100000"/>
              </a:lnSpc>
              <a:spcBef>
                <a:spcPts val="100"/>
              </a:spcBef>
            </a:pPr>
            <a:r>
              <a:rPr sz="2400">
                <a:solidFill>
                  <a:schemeClr val="accent4"/>
                </a:solidFill>
              </a:rPr>
              <a:t>Suggested</a:t>
            </a:r>
            <a:r>
              <a:rPr sz="2400" spc="-25">
                <a:solidFill>
                  <a:schemeClr val="accent4"/>
                </a:solidFill>
              </a:rPr>
              <a:t> </a:t>
            </a:r>
            <a:r>
              <a:rPr sz="2400">
                <a:solidFill>
                  <a:schemeClr val="accent4"/>
                </a:solidFill>
              </a:rPr>
              <a:t>roles</a:t>
            </a:r>
            <a:r>
              <a:rPr sz="2400" spc="-15">
                <a:solidFill>
                  <a:schemeClr val="accent4"/>
                </a:solidFill>
              </a:rPr>
              <a:t> </a:t>
            </a:r>
            <a:r>
              <a:rPr sz="2400">
                <a:solidFill>
                  <a:schemeClr val="accent4"/>
                </a:solidFill>
              </a:rPr>
              <a:t>for</a:t>
            </a:r>
            <a:r>
              <a:rPr sz="2400" spc="-15">
                <a:solidFill>
                  <a:schemeClr val="accent4"/>
                </a:solidFill>
              </a:rPr>
              <a:t> </a:t>
            </a:r>
            <a:r>
              <a:rPr sz="2400">
                <a:solidFill>
                  <a:schemeClr val="accent4"/>
                </a:solidFill>
              </a:rPr>
              <a:t>‘full</a:t>
            </a:r>
            <a:r>
              <a:rPr sz="2400" spc="-35">
                <a:solidFill>
                  <a:schemeClr val="accent4"/>
                </a:solidFill>
              </a:rPr>
              <a:t> </a:t>
            </a:r>
            <a:r>
              <a:rPr sz="2400">
                <a:solidFill>
                  <a:schemeClr val="accent4"/>
                </a:solidFill>
              </a:rPr>
              <a:t>service’</a:t>
            </a:r>
            <a:r>
              <a:rPr sz="2400" spc="-135">
                <a:solidFill>
                  <a:schemeClr val="accent4"/>
                </a:solidFill>
              </a:rPr>
              <a:t> </a:t>
            </a:r>
            <a:r>
              <a:rPr sz="2400">
                <a:solidFill>
                  <a:schemeClr val="accent4"/>
                </a:solidFill>
              </a:rPr>
              <a:t>boards</a:t>
            </a:r>
            <a:r>
              <a:rPr sz="2400" spc="-15">
                <a:solidFill>
                  <a:schemeClr val="accent4"/>
                </a:solidFill>
              </a:rPr>
              <a:t> </a:t>
            </a:r>
            <a:r>
              <a:rPr sz="2400">
                <a:solidFill>
                  <a:schemeClr val="accent4"/>
                </a:solidFill>
              </a:rPr>
              <a:t>(Chambers</a:t>
            </a:r>
            <a:r>
              <a:rPr sz="2400" spc="-5">
                <a:solidFill>
                  <a:schemeClr val="accent4"/>
                </a:solidFill>
              </a:rPr>
              <a:t> </a:t>
            </a:r>
            <a:r>
              <a:rPr sz="2400">
                <a:solidFill>
                  <a:schemeClr val="accent4"/>
                </a:solidFill>
              </a:rPr>
              <a:t>et</a:t>
            </a:r>
            <a:r>
              <a:rPr sz="2400" spc="-15">
                <a:solidFill>
                  <a:schemeClr val="accent4"/>
                </a:solidFill>
              </a:rPr>
              <a:t> </a:t>
            </a:r>
            <a:r>
              <a:rPr sz="2400">
                <a:solidFill>
                  <a:schemeClr val="accent4"/>
                </a:solidFill>
              </a:rPr>
              <a:t>al</a:t>
            </a:r>
            <a:r>
              <a:rPr sz="2400" spc="-15">
                <a:solidFill>
                  <a:schemeClr val="accent4"/>
                </a:solidFill>
              </a:rPr>
              <a:t> </a:t>
            </a:r>
            <a:r>
              <a:rPr sz="2400" spc="-10">
                <a:solidFill>
                  <a:schemeClr val="accent4"/>
                </a:solidFill>
              </a:rPr>
              <a:t>20</a:t>
            </a:r>
            <a:r>
              <a:rPr lang="en-GB" sz="2400" spc="-10">
                <a:solidFill>
                  <a:schemeClr val="accent4"/>
                </a:solidFill>
              </a:rPr>
              <a:t>20</a:t>
            </a:r>
            <a:r>
              <a:rPr sz="2400" spc="-10">
                <a:solidFill>
                  <a:schemeClr val="accent4"/>
                </a:solidFill>
              </a:rPr>
              <a:t>)</a:t>
            </a:r>
            <a:endParaRPr sz="2400">
              <a:solidFill>
                <a:schemeClr val="accent4"/>
              </a:solidFill>
            </a:endParaRPr>
          </a:p>
        </p:txBody>
      </p:sp>
      <p:sp>
        <p:nvSpPr>
          <p:cNvPr id="8" name="object 8"/>
          <p:cNvSpPr txBox="1"/>
          <p:nvPr/>
        </p:nvSpPr>
        <p:spPr>
          <a:xfrm>
            <a:off x="887475" y="2450338"/>
            <a:ext cx="10683240" cy="3431324"/>
          </a:xfrm>
          <a:prstGeom prst="rect">
            <a:avLst/>
          </a:prstGeom>
        </p:spPr>
        <p:txBody>
          <a:bodyPr vert="horz" wrap="square" lIns="0" tIns="64135" rIns="0" bIns="0" rtlCol="0" anchor="t">
            <a:spAutoFit/>
          </a:bodyPr>
          <a:lstStyle/>
          <a:p>
            <a:pPr marL="12700" marR="354965">
              <a:lnSpc>
                <a:spcPct val="80000"/>
              </a:lnSpc>
              <a:spcBef>
                <a:spcPts val="505"/>
              </a:spcBef>
            </a:pPr>
            <a:r>
              <a:rPr sz="1700" b="1">
                <a:latin typeface="Arial"/>
                <a:cs typeface="Arial"/>
              </a:rPr>
              <a:t>Board</a:t>
            </a:r>
            <a:r>
              <a:rPr sz="1700" b="1" spc="-60">
                <a:latin typeface="Arial"/>
                <a:cs typeface="Arial"/>
              </a:rPr>
              <a:t> </a:t>
            </a:r>
            <a:r>
              <a:rPr sz="1700" b="1">
                <a:latin typeface="Arial"/>
                <a:cs typeface="Arial"/>
              </a:rPr>
              <a:t>as</a:t>
            </a:r>
            <a:r>
              <a:rPr sz="1700" b="1" spc="-45">
                <a:latin typeface="Arial"/>
                <a:cs typeface="Arial"/>
              </a:rPr>
              <a:t> </a:t>
            </a:r>
            <a:r>
              <a:rPr sz="1700" b="1">
                <a:latin typeface="Arial"/>
                <a:cs typeface="Arial"/>
              </a:rPr>
              <a:t>conscience</a:t>
            </a:r>
            <a:r>
              <a:rPr sz="1700" b="1" spc="-25">
                <a:latin typeface="Arial"/>
                <a:cs typeface="Arial"/>
              </a:rPr>
              <a:t> </a:t>
            </a:r>
            <a:r>
              <a:rPr sz="1700" b="1">
                <a:latin typeface="Arial"/>
                <a:cs typeface="Arial"/>
              </a:rPr>
              <a:t>of</a:t>
            </a:r>
            <a:r>
              <a:rPr sz="1700" b="1" spc="-55">
                <a:latin typeface="Arial"/>
                <a:cs typeface="Arial"/>
              </a:rPr>
              <a:t> </a:t>
            </a:r>
            <a:r>
              <a:rPr sz="1700" b="1">
                <a:latin typeface="Arial"/>
                <a:cs typeface="Arial"/>
              </a:rPr>
              <a:t>the</a:t>
            </a:r>
            <a:r>
              <a:rPr sz="1700" b="1" spc="-50">
                <a:latin typeface="Arial"/>
                <a:cs typeface="Arial"/>
              </a:rPr>
              <a:t> </a:t>
            </a:r>
            <a:r>
              <a:rPr sz="1700" b="1">
                <a:latin typeface="Arial"/>
                <a:cs typeface="Arial"/>
              </a:rPr>
              <a:t>organisation</a:t>
            </a:r>
            <a:r>
              <a:rPr sz="1700">
                <a:latin typeface="Arial"/>
                <a:cs typeface="Arial"/>
              </a:rPr>
              <a:t>:</a:t>
            </a:r>
            <a:r>
              <a:rPr sz="1700" spc="-35">
                <a:latin typeface="Arial"/>
                <a:cs typeface="Arial"/>
              </a:rPr>
              <a:t> </a:t>
            </a:r>
            <a:r>
              <a:rPr sz="1700">
                <a:latin typeface="Arial"/>
                <a:cs typeface="Arial"/>
              </a:rPr>
              <a:t>leading</a:t>
            </a:r>
            <a:r>
              <a:rPr sz="1700" spc="-25">
                <a:latin typeface="Arial"/>
                <a:cs typeface="Arial"/>
              </a:rPr>
              <a:t> </a:t>
            </a:r>
            <a:r>
              <a:rPr sz="1700">
                <a:latin typeface="Arial"/>
                <a:cs typeface="Arial"/>
              </a:rPr>
              <a:t>the</a:t>
            </a:r>
            <a:r>
              <a:rPr sz="1700" spc="-40">
                <a:latin typeface="Arial"/>
                <a:cs typeface="Arial"/>
              </a:rPr>
              <a:t> </a:t>
            </a:r>
            <a:r>
              <a:rPr sz="1700">
                <a:latin typeface="Arial"/>
                <a:cs typeface="Arial"/>
              </a:rPr>
              <a:t>development,</a:t>
            </a:r>
            <a:r>
              <a:rPr sz="1700" spc="-25">
                <a:latin typeface="Arial"/>
                <a:cs typeface="Arial"/>
              </a:rPr>
              <a:t> </a:t>
            </a:r>
            <a:r>
              <a:rPr sz="1700">
                <a:latin typeface="Arial"/>
                <a:cs typeface="Arial"/>
              </a:rPr>
              <a:t>upholding</a:t>
            </a:r>
            <a:r>
              <a:rPr sz="1700" spc="-25">
                <a:latin typeface="Arial"/>
                <a:cs typeface="Arial"/>
              </a:rPr>
              <a:t> </a:t>
            </a:r>
            <a:r>
              <a:rPr sz="1700">
                <a:latin typeface="Arial"/>
                <a:cs typeface="Arial"/>
              </a:rPr>
              <a:t>and</a:t>
            </a:r>
            <a:r>
              <a:rPr sz="1700" spc="-40">
                <a:latin typeface="Arial"/>
                <a:cs typeface="Arial"/>
              </a:rPr>
              <a:t> </a:t>
            </a:r>
            <a:r>
              <a:rPr sz="1700">
                <a:latin typeface="Arial"/>
                <a:cs typeface="Arial"/>
              </a:rPr>
              <a:t>review</a:t>
            </a:r>
            <a:r>
              <a:rPr sz="1700" spc="-50">
                <a:latin typeface="Arial"/>
                <a:cs typeface="Arial"/>
              </a:rPr>
              <a:t> </a:t>
            </a:r>
            <a:r>
              <a:rPr sz="1700">
                <a:latin typeface="Arial"/>
                <a:cs typeface="Arial"/>
              </a:rPr>
              <a:t>of</a:t>
            </a:r>
            <a:r>
              <a:rPr sz="1700" spc="-45">
                <a:latin typeface="Arial"/>
                <a:cs typeface="Arial"/>
              </a:rPr>
              <a:t> </a:t>
            </a:r>
            <a:r>
              <a:rPr sz="1700">
                <a:latin typeface="Arial"/>
                <a:cs typeface="Arial"/>
              </a:rPr>
              <a:t>a</a:t>
            </a:r>
            <a:r>
              <a:rPr sz="1700" spc="-55">
                <a:latin typeface="Arial"/>
                <a:cs typeface="Arial"/>
              </a:rPr>
              <a:t> </a:t>
            </a:r>
            <a:r>
              <a:rPr sz="1700">
                <a:latin typeface="Arial"/>
                <a:cs typeface="Arial"/>
              </a:rPr>
              <a:t>core</a:t>
            </a:r>
            <a:r>
              <a:rPr sz="1700" spc="-40">
                <a:latin typeface="Arial"/>
                <a:cs typeface="Arial"/>
              </a:rPr>
              <a:t> </a:t>
            </a:r>
            <a:r>
              <a:rPr sz="1700">
                <a:latin typeface="Arial"/>
                <a:cs typeface="Arial"/>
              </a:rPr>
              <a:t>set</a:t>
            </a:r>
            <a:r>
              <a:rPr sz="1700" spc="-45">
                <a:latin typeface="Arial"/>
                <a:cs typeface="Arial"/>
              </a:rPr>
              <a:t> </a:t>
            </a:r>
            <a:r>
              <a:rPr sz="1700" spc="-25">
                <a:latin typeface="Arial"/>
                <a:cs typeface="Arial"/>
              </a:rPr>
              <a:t>of </a:t>
            </a:r>
            <a:r>
              <a:rPr sz="1700">
                <a:latin typeface="Arial"/>
                <a:cs typeface="Arial"/>
              </a:rPr>
              <a:t>cultural</a:t>
            </a:r>
            <a:r>
              <a:rPr sz="1700" spc="-35">
                <a:latin typeface="Arial"/>
                <a:cs typeface="Arial"/>
              </a:rPr>
              <a:t> </a:t>
            </a:r>
            <a:r>
              <a:rPr sz="1700">
                <a:latin typeface="Arial"/>
                <a:cs typeface="Arial"/>
              </a:rPr>
              <a:t>values</a:t>
            </a:r>
            <a:r>
              <a:rPr sz="1700" spc="-30">
                <a:latin typeface="Arial"/>
                <a:cs typeface="Arial"/>
              </a:rPr>
              <a:t> </a:t>
            </a:r>
            <a:r>
              <a:rPr sz="1700">
                <a:latin typeface="Arial"/>
                <a:cs typeface="Arial"/>
              </a:rPr>
              <a:t>and</a:t>
            </a:r>
            <a:r>
              <a:rPr sz="1700" spc="-35">
                <a:latin typeface="Arial"/>
                <a:cs typeface="Arial"/>
              </a:rPr>
              <a:t> </a:t>
            </a:r>
            <a:r>
              <a:rPr sz="1700" spc="-10">
                <a:latin typeface="Arial"/>
                <a:cs typeface="Arial"/>
              </a:rPr>
              <a:t>behaviours</a:t>
            </a:r>
            <a:endParaRPr lang="en-US" sz="1700">
              <a:latin typeface="Arial"/>
              <a:cs typeface="Arial"/>
            </a:endParaRPr>
          </a:p>
          <a:p>
            <a:pPr>
              <a:lnSpc>
                <a:spcPct val="100000"/>
              </a:lnSpc>
              <a:spcBef>
                <a:spcPts val="25"/>
              </a:spcBef>
            </a:pPr>
            <a:endParaRPr sz="1750">
              <a:latin typeface="Arial"/>
              <a:cs typeface="Arial"/>
            </a:endParaRPr>
          </a:p>
          <a:p>
            <a:pPr marL="12700">
              <a:lnSpc>
                <a:spcPts val="1835"/>
              </a:lnSpc>
            </a:pPr>
            <a:r>
              <a:rPr sz="1700" b="1">
                <a:latin typeface="Arial"/>
                <a:cs typeface="Arial"/>
              </a:rPr>
              <a:t>Board</a:t>
            </a:r>
            <a:r>
              <a:rPr sz="1700" b="1" spc="-30">
                <a:latin typeface="Arial"/>
                <a:cs typeface="Arial"/>
              </a:rPr>
              <a:t> </a:t>
            </a:r>
            <a:r>
              <a:rPr sz="1700" b="1">
                <a:latin typeface="Arial"/>
                <a:cs typeface="Arial"/>
              </a:rPr>
              <a:t>as</a:t>
            </a:r>
            <a:r>
              <a:rPr sz="1700" b="1" spc="-25">
                <a:latin typeface="Arial"/>
                <a:cs typeface="Arial"/>
              </a:rPr>
              <a:t> </a:t>
            </a:r>
            <a:r>
              <a:rPr sz="1700" b="1">
                <a:latin typeface="Arial"/>
                <a:cs typeface="Arial"/>
              </a:rPr>
              <a:t>sensor</a:t>
            </a:r>
            <a:r>
              <a:rPr sz="1700">
                <a:latin typeface="Arial"/>
                <a:cs typeface="Arial"/>
              </a:rPr>
              <a:t>:</a:t>
            </a:r>
            <a:r>
              <a:rPr sz="1700" spc="-5">
                <a:latin typeface="Arial"/>
                <a:cs typeface="Arial"/>
              </a:rPr>
              <a:t> </a:t>
            </a:r>
            <a:r>
              <a:rPr sz="1700">
                <a:latin typeface="Arial"/>
                <a:cs typeface="Arial"/>
              </a:rPr>
              <a:t>discerning</a:t>
            </a:r>
            <a:r>
              <a:rPr sz="1700" spc="-10">
                <a:latin typeface="Arial"/>
                <a:cs typeface="Arial"/>
              </a:rPr>
              <a:t> </a:t>
            </a:r>
            <a:r>
              <a:rPr sz="1700">
                <a:latin typeface="Arial"/>
                <a:cs typeface="Arial"/>
              </a:rPr>
              <a:t>and</a:t>
            </a:r>
            <a:r>
              <a:rPr sz="1700" spc="-10">
                <a:latin typeface="Arial"/>
                <a:cs typeface="Arial"/>
              </a:rPr>
              <a:t> </a:t>
            </a:r>
            <a:r>
              <a:rPr sz="1700">
                <a:latin typeface="Arial"/>
                <a:cs typeface="Arial"/>
              </a:rPr>
              <a:t>acting</a:t>
            </a:r>
            <a:r>
              <a:rPr sz="1700" spc="-15">
                <a:latin typeface="Arial"/>
                <a:cs typeface="Arial"/>
              </a:rPr>
              <a:t> </a:t>
            </a:r>
            <a:r>
              <a:rPr sz="1700">
                <a:latin typeface="Arial"/>
                <a:cs typeface="Arial"/>
              </a:rPr>
              <a:t>upon</a:t>
            </a:r>
            <a:r>
              <a:rPr sz="1700" spc="-10">
                <a:latin typeface="Arial"/>
                <a:cs typeface="Arial"/>
              </a:rPr>
              <a:t> </a:t>
            </a:r>
            <a:r>
              <a:rPr sz="1700">
                <a:latin typeface="Arial"/>
                <a:cs typeface="Arial"/>
              </a:rPr>
              <a:t>performance</a:t>
            </a:r>
            <a:r>
              <a:rPr sz="1700" spc="-5">
                <a:latin typeface="Arial"/>
                <a:cs typeface="Arial"/>
              </a:rPr>
              <a:t> </a:t>
            </a:r>
            <a:r>
              <a:rPr sz="1700">
                <a:latin typeface="Arial"/>
                <a:cs typeface="Arial"/>
              </a:rPr>
              <a:t>issues</a:t>
            </a:r>
            <a:r>
              <a:rPr sz="1700" spc="-20">
                <a:latin typeface="Arial"/>
                <a:cs typeface="Arial"/>
              </a:rPr>
              <a:t> </a:t>
            </a:r>
            <a:r>
              <a:rPr sz="1700">
                <a:latin typeface="Arial"/>
                <a:cs typeface="Arial"/>
              </a:rPr>
              <a:t>and</a:t>
            </a:r>
            <a:r>
              <a:rPr sz="1700" spc="-10">
                <a:latin typeface="Arial"/>
                <a:cs typeface="Arial"/>
              </a:rPr>
              <a:t> </a:t>
            </a:r>
            <a:r>
              <a:rPr sz="1700">
                <a:latin typeface="Arial"/>
                <a:cs typeface="Arial"/>
              </a:rPr>
              <a:t>problems</a:t>
            </a:r>
            <a:r>
              <a:rPr sz="1700" spc="-10">
                <a:latin typeface="Arial"/>
                <a:cs typeface="Arial"/>
              </a:rPr>
              <a:t> </a:t>
            </a:r>
            <a:r>
              <a:rPr sz="1700">
                <a:latin typeface="Arial"/>
                <a:cs typeface="Arial"/>
              </a:rPr>
              <a:t>drawing</a:t>
            </a:r>
            <a:r>
              <a:rPr sz="1700" spc="-10">
                <a:latin typeface="Arial"/>
                <a:cs typeface="Arial"/>
              </a:rPr>
              <a:t> </a:t>
            </a:r>
            <a:r>
              <a:rPr sz="1700">
                <a:latin typeface="Arial"/>
                <a:cs typeface="Arial"/>
              </a:rPr>
              <a:t>from</a:t>
            </a:r>
            <a:r>
              <a:rPr sz="1700" spc="-30">
                <a:latin typeface="Arial"/>
                <a:cs typeface="Arial"/>
              </a:rPr>
              <a:t> </a:t>
            </a:r>
            <a:r>
              <a:rPr sz="1700">
                <a:latin typeface="Arial"/>
                <a:cs typeface="Arial"/>
              </a:rPr>
              <a:t>a</a:t>
            </a:r>
            <a:r>
              <a:rPr sz="1700" spc="-25">
                <a:latin typeface="Arial"/>
                <a:cs typeface="Arial"/>
              </a:rPr>
              <a:t> </a:t>
            </a:r>
            <a:r>
              <a:rPr sz="1700">
                <a:latin typeface="Arial"/>
                <a:cs typeface="Arial"/>
              </a:rPr>
              <a:t>diverse</a:t>
            </a:r>
            <a:r>
              <a:rPr sz="1700" spc="-15">
                <a:latin typeface="Arial"/>
                <a:cs typeface="Arial"/>
              </a:rPr>
              <a:t> </a:t>
            </a:r>
            <a:r>
              <a:rPr sz="1700" spc="-10">
                <a:latin typeface="Arial"/>
                <a:cs typeface="Arial"/>
              </a:rPr>
              <a:t>range</a:t>
            </a:r>
            <a:endParaRPr sz="1700">
              <a:latin typeface="Arial"/>
              <a:cs typeface="Arial"/>
            </a:endParaRPr>
          </a:p>
          <a:p>
            <a:pPr marL="12700">
              <a:lnSpc>
                <a:spcPts val="1835"/>
              </a:lnSpc>
            </a:pPr>
            <a:r>
              <a:rPr sz="1700">
                <a:latin typeface="Arial"/>
                <a:cs typeface="Arial"/>
              </a:rPr>
              <a:t>of</a:t>
            </a:r>
            <a:r>
              <a:rPr sz="1700" spc="385">
                <a:latin typeface="Arial"/>
                <a:cs typeface="Arial"/>
              </a:rPr>
              <a:t> </a:t>
            </a:r>
            <a:r>
              <a:rPr sz="1700">
                <a:latin typeface="Arial"/>
                <a:cs typeface="Arial"/>
              </a:rPr>
              <a:t>internal</a:t>
            </a:r>
            <a:r>
              <a:rPr sz="1700" spc="-30">
                <a:latin typeface="Arial"/>
                <a:cs typeface="Arial"/>
              </a:rPr>
              <a:t> </a:t>
            </a:r>
            <a:r>
              <a:rPr sz="1700">
                <a:latin typeface="Arial"/>
                <a:cs typeface="Arial"/>
              </a:rPr>
              <a:t>and</a:t>
            </a:r>
            <a:r>
              <a:rPr sz="1700" spc="-30">
                <a:latin typeface="Arial"/>
                <a:cs typeface="Arial"/>
              </a:rPr>
              <a:t> </a:t>
            </a:r>
            <a:r>
              <a:rPr sz="1700">
                <a:latin typeface="Arial"/>
                <a:cs typeface="Arial"/>
              </a:rPr>
              <a:t>external</a:t>
            </a:r>
            <a:r>
              <a:rPr sz="1700" spc="-20">
                <a:latin typeface="Arial"/>
                <a:cs typeface="Arial"/>
              </a:rPr>
              <a:t> </a:t>
            </a:r>
            <a:r>
              <a:rPr sz="1700">
                <a:latin typeface="Arial"/>
                <a:cs typeface="Arial"/>
              </a:rPr>
              <a:t>sources</a:t>
            </a:r>
            <a:r>
              <a:rPr sz="1700" spc="-30">
                <a:latin typeface="Arial"/>
                <a:cs typeface="Arial"/>
              </a:rPr>
              <a:t> </a:t>
            </a:r>
            <a:r>
              <a:rPr sz="1700">
                <a:latin typeface="Arial"/>
                <a:cs typeface="Arial"/>
              </a:rPr>
              <a:t>of</a:t>
            </a:r>
            <a:r>
              <a:rPr sz="1700" spc="-35">
                <a:latin typeface="Arial"/>
                <a:cs typeface="Arial"/>
              </a:rPr>
              <a:t> </a:t>
            </a:r>
            <a:r>
              <a:rPr sz="1700" spc="-10">
                <a:latin typeface="Arial"/>
                <a:cs typeface="Arial"/>
              </a:rPr>
              <a:t>intelligence</a:t>
            </a:r>
            <a:endParaRPr sz="1700">
              <a:latin typeface="Arial"/>
              <a:cs typeface="Arial"/>
            </a:endParaRPr>
          </a:p>
          <a:p>
            <a:pPr>
              <a:lnSpc>
                <a:spcPct val="100000"/>
              </a:lnSpc>
              <a:spcBef>
                <a:spcPts val="20"/>
              </a:spcBef>
            </a:pPr>
            <a:endParaRPr sz="2100">
              <a:latin typeface="Arial"/>
              <a:cs typeface="Arial"/>
            </a:endParaRPr>
          </a:p>
          <a:p>
            <a:pPr marL="12700" marR="5080">
              <a:lnSpc>
                <a:spcPts val="1630"/>
              </a:lnSpc>
              <a:spcBef>
                <a:spcPts val="5"/>
              </a:spcBef>
            </a:pPr>
            <a:r>
              <a:rPr sz="1700" b="1">
                <a:latin typeface="Arial"/>
                <a:cs typeface="Arial"/>
              </a:rPr>
              <a:t>Board</a:t>
            </a:r>
            <a:r>
              <a:rPr sz="1700" b="1" spc="-60">
                <a:latin typeface="Arial"/>
                <a:cs typeface="Arial"/>
              </a:rPr>
              <a:t> </a:t>
            </a:r>
            <a:r>
              <a:rPr sz="1700" b="1">
                <a:latin typeface="Arial"/>
                <a:cs typeface="Arial"/>
              </a:rPr>
              <a:t>as</a:t>
            </a:r>
            <a:r>
              <a:rPr sz="1700" b="1" spc="-50">
                <a:latin typeface="Arial"/>
                <a:cs typeface="Arial"/>
              </a:rPr>
              <a:t> </a:t>
            </a:r>
            <a:r>
              <a:rPr sz="1700" b="1">
                <a:latin typeface="Arial"/>
                <a:cs typeface="Arial"/>
              </a:rPr>
              <a:t>diplomat</a:t>
            </a:r>
            <a:r>
              <a:rPr sz="1700">
                <a:latin typeface="Arial"/>
                <a:cs typeface="Arial"/>
              </a:rPr>
              <a:t>:</a:t>
            </a:r>
            <a:r>
              <a:rPr sz="1700" spc="355">
                <a:latin typeface="Arial"/>
                <a:cs typeface="Arial"/>
              </a:rPr>
              <a:t> </a:t>
            </a:r>
            <a:r>
              <a:rPr sz="1700">
                <a:latin typeface="Arial"/>
                <a:cs typeface="Arial"/>
              </a:rPr>
              <a:t>listening,</a:t>
            </a:r>
            <a:r>
              <a:rPr sz="1700" spc="-45">
                <a:latin typeface="Arial"/>
                <a:cs typeface="Arial"/>
              </a:rPr>
              <a:t> </a:t>
            </a:r>
            <a:r>
              <a:rPr sz="1700">
                <a:latin typeface="Arial"/>
                <a:cs typeface="Arial"/>
              </a:rPr>
              <a:t>gauging</a:t>
            </a:r>
            <a:r>
              <a:rPr sz="1700" spc="-40">
                <a:latin typeface="Arial"/>
                <a:cs typeface="Arial"/>
              </a:rPr>
              <a:t> </a:t>
            </a:r>
            <a:r>
              <a:rPr sz="1700">
                <a:latin typeface="Arial"/>
                <a:cs typeface="Arial"/>
              </a:rPr>
              <a:t>and</a:t>
            </a:r>
            <a:r>
              <a:rPr sz="1700" spc="-50">
                <a:latin typeface="Arial"/>
                <a:cs typeface="Arial"/>
              </a:rPr>
              <a:t> </a:t>
            </a:r>
            <a:r>
              <a:rPr sz="1700">
                <a:latin typeface="Arial"/>
                <a:cs typeface="Arial"/>
              </a:rPr>
              <a:t>attending</a:t>
            </a:r>
            <a:r>
              <a:rPr sz="1700" spc="-35">
                <a:latin typeface="Arial"/>
                <a:cs typeface="Arial"/>
              </a:rPr>
              <a:t> </a:t>
            </a:r>
            <a:r>
              <a:rPr sz="1700">
                <a:latin typeface="Arial"/>
                <a:cs typeface="Arial"/>
              </a:rPr>
              <a:t>to</a:t>
            </a:r>
            <a:r>
              <a:rPr sz="1700" spc="-50">
                <a:latin typeface="Arial"/>
                <a:cs typeface="Arial"/>
              </a:rPr>
              <a:t> </a:t>
            </a:r>
            <a:r>
              <a:rPr sz="1700">
                <a:latin typeface="Arial"/>
                <a:cs typeface="Arial"/>
              </a:rPr>
              <a:t>the</a:t>
            </a:r>
            <a:r>
              <a:rPr sz="1700" spc="-50">
                <a:latin typeface="Arial"/>
                <a:cs typeface="Arial"/>
              </a:rPr>
              <a:t> </a:t>
            </a:r>
            <a:r>
              <a:rPr sz="1700">
                <a:latin typeface="Arial"/>
                <a:cs typeface="Arial"/>
              </a:rPr>
              <a:t>various</a:t>
            </a:r>
            <a:r>
              <a:rPr sz="1700" spc="-50">
                <a:latin typeface="Arial"/>
                <a:cs typeface="Arial"/>
              </a:rPr>
              <a:t> </a:t>
            </a:r>
            <a:r>
              <a:rPr sz="1700">
                <a:latin typeface="Arial"/>
                <a:cs typeface="Arial"/>
              </a:rPr>
              <a:t>stakeholder</a:t>
            </a:r>
            <a:r>
              <a:rPr sz="1700" spc="-40">
                <a:latin typeface="Arial"/>
                <a:cs typeface="Arial"/>
              </a:rPr>
              <a:t> </a:t>
            </a:r>
            <a:r>
              <a:rPr sz="1700">
                <a:latin typeface="Arial"/>
                <a:cs typeface="Arial"/>
              </a:rPr>
              <a:t>interests</a:t>
            </a:r>
            <a:r>
              <a:rPr sz="1700" spc="-40">
                <a:latin typeface="Arial"/>
                <a:cs typeface="Arial"/>
              </a:rPr>
              <a:t> </a:t>
            </a:r>
            <a:r>
              <a:rPr sz="1700">
                <a:latin typeface="Arial"/>
                <a:cs typeface="Arial"/>
              </a:rPr>
              <a:t>and</a:t>
            </a:r>
            <a:r>
              <a:rPr sz="1700" spc="-50">
                <a:latin typeface="Arial"/>
                <a:cs typeface="Arial"/>
              </a:rPr>
              <a:t> </a:t>
            </a:r>
            <a:r>
              <a:rPr sz="1700">
                <a:latin typeface="Arial"/>
                <a:cs typeface="Arial"/>
              </a:rPr>
              <a:t>perspectives</a:t>
            </a:r>
            <a:r>
              <a:rPr sz="1700" spc="-40">
                <a:latin typeface="Arial"/>
                <a:cs typeface="Arial"/>
              </a:rPr>
              <a:t> </a:t>
            </a:r>
            <a:r>
              <a:rPr sz="1700" spc="-20">
                <a:latin typeface="Arial"/>
                <a:cs typeface="Arial"/>
              </a:rPr>
              <a:t>that </a:t>
            </a:r>
            <a:r>
              <a:rPr sz="1700">
                <a:latin typeface="Arial"/>
                <a:cs typeface="Arial"/>
              </a:rPr>
              <a:t>have</a:t>
            </a:r>
            <a:r>
              <a:rPr sz="1700" spc="-25">
                <a:latin typeface="Arial"/>
                <a:cs typeface="Arial"/>
              </a:rPr>
              <a:t> </a:t>
            </a:r>
            <a:r>
              <a:rPr sz="1700">
                <a:latin typeface="Arial"/>
                <a:cs typeface="Arial"/>
              </a:rPr>
              <a:t>a</a:t>
            </a:r>
            <a:r>
              <a:rPr sz="1700" spc="-35">
                <a:latin typeface="Arial"/>
                <a:cs typeface="Arial"/>
              </a:rPr>
              <a:t> </a:t>
            </a:r>
            <a:r>
              <a:rPr sz="1700">
                <a:latin typeface="Arial"/>
                <a:cs typeface="Arial"/>
              </a:rPr>
              <a:t>bearing</a:t>
            </a:r>
            <a:r>
              <a:rPr sz="1700" spc="-10">
                <a:latin typeface="Arial"/>
                <a:cs typeface="Arial"/>
              </a:rPr>
              <a:t> </a:t>
            </a:r>
            <a:r>
              <a:rPr sz="1700">
                <a:latin typeface="Arial"/>
                <a:cs typeface="Arial"/>
              </a:rPr>
              <a:t>on</a:t>
            </a:r>
            <a:r>
              <a:rPr sz="1700" spc="-25">
                <a:latin typeface="Arial"/>
                <a:cs typeface="Arial"/>
              </a:rPr>
              <a:t> </a:t>
            </a:r>
            <a:r>
              <a:rPr sz="1700">
                <a:latin typeface="Arial"/>
                <a:cs typeface="Arial"/>
              </a:rPr>
              <a:t>the</a:t>
            </a:r>
            <a:r>
              <a:rPr sz="1700" spc="-25">
                <a:latin typeface="Arial"/>
                <a:cs typeface="Arial"/>
              </a:rPr>
              <a:t> </a:t>
            </a:r>
            <a:r>
              <a:rPr sz="1700" spc="-10">
                <a:latin typeface="Arial"/>
                <a:cs typeface="Arial"/>
              </a:rPr>
              <a:t>organisation</a:t>
            </a:r>
            <a:endParaRPr sz="1700">
              <a:latin typeface="Arial"/>
              <a:cs typeface="Arial"/>
            </a:endParaRPr>
          </a:p>
          <a:p>
            <a:pPr>
              <a:lnSpc>
                <a:spcPct val="100000"/>
              </a:lnSpc>
              <a:spcBef>
                <a:spcPts val="45"/>
              </a:spcBef>
            </a:pPr>
            <a:endParaRPr sz="2100">
              <a:latin typeface="Arial"/>
              <a:cs typeface="Arial"/>
            </a:endParaRPr>
          </a:p>
          <a:p>
            <a:pPr marL="12700" marR="15240">
              <a:lnSpc>
                <a:spcPct val="80000"/>
              </a:lnSpc>
              <a:spcBef>
                <a:spcPts val="5"/>
              </a:spcBef>
            </a:pPr>
            <a:r>
              <a:rPr sz="1700" b="1">
                <a:latin typeface="Arial"/>
                <a:cs typeface="Arial"/>
              </a:rPr>
              <a:t>Board</a:t>
            </a:r>
            <a:r>
              <a:rPr sz="1700" b="1" spc="-65">
                <a:latin typeface="Arial"/>
                <a:cs typeface="Arial"/>
              </a:rPr>
              <a:t> </a:t>
            </a:r>
            <a:r>
              <a:rPr sz="1700" b="1">
                <a:latin typeface="Arial"/>
                <a:cs typeface="Arial"/>
              </a:rPr>
              <a:t>as</a:t>
            </a:r>
            <a:r>
              <a:rPr sz="1700" b="1" spc="-55">
                <a:latin typeface="Arial"/>
                <a:cs typeface="Arial"/>
              </a:rPr>
              <a:t> </a:t>
            </a:r>
            <a:r>
              <a:rPr sz="1700" b="1">
                <a:latin typeface="Arial"/>
                <a:cs typeface="Arial"/>
              </a:rPr>
              <a:t>shock</a:t>
            </a:r>
            <a:r>
              <a:rPr sz="1700" b="1" spc="-55">
                <a:latin typeface="Arial"/>
                <a:cs typeface="Arial"/>
              </a:rPr>
              <a:t> </a:t>
            </a:r>
            <a:r>
              <a:rPr sz="1700" b="1">
                <a:latin typeface="Arial"/>
                <a:cs typeface="Arial"/>
              </a:rPr>
              <a:t>absorber</a:t>
            </a:r>
            <a:r>
              <a:rPr sz="1700">
                <a:latin typeface="Arial"/>
                <a:cs typeface="Arial"/>
              </a:rPr>
              <a:t>:</a:t>
            </a:r>
            <a:r>
              <a:rPr sz="1700" spc="-35">
                <a:latin typeface="Arial"/>
                <a:cs typeface="Arial"/>
              </a:rPr>
              <a:t> </a:t>
            </a:r>
            <a:r>
              <a:rPr sz="1700">
                <a:latin typeface="Arial"/>
                <a:cs typeface="Arial"/>
              </a:rPr>
              <a:t>supporting</a:t>
            </a:r>
            <a:r>
              <a:rPr sz="1700" spc="365">
                <a:latin typeface="Arial"/>
                <a:cs typeface="Arial"/>
              </a:rPr>
              <a:t> </a:t>
            </a:r>
            <a:r>
              <a:rPr sz="1700">
                <a:latin typeface="Arial"/>
                <a:cs typeface="Arial"/>
              </a:rPr>
              <a:t>the</a:t>
            </a:r>
            <a:r>
              <a:rPr sz="1700" spc="-55">
                <a:latin typeface="Arial"/>
                <a:cs typeface="Arial"/>
              </a:rPr>
              <a:t> </a:t>
            </a:r>
            <a:r>
              <a:rPr sz="1700">
                <a:latin typeface="Arial"/>
                <a:cs typeface="Arial"/>
              </a:rPr>
              <a:t>organisation</a:t>
            </a:r>
            <a:r>
              <a:rPr sz="1700" spc="-40">
                <a:latin typeface="Arial"/>
                <a:cs typeface="Arial"/>
              </a:rPr>
              <a:t> </a:t>
            </a:r>
            <a:r>
              <a:rPr sz="1700">
                <a:latin typeface="Arial"/>
                <a:cs typeface="Arial"/>
              </a:rPr>
              <a:t>when</a:t>
            </a:r>
            <a:r>
              <a:rPr sz="1700" spc="-45">
                <a:latin typeface="Arial"/>
                <a:cs typeface="Arial"/>
              </a:rPr>
              <a:t> </a:t>
            </a:r>
            <a:r>
              <a:rPr sz="1700">
                <a:latin typeface="Arial"/>
                <a:cs typeface="Arial"/>
              </a:rPr>
              <a:t>subject</a:t>
            </a:r>
            <a:r>
              <a:rPr sz="1700" spc="-45">
                <a:latin typeface="Arial"/>
                <a:cs typeface="Arial"/>
              </a:rPr>
              <a:t> </a:t>
            </a:r>
            <a:r>
              <a:rPr sz="1700">
                <a:latin typeface="Arial"/>
                <a:cs typeface="Arial"/>
              </a:rPr>
              <a:t>to</a:t>
            </a:r>
            <a:r>
              <a:rPr sz="1700" spc="-60">
                <a:latin typeface="Arial"/>
                <a:cs typeface="Arial"/>
              </a:rPr>
              <a:t> </a:t>
            </a:r>
            <a:r>
              <a:rPr sz="1700">
                <a:latin typeface="Arial"/>
                <a:cs typeface="Arial"/>
              </a:rPr>
              <a:t>regulatory</a:t>
            </a:r>
            <a:r>
              <a:rPr sz="1700" spc="-40">
                <a:latin typeface="Arial"/>
                <a:cs typeface="Arial"/>
              </a:rPr>
              <a:t> </a:t>
            </a:r>
            <a:r>
              <a:rPr sz="1700" spc="-10">
                <a:latin typeface="Arial"/>
                <a:cs typeface="Arial"/>
              </a:rPr>
              <a:t>scrutiny,</a:t>
            </a:r>
            <a:r>
              <a:rPr sz="1700" spc="-65">
                <a:latin typeface="Arial"/>
                <a:cs typeface="Arial"/>
              </a:rPr>
              <a:t> </a:t>
            </a:r>
            <a:r>
              <a:rPr sz="1700">
                <a:latin typeface="Arial"/>
                <a:cs typeface="Arial"/>
              </a:rPr>
              <a:t>offering</a:t>
            </a:r>
            <a:r>
              <a:rPr sz="1700" spc="-40">
                <a:latin typeface="Arial"/>
                <a:cs typeface="Arial"/>
              </a:rPr>
              <a:t> </a:t>
            </a:r>
            <a:r>
              <a:rPr sz="1700" spc="-10">
                <a:latin typeface="Arial"/>
                <a:cs typeface="Arial"/>
              </a:rPr>
              <a:t>motivation </a:t>
            </a:r>
            <a:r>
              <a:rPr sz="1700">
                <a:latin typeface="Arial"/>
                <a:cs typeface="Arial"/>
              </a:rPr>
              <a:t>and</a:t>
            </a:r>
            <a:r>
              <a:rPr sz="1700" spc="-40">
                <a:latin typeface="Arial"/>
                <a:cs typeface="Arial"/>
              </a:rPr>
              <a:t> </a:t>
            </a:r>
            <a:r>
              <a:rPr sz="1700" spc="-10">
                <a:latin typeface="Arial"/>
                <a:cs typeface="Arial"/>
              </a:rPr>
              <a:t>encouragement,</a:t>
            </a:r>
            <a:r>
              <a:rPr sz="1700" spc="-25">
                <a:latin typeface="Arial"/>
                <a:cs typeface="Arial"/>
              </a:rPr>
              <a:t> </a:t>
            </a:r>
            <a:r>
              <a:rPr sz="1700">
                <a:latin typeface="Arial"/>
                <a:cs typeface="Arial"/>
              </a:rPr>
              <a:t>and</a:t>
            </a:r>
            <a:r>
              <a:rPr sz="1700" spc="-40">
                <a:latin typeface="Arial"/>
                <a:cs typeface="Arial"/>
              </a:rPr>
              <a:t> </a:t>
            </a:r>
            <a:r>
              <a:rPr sz="1700">
                <a:latin typeface="Arial"/>
                <a:cs typeface="Arial"/>
              </a:rPr>
              <a:t>helping</a:t>
            </a:r>
            <a:r>
              <a:rPr sz="1700" spc="-25">
                <a:latin typeface="Arial"/>
                <a:cs typeface="Arial"/>
              </a:rPr>
              <a:t> </a:t>
            </a:r>
            <a:r>
              <a:rPr sz="1700">
                <a:latin typeface="Arial"/>
                <a:cs typeface="Arial"/>
              </a:rPr>
              <a:t>prioritise</a:t>
            </a:r>
            <a:r>
              <a:rPr sz="1700" spc="-50">
                <a:latin typeface="Arial"/>
                <a:cs typeface="Arial"/>
              </a:rPr>
              <a:t> </a:t>
            </a:r>
            <a:r>
              <a:rPr sz="1700">
                <a:latin typeface="Arial"/>
                <a:cs typeface="Arial"/>
              </a:rPr>
              <a:t>areas</a:t>
            </a:r>
            <a:r>
              <a:rPr sz="1700" spc="-40">
                <a:latin typeface="Arial"/>
                <a:cs typeface="Arial"/>
              </a:rPr>
              <a:t> </a:t>
            </a:r>
            <a:r>
              <a:rPr sz="1700">
                <a:latin typeface="Arial"/>
                <a:cs typeface="Arial"/>
              </a:rPr>
              <a:t>for</a:t>
            </a:r>
            <a:r>
              <a:rPr sz="1700" spc="-45">
                <a:latin typeface="Arial"/>
                <a:cs typeface="Arial"/>
              </a:rPr>
              <a:t> </a:t>
            </a:r>
            <a:r>
              <a:rPr sz="1700" spc="-10">
                <a:latin typeface="Arial"/>
                <a:cs typeface="Arial"/>
              </a:rPr>
              <a:t>action</a:t>
            </a:r>
            <a:endParaRPr sz="1700">
              <a:latin typeface="Arial"/>
              <a:cs typeface="Arial"/>
            </a:endParaRPr>
          </a:p>
          <a:p>
            <a:pPr>
              <a:lnSpc>
                <a:spcPct val="100000"/>
              </a:lnSpc>
              <a:spcBef>
                <a:spcPts val="30"/>
              </a:spcBef>
            </a:pPr>
            <a:endParaRPr sz="2100">
              <a:latin typeface="Arial"/>
              <a:cs typeface="Arial"/>
            </a:endParaRPr>
          </a:p>
          <a:p>
            <a:pPr marL="12700" marR="318770">
              <a:lnSpc>
                <a:spcPct val="80000"/>
              </a:lnSpc>
            </a:pPr>
            <a:r>
              <a:rPr sz="1700" b="1">
                <a:latin typeface="Arial"/>
                <a:cs typeface="Arial"/>
              </a:rPr>
              <a:t>Board</a:t>
            </a:r>
            <a:r>
              <a:rPr sz="1700" b="1" spc="-75">
                <a:latin typeface="Arial"/>
                <a:cs typeface="Arial"/>
              </a:rPr>
              <a:t> </a:t>
            </a:r>
            <a:r>
              <a:rPr sz="1700" b="1">
                <a:latin typeface="Arial"/>
                <a:cs typeface="Arial"/>
              </a:rPr>
              <a:t>as</a:t>
            </a:r>
            <a:r>
              <a:rPr sz="1700" b="1" spc="-65">
                <a:latin typeface="Arial"/>
                <a:cs typeface="Arial"/>
              </a:rPr>
              <a:t> </a:t>
            </a:r>
            <a:r>
              <a:rPr sz="1700" b="1">
                <a:latin typeface="Arial"/>
                <a:cs typeface="Arial"/>
              </a:rPr>
              <a:t>coach</a:t>
            </a:r>
            <a:r>
              <a:rPr sz="1700">
                <a:latin typeface="Arial"/>
                <a:cs typeface="Arial"/>
              </a:rPr>
              <a:t>:</a:t>
            </a:r>
            <a:r>
              <a:rPr sz="1700" spc="-55">
                <a:latin typeface="Arial"/>
                <a:cs typeface="Arial"/>
              </a:rPr>
              <a:t> </a:t>
            </a:r>
            <a:r>
              <a:rPr sz="1700">
                <a:latin typeface="Arial"/>
                <a:cs typeface="Arial"/>
              </a:rPr>
              <a:t>setting</a:t>
            </a:r>
            <a:r>
              <a:rPr sz="1700" spc="-60">
                <a:latin typeface="Arial"/>
                <a:cs typeface="Arial"/>
              </a:rPr>
              <a:t> </a:t>
            </a:r>
            <a:r>
              <a:rPr sz="1700">
                <a:latin typeface="Arial"/>
                <a:cs typeface="Arial"/>
              </a:rPr>
              <a:t>ambition</a:t>
            </a:r>
            <a:r>
              <a:rPr sz="1700" spc="-60">
                <a:latin typeface="Arial"/>
                <a:cs typeface="Arial"/>
              </a:rPr>
              <a:t> </a:t>
            </a:r>
            <a:r>
              <a:rPr sz="1700">
                <a:latin typeface="Arial"/>
                <a:cs typeface="Arial"/>
              </a:rPr>
              <a:t>and</a:t>
            </a:r>
            <a:r>
              <a:rPr sz="1700" spc="-60">
                <a:latin typeface="Arial"/>
                <a:cs typeface="Arial"/>
              </a:rPr>
              <a:t> </a:t>
            </a:r>
            <a:r>
              <a:rPr sz="1700">
                <a:latin typeface="Arial"/>
                <a:cs typeface="Arial"/>
              </a:rPr>
              <a:t>direction,</a:t>
            </a:r>
            <a:r>
              <a:rPr sz="1700" spc="-60">
                <a:latin typeface="Arial"/>
                <a:cs typeface="Arial"/>
              </a:rPr>
              <a:t> </a:t>
            </a:r>
            <a:r>
              <a:rPr sz="1700">
                <a:latin typeface="Arial"/>
                <a:cs typeface="Arial"/>
              </a:rPr>
              <a:t>assessing</a:t>
            </a:r>
            <a:r>
              <a:rPr sz="1700" spc="-60">
                <a:latin typeface="Arial"/>
                <a:cs typeface="Arial"/>
              </a:rPr>
              <a:t> </a:t>
            </a:r>
            <a:r>
              <a:rPr sz="1700">
                <a:latin typeface="Arial"/>
                <a:cs typeface="Arial"/>
              </a:rPr>
              <a:t>performance,</a:t>
            </a:r>
            <a:r>
              <a:rPr sz="1700" spc="-55">
                <a:latin typeface="Arial"/>
                <a:cs typeface="Arial"/>
              </a:rPr>
              <a:t> </a:t>
            </a:r>
            <a:r>
              <a:rPr sz="1700">
                <a:latin typeface="Arial"/>
                <a:cs typeface="Arial"/>
              </a:rPr>
              <a:t>agreeing</a:t>
            </a:r>
            <a:r>
              <a:rPr sz="1700" spc="-55">
                <a:latin typeface="Arial"/>
                <a:cs typeface="Arial"/>
              </a:rPr>
              <a:t> </a:t>
            </a:r>
            <a:r>
              <a:rPr sz="1700">
                <a:latin typeface="Arial"/>
                <a:cs typeface="Arial"/>
              </a:rPr>
              <a:t>areas</a:t>
            </a:r>
            <a:r>
              <a:rPr sz="1700" spc="-55">
                <a:latin typeface="Arial"/>
                <a:cs typeface="Arial"/>
              </a:rPr>
              <a:t> </a:t>
            </a:r>
            <a:r>
              <a:rPr sz="1700">
                <a:latin typeface="Arial"/>
                <a:cs typeface="Arial"/>
              </a:rPr>
              <a:t>for</a:t>
            </a:r>
            <a:r>
              <a:rPr sz="1700" spc="-75">
                <a:latin typeface="Arial"/>
                <a:cs typeface="Arial"/>
              </a:rPr>
              <a:t> </a:t>
            </a:r>
            <a:r>
              <a:rPr sz="1700">
                <a:latin typeface="Arial"/>
                <a:cs typeface="Arial"/>
              </a:rPr>
              <a:t>development,</a:t>
            </a:r>
            <a:r>
              <a:rPr sz="1700" spc="-45">
                <a:latin typeface="Arial"/>
                <a:cs typeface="Arial"/>
              </a:rPr>
              <a:t> </a:t>
            </a:r>
            <a:r>
              <a:rPr sz="1700" spc="-50">
                <a:latin typeface="Arial"/>
                <a:cs typeface="Arial"/>
              </a:rPr>
              <a:t>&amp; </a:t>
            </a:r>
            <a:r>
              <a:rPr sz="1700">
                <a:latin typeface="Arial"/>
                <a:cs typeface="Arial"/>
              </a:rPr>
              <a:t>instilling</a:t>
            </a:r>
            <a:r>
              <a:rPr sz="1700" spc="-55">
                <a:latin typeface="Arial"/>
                <a:cs typeface="Arial"/>
              </a:rPr>
              <a:t> </a:t>
            </a:r>
            <a:r>
              <a:rPr sz="1700">
                <a:latin typeface="Arial"/>
                <a:cs typeface="Arial"/>
              </a:rPr>
              <a:t>a</a:t>
            </a:r>
            <a:r>
              <a:rPr sz="1700" spc="-55">
                <a:latin typeface="Arial"/>
                <a:cs typeface="Arial"/>
              </a:rPr>
              <a:t> </a:t>
            </a:r>
            <a:r>
              <a:rPr sz="1700">
                <a:latin typeface="Arial"/>
                <a:cs typeface="Arial"/>
              </a:rPr>
              <a:t>restless</a:t>
            </a:r>
            <a:r>
              <a:rPr sz="1700" spc="-45">
                <a:latin typeface="Arial"/>
                <a:cs typeface="Arial"/>
              </a:rPr>
              <a:t> </a:t>
            </a:r>
            <a:r>
              <a:rPr sz="1700">
                <a:latin typeface="Arial"/>
                <a:cs typeface="Arial"/>
              </a:rPr>
              <a:t>urge</a:t>
            </a:r>
            <a:r>
              <a:rPr sz="1700" spc="-35">
                <a:latin typeface="Arial"/>
                <a:cs typeface="Arial"/>
              </a:rPr>
              <a:t> </a:t>
            </a:r>
            <a:r>
              <a:rPr sz="1700">
                <a:latin typeface="Arial"/>
                <a:cs typeface="Arial"/>
              </a:rPr>
              <a:t>for</a:t>
            </a:r>
            <a:r>
              <a:rPr sz="1700" spc="-45">
                <a:latin typeface="Arial"/>
                <a:cs typeface="Arial"/>
              </a:rPr>
              <a:t> </a:t>
            </a:r>
            <a:r>
              <a:rPr sz="1700">
                <a:latin typeface="Arial"/>
                <a:cs typeface="Arial"/>
              </a:rPr>
              <a:t>the</a:t>
            </a:r>
            <a:r>
              <a:rPr sz="1700" spc="-45">
                <a:latin typeface="Arial"/>
                <a:cs typeface="Arial"/>
              </a:rPr>
              <a:t> </a:t>
            </a:r>
            <a:r>
              <a:rPr sz="1700">
                <a:latin typeface="Arial"/>
                <a:cs typeface="Arial"/>
              </a:rPr>
              <a:t>achievement</a:t>
            </a:r>
            <a:r>
              <a:rPr sz="1700" spc="-25">
                <a:latin typeface="Arial"/>
                <a:cs typeface="Arial"/>
              </a:rPr>
              <a:t> </a:t>
            </a:r>
            <a:r>
              <a:rPr sz="1700">
                <a:latin typeface="Arial"/>
                <a:cs typeface="Arial"/>
              </a:rPr>
              <a:t>of</a:t>
            </a:r>
            <a:r>
              <a:rPr sz="1700" spc="-50">
                <a:latin typeface="Arial"/>
                <a:cs typeface="Arial"/>
              </a:rPr>
              <a:t> </a:t>
            </a:r>
            <a:r>
              <a:rPr sz="1700">
                <a:latin typeface="Arial"/>
                <a:cs typeface="Arial"/>
              </a:rPr>
              <a:t>higher</a:t>
            </a:r>
            <a:r>
              <a:rPr sz="1700" spc="-30">
                <a:latin typeface="Arial"/>
                <a:cs typeface="Arial"/>
              </a:rPr>
              <a:t> </a:t>
            </a:r>
            <a:r>
              <a:rPr sz="1700" spc="-10">
                <a:latin typeface="Arial"/>
                <a:cs typeface="Arial"/>
              </a:rPr>
              <a:t>ambitions</a:t>
            </a:r>
            <a:endParaRPr sz="1700">
              <a:latin typeface="Arial"/>
              <a:cs typeface="Arial"/>
            </a:endParaRPr>
          </a:p>
        </p:txBody>
      </p:sp>
    </p:spTree>
    <p:extLst>
      <p:ext uri="{BB962C8B-B14F-4D97-AF65-F5344CB8AC3E}">
        <p14:creationId xmlns:p14="http://schemas.microsoft.com/office/powerpoint/2010/main" val="1957433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53949" y="356234"/>
            <a:ext cx="11476990" cy="0"/>
          </a:xfrm>
          <a:custGeom>
            <a:avLst/>
            <a:gdLst/>
            <a:ahLst/>
            <a:cxnLst/>
            <a:rect l="l" t="t" r="r" b="b"/>
            <a:pathLst>
              <a:path w="11476990">
                <a:moveTo>
                  <a:pt x="0" y="0"/>
                </a:moveTo>
                <a:lnTo>
                  <a:pt x="11476609" y="0"/>
                </a:lnTo>
              </a:path>
            </a:pathLst>
          </a:custGeom>
          <a:ln w="12954">
            <a:solidFill>
              <a:srgbClr val="9C9C9C"/>
            </a:solidFill>
          </a:ln>
        </p:spPr>
        <p:txBody>
          <a:bodyPr wrap="square" lIns="0" tIns="0" rIns="0" bIns="0" rtlCol="0"/>
          <a:lstStyle/>
          <a:p>
            <a:endParaRPr/>
          </a:p>
        </p:txBody>
      </p:sp>
      <p:sp>
        <p:nvSpPr>
          <p:cNvPr id="3" name="object 3"/>
          <p:cNvSpPr txBox="1">
            <a:spLocks noGrp="1"/>
          </p:cNvSpPr>
          <p:nvPr>
            <p:ph type="title"/>
          </p:nvPr>
        </p:nvSpPr>
        <p:spPr>
          <a:xfrm>
            <a:off x="342900" y="431291"/>
            <a:ext cx="11409045" cy="1245235"/>
          </a:xfrm>
          <a:prstGeom prst="rect">
            <a:avLst/>
          </a:prstGeom>
        </p:spPr>
        <p:txBody>
          <a:bodyPr vert="horz" wrap="square" lIns="0" tIns="88900" rIns="0" bIns="0" rtlCol="0" anchor="t">
            <a:spAutoFit/>
          </a:bodyPr>
          <a:lstStyle/>
          <a:p>
            <a:pPr marL="12700" marR="5080">
              <a:lnSpc>
                <a:spcPts val="3000"/>
              </a:lnSpc>
              <a:spcBef>
                <a:spcPts val="700"/>
              </a:spcBef>
              <a:tabLst>
                <a:tab pos="1154430" algn="l"/>
                <a:tab pos="3939540" algn="l"/>
                <a:tab pos="4734560" algn="l"/>
                <a:tab pos="5716270" algn="l"/>
                <a:tab pos="5814695" algn="l"/>
                <a:tab pos="6511290" algn="l"/>
                <a:tab pos="8121650" algn="l"/>
                <a:tab pos="8407400" algn="l"/>
              </a:tabLst>
            </a:pPr>
            <a:r>
              <a:rPr sz="2800">
                <a:solidFill>
                  <a:srgbClr val="6C009C"/>
                </a:solidFill>
              </a:rPr>
              <a:t>I</a:t>
            </a:r>
            <a:r>
              <a:rPr sz="2800" spc="-420">
                <a:solidFill>
                  <a:srgbClr val="6C009C"/>
                </a:solidFill>
              </a:rPr>
              <a:t> </a:t>
            </a:r>
            <a:r>
              <a:rPr sz="2800" spc="-30">
                <a:solidFill>
                  <a:srgbClr val="6C009C"/>
                </a:solidFill>
              </a:rPr>
              <a:t>N</a:t>
            </a:r>
            <a:r>
              <a:rPr sz="2800" spc="-415">
                <a:solidFill>
                  <a:srgbClr val="6C009C"/>
                </a:solidFill>
              </a:rPr>
              <a:t> </a:t>
            </a:r>
            <a:r>
              <a:rPr sz="2800">
                <a:solidFill>
                  <a:srgbClr val="6C009C"/>
                </a:solidFill>
              </a:rPr>
              <a:t>T</a:t>
            </a:r>
            <a:r>
              <a:rPr sz="2800" spc="-415">
                <a:solidFill>
                  <a:srgbClr val="6C009C"/>
                </a:solidFill>
              </a:rPr>
              <a:t> </a:t>
            </a:r>
            <a:r>
              <a:rPr sz="2800">
                <a:solidFill>
                  <a:srgbClr val="6C009C"/>
                </a:solidFill>
              </a:rPr>
              <a:t>E</a:t>
            </a:r>
            <a:r>
              <a:rPr sz="2800" spc="-415">
                <a:solidFill>
                  <a:srgbClr val="6C009C"/>
                </a:solidFill>
              </a:rPr>
              <a:t> </a:t>
            </a:r>
            <a:r>
              <a:rPr sz="2800" spc="-30">
                <a:solidFill>
                  <a:srgbClr val="6C009C"/>
                </a:solidFill>
              </a:rPr>
              <a:t>R</a:t>
            </a:r>
            <a:r>
              <a:rPr sz="2800" spc="-420">
                <a:solidFill>
                  <a:srgbClr val="6C009C"/>
                </a:solidFill>
              </a:rPr>
              <a:t> </a:t>
            </a:r>
            <a:r>
              <a:rPr sz="2800" spc="-30">
                <a:solidFill>
                  <a:srgbClr val="6C009C"/>
                </a:solidFill>
              </a:rPr>
              <a:t>C</a:t>
            </a:r>
            <a:r>
              <a:rPr sz="2800" spc="-415">
                <a:solidFill>
                  <a:srgbClr val="6C009C"/>
                </a:solidFill>
              </a:rPr>
              <a:t> </a:t>
            </a:r>
            <a:r>
              <a:rPr sz="2800">
                <a:solidFill>
                  <a:srgbClr val="6C009C"/>
                </a:solidFill>
              </a:rPr>
              <a:t>O</a:t>
            </a:r>
            <a:r>
              <a:rPr sz="2800" spc="-415">
                <a:solidFill>
                  <a:srgbClr val="6C009C"/>
                </a:solidFill>
              </a:rPr>
              <a:t> </a:t>
            </a:r>
            <a:r>
              <a:rPr sz="2800" spc="-30">
                <a:solidFill>
                  <a:srgbClr val="6C009C"/>
                </a:solidFill>
              </a:rPr>
              <a:t>N</a:t>
            </a:r>
            <a:r>
              <a:rPr sz="2800" spc="-415">
                <a:solidFill>
                  <a:srgbClr val="6C009C"/>
                </a:solidFill>
              </a:rPr>
              <a:t> </a:t>
            </a:r>
            <a:r>
              <a:rPr sz="2800" spc="-30" err="1">
                <a:solidFill>
                  <a:srgbClr val="6C009C"/>
                </a:solidFill>
              </a:rPr>
              <a:t>N</a:t>
            </a:r>
            <a:r>
              <a:rPr sz="2800" spc="-415">
                <a:solidFill>
                  <a:srgbClr val="6C009C"/>
                </a:solidFill>
              </a:rPr>
              <a:t> </a:t>
            </a:r>
            <a:r>
              <a:rPr sz="2800">
                <a:solidFill>
                  <a:srgbClr val="6C009C"/>
                </a:solidFill>
              </a:rPr>
              <a:t>E</a:t>
            </a:r>
            <a:r>
              <a:rPr sz="2800" spc="-420">
                <a:solidFill>
                  <a:srgbClr val="6C009C"/>
                </a:solidFill>
              </a:rPr>
              <a:t> </a:t>
            </a:r>
            <a:r>
              <a:rPr sz="2800" spc="-30">
                <a:solidFill>
                  <a:srgbClr val="6C009C"/>
                </a:solidFill>
              </a:rPr>
              <a:t>C</a:t>
            </a:r>
            <a:r>
              <a:rPr sz="2800" spc="-415">
                <a:solidFill>
                  <a:srgbClr val="6C009C"/>
                </a:solidFill>
              </a:rPr>
              <a:t> </a:t>
            </a:r>
            <a:r>
              <a:rPr sz="2800">
                <a:solidFill>
                  <a:srgbClr val="6C009C"/>
                </a:solidFill>
              </a:rPr>
              <a:t>T</a:t>
            </a:r>
            <a:r>
              <a:rPr sz="2800" spc="-415">
                <a:solidFill>
                  <a:srgbClr val="6C009C"/>
                </a:solidFill>
              </a:rPr>
              <a:t> </a:t>
            </a:r>
            <a:r>
              <a:rPr sz="2800">
                <a:solidFill>
                  <a:srgbClr val="6C009C"/>
                </a:solidFill>
              </a:rPr>
              <a:t>E</a:t>
            </a:r>
            <a:r>
              <a:rPr sz="2800" spc="-415">
                <a:solidFill>
                  <a:srgbClr val="6C009C"/>
                </a:solidFill>
              </a:rPr>
              <a:t> </a:t>
            </a:r>
            <a:r>
              <a:rPr sz="2800" spc="-30">
                <a:solidFill>
                  <a:srgbClr val="6C009C"/>
                </a:solidFill>
              </a:rPr>
              <a:t>D</a:t>
            </a:r>
            <a:r>
              <a:rPr sz="2800" spc="-420">
                <a:solidFill>
                  <a:srgbClr val="6C009C"/>
                </a:solidFill>
              </a:rPr>
              <a:t> </a:t>
            </a:r>
            <a:r>
              <a:rPr sz="2800" spc="-30">
                <a:solidFill>
                  <a:srgbClr val="6C009C"/>
                </a:solidFill>
              </a:rPr>
              <a:t>N</a:t>
            </a:r>
            <a:r>
              <a:rPr sz="2800" spc="-415">
                <a:solidFill>
                  <a:srgbClr val="6C009C"/>
                </a:solidFill>
              </a:rPr>
              <a:t> </a:t>
            </a:r>
            <a:r>
              <a:rPr sz="2800">
                <a:solidFill>
                  <a:srgbClr val="6C009C"/>
                </a:solidFill>
              </a:rPr>
              <a:t>E</a:t>
            </a:r>
            <a:r>
              <a:rPr sz="2800" spc="-415">
                <a:solidFill>
                  <a:srgbClr val="6C009C"/>
                </a:solidFill>
              </a:rPr>
              <a:t> </a:t>
            </a:r>
            <a:r>
              <a:rPr sz="2800">
                <a:solidFill>
                  <a:srgbClr val="6C009C"/>
                </a:solidFill>
              </a:rPr>
              <a:t>S</a:t>
            </a:r>
            <a:r>
              <a:rPr sz="2800" spc="-415">
                <a:solidFill>
                  <a:srgbClr val="6C009C"/>
                </a:solidFill>
              </a:rPr>
              <a:t> </a:t>
            </a:r>
            <a:r>
              <a:rPr sz="2800" spc="-50" err="1">
                <a:solidFill>
                  <a:srgbClr val="6C009C"/>
                </a:solidFill>
              </a:rPr>
              <a:t>S</a:t>
            </a:r>
            <a:r>
              <a:rPr sz="2800">
                <a:solidFill>
                  <a:srgbClr val="6C009C"/>
                </a:solidFill>
              </a:rPr>
              <a:t>	O</a:t>
            </a:r>
            <a:r>
              <a:rPr sz="2800" spc="-420">
                <a:solidFill>
                  <a:srgbClr val="6C009C"/>
                </a:solidFill>
              </a:rPr>
              <a:t> </a:t>
            </a:r>
            <a:r>
              <a:rPr sz="2800" spc="-50">
                <a:solidFill>
                  <a:srgbClr val="6C009C"/>
                </a:solidFill>
              </a:rPr>
              <a:t>F</a:t>
            </a:r>
            <a:r>
              <a:rPr sz="2800">
                <a:solidFill>
                  <a:srgbClr val="6C009C"/>
                </a:solidFill>
              </a:rPr>
              <a:t>	</a:t>
            </a:r>
            <a:r>
              <a:rPr sz="2800" spc="-30">
                <a:solidFill>
                  <a:srgbClr val="6C009C"/>
                </a:solidFill>
              </a:rPr>
              <a:t>R</a:t>
            </a:r>
            <a:r>
              <a:rPr sz="2800" spc="-420">
                <a:solidFill>
                  <a:srgbClr val="6C009C"/>
                </a:solidFill>
              </a:rPr>
              <a:t> </a:t>
            </a:r>
            <a:r>
              <a:rPr sz="2800">
                <a:solidFill>
                  <a:srgbClr val="6C009C"/>
                </a:solidFill>
              </a:rPr>
              <a:t>O</a:t>
            </a:r>
            <a:r>
              <a:rPr sz="2800" spc="-420">
                <a:solidFill>
                  <a:srgbClr val="6C009C"/>
                </a:solidFill>
              </a:rPr>
              <a:t> </a:t>
            </a:r>
            <a:r>
              <a:rPr sz="2800">
                <a:solidFill>
                  <a:srgbClr val="6C009C"/>
                </a:solidFill>
              </a:rPr>
              <a:t>L</a:t>
            </a:r>
            <a:r>
              <a:rPr sz="2800" spc="-415">
                <a:solidFill>
                  <a:srgbClr val="6C009C"/>
                </a:solidFill>
              </a:rPr>
              <a:t> </a:t>
            </a:r>
            <a:r>
              <a:rPr sz="2800">
                <a:solidFill>
                  <a:srgbClr val="6C009C"/>
                </a:solidFill>
              </a:rPr>
              <a:t>E</a:t>
            </a:r>
            <a:r>
              <a:rPr sz="2800" spc="-420">
                <a:solidFill>
                  <a:srgbClr val="6C009C"/>
                </a:solidFill>
              </a:rPr>
              <a:t> </a:t>
            </a:r>
            <a:r>
              <a:rPr sz="2800">
                <a:solidFill>
                  <a:srgbClr val="6C009C"/>
                </a:solidFill>
              </a:rPr>
              <a:t>S</a:t>
            </a:r>
            <a:r>
              <a:rPr sz="2800" spc="-420">
                <a:solidFill>
                  <a:srgbClr val="6C009C"/>
                </a:solidFill>
              </a:rPr>
              <a:t> </a:t>
            </a:r>
            <a:r>
              <a:rPr sz="2800" spc="-50">
                <a:solidFill>
                  <a:srgbClr val="6C009C"/>
                </a:solidFill>
              </a:rPr>
              <a:t>,</a:t>
            </a:r>
            <a:r>
              <a:rPr sz="2800">
                <a:solidFill>
                  <a:srgbClr val="6C009C"/>
                </a:solidFill>
              </a:rPr>
              <a:t>	</a:t>
            </a:r>
            <a:r>
              <a:rPr sz="2800" spc="-30">
                <a:solidFill>
                  <a:srgbClr val="6C009C"/>
                </a:solidFill>
              </a:rPr>
              <a:t>B</a:t>
            </a:r>
            <a:r>
              <a:rPr sz="2800" spc="-420">
                <a:solidFill>
                  <a:srgbClr val="6C009C"/>
                </a:solidFill>
              </a:rPr>
              <a:t> </a:t>
            </a:r>
            <a:r>
              <a:rPr sz="2800">
                <a:solidFill>
                  <a:srgbClr val="6C009C"/>
                </a:solidFill>
              </a:rPr>
              <a:t>E</a:t>
            </a:r>
            <a:r>
              <a:rPr sz="2800" spc="-415">
                <a:solidFill>
                  <a:srgbClr val="6C009C"/>
                </a:solidFill>
              </a:rPr>
              <a:t> </a:t>
            </a:r>
            <a:r>
              <a:rPr sz="2800" spc="-30">
                <a:solidFill>
                  <a:srgbClr val="6C009C"/>
                </a:solidFill>
              </a:rPr>
              <a:t>H</a:t>
            </a:r>
            <a:r>
              <a:rPr sz="2800" spc="-415">
                <a:solidFill>
                  <a:srgbClr val="6C009C"/>
                </a:solidFill>
              </a:rPr>
              <a:t> </a:t>
            </a:r>
            <a:r>
              <a:rPr sz="2800" spc="85">
                <a:solidFill>
                  <a:srgbClr val="6C009C"/>
                </a:solidFill>
              </a:rPr>
              <a:t>AV</a:t>
            </a:r>
            <a:r>
              <a:rPr sz="2800" spc="-415">
                <a:solidFill>
                  <a:srgbClr val="6C009C"/>
                </a:solidFill>
              </a:rPr>
              <a:t> </a:t>
            </a:r>
            <a:r>
              <a:rPr sz="2800">
                <a:solidFill>
                  <a:srgbClr val="6C009C"/>
                </a:solidFill>
              </a:rPr>
              <a:t>I</a:t>
            </a:r>
            <a:r>
              <a:rPr sz="2800" spc="-415">
                <a:solidFill>
                  <a:srgbClr val="6C009C"/>
                </a:solidFill>
              </a:rPr>
              <a:t> </a:t>
            </a:r>
            <a:r>
              <a:rPr sz="2800">
                <a:solidFill>
                  <a:srgbClr val="6C009C"/>
                </a:solidFill>
              </a:rPr>
              <a:t>O</a:t>
            </a:r>
            <a:r>
              <a:rPr sz="2800" spc="-415">
                <a:solidFill>
                  <a:srgbClr val="6C009C"/>
                </a:solidFill>
              </a:rPr>
              <a:t> </a:t>
            </a:r>
            <a:r>
              <a:rPr sz="2800" spc="-30">
                <a:solidFill>
                  <a:srgbClr val="6C009C"/>
                </a:solidFill>
              </a:rPr>
              <a:t>U</a:t>
            </a:r>
            <a:r>
              <a:rPr sz="2800" spc="-415">
                <a:solidFill>
                  <a:srgbClr val="6C009C"/>
                </a:solidFill>
              </a:rPr>
              <a:t> </a:t>
            </a:r>
            <a:r>
              <a:rPr sz="2800" spc="-30">
                <a:solidFill>
                  <a:srgbClr val="6C009C"/>
                </a:solidFill>
              </a:rPr>
              <a:t>R</a:t>
            </a:r>
            <a:r>
              <a:rPr sz="2800" spc="-415">
                <a:solidFill>
                  <a:srgbClr val="6C009C"/>
                </a:solidFill>
              </a:rPr>
              <a:t> </a:t>
            </a:r>
            <a:r>
              <a:rPr sz="2800" spc="-50">
                <a:solidFill>
                  <a:srgbClr val="6C009C"/>
                </a:solidFill>
              </a:rPr>
              <a:t>S </a:t>
            </a:r>
            <a:br>
              <a:rPr lang="en-GB" sz="2800" spc="-50">
                <a:solidFill>
                  <a:srgbClr val="6C009C"/>
                </a:solidFill>
              </a:rPr>
            </a:br>
            <a:r>
              <a:rPr sz="2800" spc="-30">
                <a:solidFill>
                  <a:srgbClr val="6C009C"/>
                </a:solidFill>
              </a:rPr>
              <a:t>A</a:t>
            </a:r>
            <a:r>
              <a:rPr sz="2800" spc="-415">
                <a:solidFill>
                  <a:srgbClr val="6C009C"/>
                </a:solidFill>
              </a:rPr>
              <a:t> </a:t>
            </a:r>
            <a:r>
              <a:rPr sz="2800" spc="-30">
                <a:solidFill>
                  <a:srgbClr val="6C009C"/>
                </a:solidFill>
              </a:rPr>
              <a:t>N</a:t>
            </a:r>
            <a:r>
              <a:rPr sz="2800" spc="-409">
                <a:solidFill>
                  <a:srgbClr val="6C009C"/>
                </a:solidFill>
              </a:rPr>
              <a:t> </a:t>
            </a:r>
            <a:r>
              <a:rPr sz="2800" spc="-60">
                <a:solidFill>
                  <a:srgbClr val="6C009C"/>
                </a:solidFill>
              </a:rPr>
              <a:t>D</a:t>
            </a:r>
            <a:r>
              <a:rPr sz="2800">
                <a:solidFill>
                  <a:srgbClr val="6C009C"/>
                </a:solidFill>
              </a:rPr>
              <a:t>	O</a:t>
            </a:r>
            <a:r>
              <a:rPr sz="2800" spc="-420">
                <a:solidFill>
                  <a:srgbClr val="6C009C"/>
                </a:solidFill>
              </a:rPr>
              <a:t> </a:t>
            </a:r>
            <a:r>
              <a:rPr sz="2800" spc="-30">
                <a:solidFill>
                  <a:srgbClr val="6C009C"/>
                </a:solidFill>
              </a:rPr>
              <a:t>U</a:t>
            </a:r>
            <a:r>
              <a:rPr sz="2800" spc="-420">
                <a:solidFill>
                  <a:srgbClr val="6C009C"/>
                </a:solidFill>
              </a:rPr>
              <a:t> </a:t>
            </a:r>
            <a:r>
              <a:rPr sz="2800">
                <a:solidFill>
                  <a:srgbClr val="6C009C"/>
                </a:solidFill>
              </a:rPr>
              <a:t>T</a:t>
            </a:r>
            <a:r>
              <a:rPr sz="2800" spc="-415">
                <a:solidFill>
                  <a:srgbClr val="6C009C"/>
                </a:solidFill>
              </a:rPr>
              <a:t> </a:t>
            </a:r>
            <a:r>
              <a:rPr sz="2800" spc="-30">
                <a:solidFill>
                  <a:srgbClr val="6C009C"/>
                </a:solidFill>
              </a:rPr>
              <a:t>C</a:t>
            </a:r>
            <a:r>
              <a:rPr sz="2800" spc="-420">
                <a:solidFill>
                  <a:srgbClr val="6C009C"/>
                </a:solidFill>
              </a:rPr>
              <a:t> </a:t>
            </a:r>
            <a:r>
              <a:rPr sz="2800">
                <a:solidFill>
                  <a:srgbClr val="6C009C"/>
                </a:solidFill>
              </a:rPr>
              <a:t>O</a:t>
            </a:r>
            <a:r>
              <a:rPr sz="2800" spc="-415">
                <a:solidFill>
                  <a:srgbClr val="6C009C"/>
                </a:solidFill>
              </a:rPr>
              <a:t> </a:t>
            </a:r>
            <a:r>
              <a:rPr sz="2800">
                <a:solidFill>
                  <a:srgbClr val="6C009C"/>
                </a:solidFill>
              </a:rPr>
              <a:t>M</a:t>
            </a:r>
            <a:r>
              <a:rPr sz="2800" spc="-415">
                <a:solidFill>
                  <a:srgbClr val="6C009C"/>
                </a:solidFill>
              </a:rPr>
              <a:t> </a:t>
            </a:r>
            <a:r>
              <a:rPr sz="2800">
                <a:solidFill>
                  <a:srgbClr val="6C009C"/>
                </a:solidFill>
              </a:rPr>
              <a:t>E</a:t>
            </a:r>
            <a:r>
              <a:rPr sz="2800" spc="-415">
                <a:solidFill>
                  <a:srgbClr val="6C009C"/>
                </a:solidFill>
              </a:rPr>
              <a:t> </a:t>
            </a:r>
            <a:r>
              <a:rPr sz="2800" spc="-50">
                <a:solidFill>
                  <a:srgbClr val="6C009C"/>
                </a:solidFill>
              </a:rPr>
              <a:t>S</a:t>
            </a:r>
            <a:r>
              <a:rPr sz="2800">
                <a:solidFill>
                  <a:srgbClr val="6C009C"/>
                </a:solidFill>
              </a:rPr>
              <a:t>	O</a:t>
            </a:r>
            <a:r>
              <a:rPr sz="2800" spc="-420">
                <a:solidFill>
                  <a:srgbClr val="6C009C"/>
                </a:solidFill>
              </a:rPr>
              <a:t> </a:t>
            </a:r>
            <a:r>
              <a:rPr sz="2800" spc="-50">
                <a:solidFill>
                  <a:srgbClr val="6C009C"/>
                </a:solidFill>
              </a:rPr>
              <a:t>F</a:t>
            </a:r>
            <a:r>
              <a:rPr sz="2800">
                <a:solidFill>
                  <a:srgbClr val="6C009C"/>
                </a:solidFill>
              </a:rPr>
              <a:t>	T</a:t>
            </a:r>
            <a:r>
              <a:rPr sz="2800" spc="-420">
                <a:solidFill>
                  <a:srgbClr val="6C009C"/>
                </a:solidFill>
              </a:rPr>
              <a:t> </a:t>
            </a:r>
            <a:r>
              <a:rPr sz="2800" spc="-30">
                <a:solidFill>
                  <a:srgbClr val="6C009C"/>
                </a:solidFill>
              </a:rPr>
              <a:t>H</a:t>
            </a:r>
            <a:r>
              <a:rPr sz="2800" spc="-415">
                <a:solidFill>
                  <a:srgbClr val="6C009C"/>
                </a:solidFill>
              </a:rPr>
              <a:t> </a:t>
            </a:r>
            <a:r>
              <a:rPr sz="2800" spc="-50">
                <a:solidFill>
                  <a:srgbClr val="6C009C"/>
                </a:solidFill>
              </a:rPr>
              <a:t>E</a:t>
            </a:r>
            <a:r>
              <a:rPr sz="2800">
                <a:solidFill>
                  <a:srgbClr val="6C009C"/>
                </a:solidFill>
              </a:rPr>
              <a:t>		</a:t>
            </a:r>
            <a:r>
              <a:rPr sz="2800" spc="-30">
                <a:solidFill>
                  <a:srgbClr val="6C009C"/>
                </a:solidFill>
              </a:rPr>
              <a:t>D</a:t>
            </a:r>
            <a:r>
              <a:rPr sz="2800" spc="-420">
                <a:solidFill>
                  <a:srgbClr val="6C009C"/>
                </a:solidFill>
              </a:rPr>
              <a:t> </a:t>
            </a:r>
            <a:r>
              <a:rPr sz="2800">
                <a:solidFill>
                  <a:srgbClr val="6C009C"/>
                </a:solidFill>
              </a:rPr>
              <a:t>Y</a:t>
            </a:r>
            <a:r>
              <a:rPr sz="2800" spc="-415">
                <a:solidFill>
                  <a:srgbClr val="6C009C"/>
                </a:solidFill>
              </a:rPr>
              <a:t> </a:t>
            </a:r>
            <a:r>
              <a:rPr sz="2800" spc="-30">
                <a:solidFill>
                  <a:srgbClr val="6C009C"/>
                </a:solidFill>
              </a:rPr>
              <a:t>N</a:t>
            </a:r>
            <a:r>
              <a:rPr sz="2800" spc="-415">
                <a:solidFill>
                  <a:srgbClr val="6C009C"/>
                </a:solidFill>
              </a:rPr>
              <a:t> </a:t>
            </a:r>
            <a:r>
              <a:rPr sz="2800" spc="-30">
                <a:solidFill>
                  <a:srgbClr val="6C009C"/>
                </a:solidFill>
              </a:rPr>
              <a:t>A</a:t>
            </a:r>
            <a:r>
              <a:rPr sz="2800" spc="-415">
                <a:solidFill>
                  <a:srgbClr val="6C009C"/>
                </a:solidFill>
              </a:rPr>
              <a:t> </a:t>
            </a:r>
            <a:r>
              <a:rPr sz="2800">
                <a:solidFill>
                  <a:srgbClr val="6C009C"/>
                </a:solidFill>
              </a:rPr>
              <a:t>M</a:t>
            </a:r>
            <a:r>
              <a:rPr sz="2800" spc="-409">
                <a:solidFill>
                  <a:srgbClr val="6C009C"/>
                </a:solidFill>
              </a:rPr>
              <a:t> </a:t>
            </a:r>
            <a:r>
              <a:rPr sz="2800">
                <a:solidFill>
                  <a:srgbClr val="6C009C"/>
                </a:solidFill>
              </a:rPr>
              <a:t>I</a:t>
            </a:r>
            <a:r>
              <a:rPr sz="2800" spc="-415">
                <a:solidFill>
                  <a:srgbClr val="6C009C"/>
                </a:solidFill>
              </a:rPr>
              <a:t> </a:t>
            </a:r>
            <a:r>
              <a:rPr sz="2800" spc="-50">
                <a:solidFill>
                  <a:srgbClr val="6C009C"/>
                </a:solidFill>
              </a:rPr>
              <a:t>C</a:t>
            </a:r>
            <a:r>
              <a:rPr sz="2800">
                <a:solidFill>
                  <a:srgbClr val="6C009C"/>
                </a:solidFill>
              </a:rPr>
              <a:t>	</a:t>
            </a:r>
            <a:r>
              <a:rPr sz="2800" spc="-30">
                <a:solidFill>
                  <a:srgbClr val="6C009C"/>
                </a:solidFill>
              </a:rPr>
              <a:t>B</a:t>
            </a:r>
            <a:r>
              <a:rPr sz="2800" spc="-415">
                <a:solidFill>
                  <a:srgbClr val="6C009C"/>
                </a:solidFill>
              </a:rPr>
              <a:t> </a:t>
            </a:r>
            <a:r>
              <a:rPr sz="2800">
                <a:solidFill>
                  <a:srgbClr val="6C009C"/>
                </a:solidFill>
              </a:rPr>
              <a:t>O</a:t>
            </a:r>
            <a:r>
              <a:rPr sz="2800" spc="-415">
                <a:solidFill>
                  <a:srgbClr val="6C009C"/>
                </a:solidFill>
              </a:rPr>
              <a:t> </a:t>
            </a:r>
            <a:r>
              <a:rPr sz="2800" spc="-30">
                <a:solidFill>
                  <a:srgbClr val="6C009C"/>
                </a:solidFill>
              </a:rPr>
              <a:t>A</a:t>
            </a:r>
            <a:r>
              <a:rPr sz="2800" spc="-415">
                <a:solidFill>
                  <a:srgbClr val="6C009C"/>
                </a:solidFill>
              </a:rPr>
              <a:t> </a:t>
            </a:r>
            <a:r>
              <a:rPr sz="2800" spc="-30">
                <a:solidFill>
                  <a:srgbClr val="6C009C"/>
                </a:solidFill>
              </a:rPr>
              <a:t>R</a:t>
            </a:r>
            <a:r>
              <a:rPr sz="2800" spc="-409">
                <a:solidFill>
                  <a:srgbClr val="6C009C"/>
                </a:solidFill>
              </a:rPr>
              <a:t> </a:t>
            </a:r>
            <a:r>
              <a:rPr sz="2800" spc="-50">
                <a:solidFill>
                  <a:srgbClr val="6C009C"/>
                </a:solidFill>
              </a:rPr>
              <a:t>D</a:t>
            </a:r>
            <a:endParaRPr lang="en-US" sz="2800" spc="-50">
              <a:solidFill>
                <a:srgbClr val="6C009C"/>
              </a:solidFill>
            </a:endParaRPr>
          </a:p>
          <a:p>
            <a:pPr marL="12700">
              <a:lnSpc>
                <a:spcPts val="3000"/>
              </a:lnSpc>
              <a:tabLst>
                <a:tab pos="2973070" algn="l"/>
                <a:tab pos="3710940" algn="l"/>
                <a:tab pos="4478020" algn="l"/>
              </a:tabLst>
            </a:pPr>
            <a:r>
              <a:rPr sz="2800">
                <a:solidFill>
                  <a:srgbClr val="6C009C"/>
                </a:solidFill>
              </a:rPr>
              <a:t>(</a:t>
            </a:r>
            <a:r>
              <a:rPr sz="2800" spc="-415">
                <a:solidFill>
                  <a:srgbClr val="6C009C"/>
                </a:solidFill>
              </a:rPr>
              <a:t> </a:t>
            </a:r>
            <a:r>
              <a:rPr sz="2800">
                <a:solidFill>
                  <a:srgbClr val="6C009C"/>
                </a:solidFill>
              </a:rPr>
              <a:t>C</a:t>
            </a:r>
            <a:r>
              <a:rPr sz="2800" spc="-420">
                <a:solidFill>
                  <a:srgbClr val="6C009C"/>
                </a:solidFill>
              </a:rPr>
              <a:t> </a:t>
            </a:r>
            <a:r>
              <a:rPr sz="2800">
                <a:solidFill>
                  <a:srgbClr val="6C009C"/>
                </a:solidFill>
              </a:rPr>
              <a:t>H</a:t>
            </a:r>
            <a:r>
              <a:rPr sz="2800" spc="-420">
                <a:solidFill>
                  <a:srgbClr val="6C009C"/>
                </a:solidFill>
              </a:rPr>
              <a:t> </a:t>
            </a:r>
            <a:r>
              <a:rPr sz="2800">
                <a:solidFill>
                  <a:srgbClr val="6C009C"/>
                </a:solidFill>
              </a:rPr>
              <a:t>A</a:t>
            </a:r>
            <a:r>
              <a:rPr sz="2800" spc="-420">
                <a:solidFill>
                  <a:srgbClr val="6C009C"/>
                </a:solidFill>
              </a:rPr>
              <a:t> </a:t>
            </a:r>
            <a:r>
              <a:rPr sz="2800">
                <a:solidFill>
                  <a:srgbClr val="6C009C"/>
                </a:solidFill>
              </a:rPr>
              <a:t>M</a:t>
            </a:r>
            <a:r>
              <a:rPr sz="2800" spc="-420">
                <a:solidFill>
                  <a:srgbClr val="6C009C"/>
                </a:solidFill>
              </a:rPr>
              <a:t> </a:t>
            </a:r>
            <a:r>
              <a:rPr sz="2800">
                <a:solidFill>
                  <a:srgbClr val="6C009C"/>
                </a:solidFill>
              </a:rPr>
              <a:t>B</a:t>
            </a:r>
            <a:r>
              <a:rPr sz="2800" spc="-420">
                <a:solidFill>
                  <a:srgbClr val="6C009C"/>
                </a:solidFill>
              </a:rPr>
              <a:t> </a:t>
            </a:r>
            <a:r>
              <a:rPr sz="2800">
                <a:solidFill>
                  <a:srgbClr val="6C009C"/>
                </a:solidFill>
              </a:rPr>
              <a:t>E</a:t>
            </a:r>
            <a:r>
              <a:rPr sz="2800" spc="-425">
                <a:solidFill>
                  <a:srgbClr val="6C009C"/>
                </a:solidFill>
              </a:rPr>
              <a:t> </a:t>
            </a:r>
            <a:r>
              <a:rPr sz="2800">
                <a:solidFill>
                  <a:srgbClr val="6C009C"/>
                </a:solidFill>
              </a:rPr>
              <a:t>R</a:t>
            </a:r>
            <a:r>
              <a:rPr sz="2800" spc="-420">
                <a:solidFill>
                  <a:srgbClr val="6C009C"/>
                </a:solidFill>
              </a:rPr>
              <a:t> </a:t>
            </a:r>
            <a:r>
              <a:rPr sz="2800" spc="-50">
                <a:solidFill>
                  <a:srgbClr val="6C009C"/>
                </a:solidFill>
              </a:rPr>
              <a:t>S</a:t>
            </a:r>
            <a:r>
              <a:rPr sz="2800">
                <a:solidFill>
                  <a:srgbClr val="6C009C"/>
                </a:solidFill>
              </a:rPr>
              <a:t>	E</a:t>
            </a:r>
            <a:r>
              <a:rPr sz="2800" spc="-425">
                <a:solidFill>
                  <a:srgbClr val="6C009C"/>
                </a:solidFill>
              </a:rPr>
              <a:t> </a:t>
            </a:r>
            <a:r>
              <a:rPr sz="2800" spc="-50">
                <a:solidFill>
                  <a:srgbClr val="6C009C"/>
                </a:solidFill>
              </a:rPr>
              <a:t>T</a:t>
            </a:r>
            <a:r>
              <a:rPr sz="2800">
                <a:solidFill>
                  <a:srgbClr val="6C009C"/>
                </a:solidFill>
              </a:rPr>
              <a:t>	A</a:t>
            </a:r>
            <a:r>
              <a:rPr sz="2800" spc="-420">
                <a:solidFill>
                  <a:srgbClr val="6C009C"/>
                </a:solidFill>
              </a:rPr>
              <a:t> </a:t>
            </a:r>
            <a:r>
              <a:rPr sz="2800" spc="-50">
                <a:solidFill>
                  <a:srgbClr val="6C009C"/>
                </a:solidFill>
              </a:rPr>
              <a:t>L</a:t>
            </a:r>
            <a:r>
              <a:rPr sz="2800">
                <a:solidFill>
                  <a:srgbClr val="6C009C"/>
                </a:solidFill>
              </a:rPr>
              <a:t>	2</a:t>
            </a:r>
            <a:r>
              <a:rPr sz="2800" spc="-420">
                <a:solidFill>
                  <a:srgbClr val="6C009C"/>
                </a:solidFill>
              </a:rPr>
              <a:t> </a:t>
            </a:r>
            <a:r>
              <a:rPr sz="2800">
                <a:solidFill>
                  <a:srgbClr val="6C009C"/>
                </a:solidFill>
              </a:rPr>
              <a:t>0</a:t>
            </a:r>
            <a:r>
              <a:rPr sz="2800" spc="-420">
                <a:solidFill>
                  <a:srgbClr val="6C009C"/>
                </a:solidFill>
              </a:rPr>
              <a:t> </a:t>
            </a:r>
            <a:r>
              <a:rPr lang="en-GB" sz="2800">
                <a:solidFill>
                  <a:srgbClr val="6C009C"/>
                </a:solidFill>
              </a:rPr>
              <a:t>20</a:t>
            </a:r>
            <a:r>
              <a:rPr sz="2800" spc="-425">
                <a:solidFill>
                  <a:srgbClr val="6C009C"/>
                </a:solidFill>
              </a:rPr>
              <a:t> </a:t>
            </a:r>
            <a:r>
              <a:rPr sz="2800" spc="-50">
                <a:solidFill>
                  <a:srgbClr val="6C009C"/>
                </a:solidFill>
              </a:rPr>
              <a:t>)</a:t>
            </a:r>
          </a:p>
        </p:txBody>
      </p:sp>
      <p:pic>
        <p:nvPicPr>
          <p:cNvPr id="4" name="object 4"/>
          <p:cNvPicPr/>
          <p:nvPr/>
        </p:nvPicPr>
        <p:blipFill>
          <a:blip r:embed="rId2" cstate="print"/>
          <a:stretch>
            <a:fillRect/>
          </a:stretch>
        </p:blipFill>
        <p:spPr>
          <a:xfrm>
            <a:off x="3528592" y="2027915"/>
            <a:ext cx="6160162" cy="4476709"/>
          </a:xfrm>
          <a:prstGeom prst="rect">
            <a:avLst/>
          </a:prstGeom>
        </p:spPr>
      </p:pic>
      <p:sp>
        <p:nvSpPr>
          <p:cNvPr id="5" name="object 5"/>
          <p:cNvSpPr txBox="1">
            <a:spLocks noGrp="1"/>
          </p:cNvSpPr>
          <p:nvPr>
            <p:ph type="sldNum" sz="quarter" idx="7"/>
          </p:nvPr>
        </p:nvSpPr>
        <p:spPr>
          <a:prstGeom prst="rect">
            <a:avLst/>
          </a:prstGeom>
        </p:spPr>
        <p:txBody>
          <a:bodyPr vert="horz" wrap="square" lIns="0" tIns="2540" rIns="0" bIns="0" rtlCol="0">
            <a:spAutoFit/>
          </a:bodyPr>
          <a:lstStyle/>
          <a:p>
            <a:pPr marL="38100">
              <a:lnSpc>
                <a:spcPct val="100000"/>
              </a:lnSpc>
              <a:spcBef>
                <a:spcPts val="20"/>
              </a:spcBef>
            </a:pPr>
            <a:fld id="{81D60167-4931-47E6-BA6A-407CBD079E47}" type="slidenum">
              <a:rPr dirty="0"/>
              <a:t>24</a:t>
            </a:fld>
            <a:r>
              <a:rPr spc="190"/>
              <a:t>  </a:t>
            </a:r>
            <a:r>
              <a:t>Alliance</a:t>
            </a:r>
            <a:r>
              <a:rPr spc="-20"/>
              <a:t> </a:t>
            </a:r>
            <a:r>
              <a:t>Manchester</a:t>
            </a:r>
            <a:r>
              <a:rPr spc="5"/>
              <a:t> </a:t>
            </a:r>
            <a:r>
              <a:t>Business</a:t>
            </a:r>
            <a:r>
              <a:rPr spc="-10"/>
              <a:t> School</a:t>
            </a:r>
          </a:p>
        </p:txBody>
      </p:sp>
    </p:spTree>
    <p:extLst>
      <p:ext uri="{BB962C8B-B14F-4D97-AF65-F5344CB8AC3E}">
        <p14:creationId xmlns:p14="http://schemas.microsoft.com/office/powerpoint/2010/main" val="28657532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02563" y="509016"/>
            <a:ext cx="2990850" cy="820419"/>
            <a:chOff x="702563" y="509016"/>
            <a:chExt cx="2990850" cy="820419"/>
          </a:xfrm>
        </p:grpSpPr>
        <p:pic>
          <p:nvPicPr>
            <p:cNvPr id="3" name="object 3"/>
            <p:cNvPicPr/>
            <p:nvPr/>
          </p:nvPicPr>
          <p:blipFill>
            <a:blip r:embed="rId2" cstate="print"/>
            <a:stretch>
              <a:fillRect/>
            </a:stretch>
          </p:blipFill>
          <p:spPr>
            <a:xfrm>
              <a:off x="702563" y="509778"/>
              <a:ext cx="2747772" cy="819150"/>
            </a:xfrm>
            <a:prstGeom prst="rect">
              <a:avLst/>
            </a:prstGeom>
          </p:spPr>
        </p:pic>
        <p:pic>
          <p:nvPicPr>
            <p:cNvPr id="4" name="object 4"/>
            <p:cNvPicPr/>
            <p:nvPr/>
          </p:nvPicPr>
          <p:blipFill>
            <a:blip r:embed="rId3" cstate="print"/>
            <a:stretch>
              <a:fillRect/>
            </a:stretch>
          </p:blipFill>
          <p:spPr>
            <a:xfrm>
              <a:off x="945641" y="509016"/>
              <a:ext cx="2747772" cy="819912"/>
            </a:xfrm>
            <a:prstGeom prst="rect">
              <a:avLst/>
            </a:prstGeom>
          </p:spPr>
        </p:pic>
      </p:grpSp>
      <p:pic>
        <p:nvPicPr>
          <p:cNvPr id="5" name="object 5"/>
          <p:cNvPicPr/>
          <p:nvPr/>
        </p:nvPicPr>
        <p:blipFill>
          <a:blip r:embed="rId4" cstate="print"/>
          <a:stretch>
            <a:fillRect/>
          </a:stretch>
        </p:blipFill>
        <p:spPr>
          <a:xfrm>
            <a:off x="4639055" y="660654"/>
            <a:ext cx="2912363" cy="515874"/>
          </a:xfrm>
          <a:prstGeom prst="rect">
            <a:avLst/>
          </a:prstGeom>
        </p:spPr>
      </p:pic>
      <p:pic>
        <p:nvPicPr>
          <p:cNvPr id="6" name="object 6"/>
          <p:cNvPicPr/>
          <p:nvPr/>
        </p:nvPicPr>
        <p:blipFill>
          <a:blip r:embed="rId5" cstate="print"/>
          <a:stretch>
            <a:fillRect/>
          </a:stretch>
        </p:blipFill>
        <p:spPr>
          <a:xfrm>
            <a:off x="8497061" y="630707"/>
            <a:ext cx="2749296" cy="444700"/>
          </a:xfrm>
          <a:prstGeom prst="rect">
            <a:avLst/>
          </a:prstGeom>
        </p:spPr>
      </p:pic>
      <p:sp>
        <p:nvSpPr>
          <p:cNvPr id="7" name="object 7"/>
          <p:cNvSpPr txBox="1">
            <a:spLocks noGrp="1"/>
          </p:cNvSpPr>
          <p:nvPr>
            <p:ph type="title"/>
          </p:nvPr>
        </p:nvSpPr>
        <p:spPr>
          <a:xfrm>
            <a:off x="887475" y="1719046"/>
            <a:ext cx="11506200" cy="382156"/>
          </a:xfrm>
          <a:prstGeom prst="rect">
            <a:avLst/>
          </a:prstGeom>
        </p:spPr>
        <p:txBody>
          <a:bodyPr vert="horz" wrap="square" lIns="0" tIns="12700" rIns="0" bIns="0" rtlCol="0">
            <a:spAutoFit/>
          </a:bodyPr>
          <a:lstStyle/>
          <a:p>
            <a:pPr marL="556895">
              <a:lnSpc>
                <a:spcPct val="100000"/>
              </a:lnSpc>
              <a:spcBef>
                <a:spcPts val="100"/>
              </a:spcBef>
            </a:pPr>
            <a:r>
              <a:rPr sz="2400">
                <a:solidFill>
                  <a:schemeClr val="accent4"/>
                </a:solidFill>
              </a:rPr>
              <a:t>Learning</a:t>
            </a:r>
            <a:r>
              <a:rPr sz="2400" spc="-25">
                <a:solidFill>
                  <a:schemeClr val="accent4"/>
                </a:solidFill>
              </a:rPr>
              <a:t> </a:t>
            </a:r>
            <a:r>
              <a:rPr sz="2400">
                <a:solidFill>
                  <a:schemeClr val="accent4"/>
                </a:solidFill>
              </a:rPr>
              <a:t>for</a:t>
            </a:r>
            <a:r>
              <a:rPr sz="2400" spc="-15">
                <a:solidFill>
                  <a:schemeClr val="accent4"/>
                </a:solidFill>
              </a:rPr>
              <a:t> </a:t>
            </a:r>
            <a:r>
              <a:rPr sz="2400" spc="-10">
                <a:solidFill>
                  <a:schemeClr val="accent4"/>
                </a:solidFill>
              </a:rPr>
              <a:t>boards</a:t>
            </a:r>
            <a:endParaRPr sz="2400">
              <a:solidFill>
                <a:schemeClr val="accent4"/>
              </a:solidFill>
            </a:endParaRPr>
          </a:p>
        </p:txBody>
      </p:sp>
      <p:sp>
        <p:nvSpPr>
          <p:cNvPr id="8" name="object 8"/>
          <p:cNvSpPr txBox="1"/>
          <p:nvPr/>
        </p:nvSpPr>
        <p:spPr>
          <a:xfrm>
            <a:off x="887475" y="2439365"/>
            <a:ext cx="10357832" cy="3701013"/>
          </a:xfrm>
          <a:prstGeom prst="rect">
            <a:avLst/>
          </a:prstGeom>
        </p:spPr>
        <p:txBody>
          <a:bodyPr vert="horz" wrap="square" lIns="0" tIns="12700" rIns="0" bIns="0" rtlCol="0" anchor="t">
            <a:spAutoFit/>
          </a:bodyPr>
          <a:lstStyle/>
          <a:p>
            <a:pPr marL="12700" marR="2077085">
              <a:lnSpc>
                <a:spcPct val="120000"/>
              </a:lnSpc>
              <a:spcBef>
                <a:spcPts val="100"/>
              </a:spcBef>
              <a:tabLst>
                <a:tab pos="944244" algn="l"/>
              </a:tabLst>
            </a:pPr>
            <a:r>
              <a:rPr lang="en-GB" sz="2000">
                <a:latin typeface="Arial"/>
                <a:cs typeface="Arial"/>
              </a:rPr>
              <a:t>The diverse, diligent, dynamic ‘full service’ board</a:t>
            </a:r>
          </a:p>
          <a:p>
            <a:pPr marL="12700" marR="2077085">
              <a:lnSpc>
                <a:spcPct val="120000"/>
              </a:lnSpc>
              <a:spcBef>
                <a:spcPts val="100"/>
              </a:spcBef>
              <a:tabLst>
                <a:tab pos="944244" algn="l"/>
              </a:tabLst>
            </a:pPr>
            <a:r>
              <a:rPr lang="en-GB" sz="2000">
                <a:latin typeface="Arial"/>
                <a:cs typeface="Arial"/>
              </a:rPr>
              <a:t>Senior leadership teams with a moderately high internal locus of control: policy implementers/entrepreneurs, not policy victims or saboteurs</a:t>
            </a:r>
          </a:p>
          <a:p>
            <a:pPr marL="12700" marR="2077085">
              <a:lnSpc>
                <a:spcPct val="120000"/>
              </a:lnSpc>
              <a:spcBef>
                <a:spcPts val="100"/>
              </a:spcBef>
              <a:tabLst>
                <a:tab pos="944244" algn="l"/>
              </a:tabLst>
            </a:pPr>
            <a:r>
              <a:rPr lang="en-GB" sz="2000">
                <a:latin typeface="Arial"/>
                <a:cs typeface="Arial"/>
              </a:rPr>
              <a:t>Balancing assurance with quality improvement</a:t>
            </a:r>
          </a:p>
          <a:p>
            <a:pPr marL="12700" marR="2077085">
              <a:lnSpc>
                <a:spcPct val="120000"/>
              </a:lnSpc>
              <a:spcBef>
                <a:spcPts val="100"/>
              </a:spcBef>
              <a:tabLst>
                <a:tab pos="944244" algn="l"/>
              </a:tabLst>
            </a:pPr>
            <a:r>
              <a:rPr sz="2000" err="1">
                <a:latin typeface="Arial"/>
                <a:cs typeface="Arial"/>
              </a:rPr>
              <a:t>Organisation</a:t>
            </a:r>
            <a:r>
              <a:rPr sz="2000">
                <a:latin typeface="Arial"/>
                <a:cs typeface="Arial"/>
              </a:rPr>
              <a:t> focus on improving patient experience </a:t>
            </a:r>
            <a:r>
              <a:rPr lang="en-GB" sz="2000">
                <a:latin typeface="Arial"/>
                <a:cs typeface="Arial"/>
              </a:rPr>
              <a:t>&amp;</a:t>
            </a:r>
            <a:r>
              <a:rPr sz="2000">
                <a:latin typeface="Arial"/>
                <a:cs typeface="Arial"/>
              </a:rPr>
              <a:t> staff </a:t>
            </a:r>
            <a:r>
              <a:rPr lang="en-GB" sz="2000">
                <a:latin typeface="Arial"/>
                <a:cs typeface="Arial"/>
              </a:rPr>
              <a:t>e</a:t>
            </a:r>
            <a:r>
              <a:rPr sz="2000" err="1">
                <a:latin typeface="Arial"/>
                <a:cs typeface="Arial"/>
              </a:rPr>
              <a:t>ngagement</a:t>
            </a:r>
            <a:r>
              <a:rPr lang="en-US" sz="2000">
                <a:latin typeface="Arial"/>
                <a:cs typeface="Arial"/>
              </a:rPr>
              <a:t> </a:t>
            </a:r>
          </a:p>
          <a:p>
            <a:pPr marL="12700" marR="2077085">
              <a:lnSpc>
                <a:spcPct val="120000"/>
              </a:lnSpc>
              <a:spcBef>
                <a:spcPts val="100"/>
              </a:spcBef>
              <a:tabLst>
                <a:tab pos="944244" algn="l"/>
              </a:tabLst>
            </a:pPr>
            <a:r>
              <a:rPr sz="2000">
                <a:latin typeface="Arial"/>
                <a:cs typeface="Arial"/>
              </a:rPr>
              <a:t>Having</a:t>
            </a:r>
            <a:r>
              <a:rPr lang="en-US" sz="2000">
                <a:latin typeface="Arial"/>
                <a:cs typeface="Arial"/>
              </a:rPr>
              <a:t> </a:t>
            </a:r>
            <a:r>
              <a:rPr sz="2000">
                <a:latin typeface="Arial"/>
                <a:cs typeface="Arial"/>
              </a:rPr>
              <a:t>effective human resource &amp; </a:t>
            </a:r>
            <a:r>
              <a:rPr sz="2000" err="1">
                <a:latin typeface="Arial"/>
                <a:cs typeface="Arial"/>
              </a:rPr>
              <a:t>organisational</a:t>
            </a:r>
            <a:r>
              <a:rPr sz="2000">
                <a:latin typeface="Arial"/>
                <a:cs typeface="Arial"/>
              </a:rPr>
              <a:t> development</a:t>
            </a:r>
            <a:endParaRPr lang="en-US" sz="2000">
              <a:latin typeface="Arial"/>
              <a:cs typeface="Arial"/>
            </a:endParaRPr>
          </a:p>
          <a:p>
            <a:pPr marL="12700" marR="5116195">
              <a:lnSpc>
                <a:spcPct val="120000"/>
              </a:lnSpc>
            </a:pPr>
            <a:r>
              <a:rPr sz="2000">
                <a:latin typeface="Arial"/>
                <a:cs typeface="Arial"/>
              </a:rPr>
              <a:t>Capacity </a:t>
            </a:r>
            <a:r>
              <a:rPr lang="en-GB" sz="2000">
                <a:latin typeface="Arial"/>
                <a:cs typeface="Arial"/>
              </a:rPr>
              <a:t>&amp; </a:t>
            </a:r>
            <a:r>
              <a:rPr sz="2000">
                <a:latin typeface="Arial"/>
                <a:cs typeface="Arial"/>
              </a:rPr>
              <a:t>capability of middle</a:t>
            </a:r>
            <a:r>
              <a:rPr lang="en-GB" sz="2000">
                <a:latin typeface="Arial"/>
                <a:cs typeface="Arial"/>
              </a:rPr>
              <a:t> </a:t>
            </a:r>
            <a:r>
              <a:rPr sz="2000">
                <a:latin typeface="Arial"/>
                <a:cs typeface="Arial"/>
              </a:rPr>
              <a:t>management</a:t>
            </a:r>
            <a:r>
              <a:rPr lang="en-US" sz="2000">
                <a:latin typeface="Arial"/>
                <a:cs typeface="Arial"/>
              </a:rPr>
              <a:t> </a:t>
            </a:r>
          </a:p>
          <a:p>
            <a:pPr marL="12700">
              <a:spcBef>
                <a:spcPts val="480"/>
              </a:spcBef>
              <a:tabLst>
                <a:tab pos="6637020" algn="l"/>
              </a:tabLst>
            </a:pPr>
            <a:r>
              <a:rPr sz="2000">
                <a:latin typeface="Arial"/>
                <a:cs typeface="Arial"/>
              </a:rPr>
              <a:t>Using complaints and incidents as part of a </a:t>
            </a:r>
            <a:r>
              <a:rPr sz="2000" err="1">
                <a:latin typeface="Arial"/>
                <a:cs typeface="Arial"/>
              </a:rPr>
              <a:t>programme</a:t>
            </a:r>
            <a:r>
              <a:rPr sz="2000">
                <a:latin typeface="Arial"/>
                <a:cs typeface="Arial"/>
              </a:rPr>
              <a:t> of</a:t>
            </a:r>
            <a:r>
              <a:rPr lang="en-US" sz="2000">
                <a:latin typeface="Arial"/>
                <a:cs typeface="Arial"/>
              </a:rPr>
              <a:t> </a:t>
            </a:r>
            <a:r>
              <a:rPr sz="2000">
                <a:latin typeface="Arial"/>
                <a:cs typeface="Arial"/>
              </a:rPr>
              <a:t>learning &amp; improvement</a:t>
            </a:r>
          </a:p>
          <a:p>
            <a:pPr marL="355600" marR="5080" indent="-342900">
              <a:lnSpc>
                <a:spcPct val="100000"/>
              </a:lnSpc>
              <a:spcBef>
                <a:spcPts val="480"/>
              </a:spcBef>
            </a:pPr>
            <a:r>
              <a:rPr sz="2000">
                <a:latin typeface="Arial"/>
                <a:cs typeface="Arial"/>
              </a:rPr>
              <a:t>Senior leadership teams who are able to sustain (in the eyes of staff) reliable, consistent and clear messaging and </a:t>
            </a:r>
            <a:r>
              <a:rPr sz="2000" err="1">
                <a:latin typeface="Arial"/>
                <a:cs typeface="Arial"/>
              </a:rPr>
              <a:t>behaviours</a:t>
            </a:r>
            <a:endParaRPr sz="2000">
              <a:latin typeface="Arial"/>
              <a:cs typeface="Arial"/>
            </a:endParaRPr>
          </a:p>
        </p:txBody>
      </p:sp>
    </p:spTree>
    <p:extLst>
      <p:ext uri="{BB962C8B-B14F-4D97-AF65-F5344CB8AC3E}">
        <p14:creationId xmlns:p14="http://schemas.microsoft.com/office/powerpoint/2010/main" val="3634651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GB"/>
          </a:p>
        </p:txBody>
      </p:sp>
      <p:sp>
        <p:nvSpPr>
          <p:cNvPr id="8" name="Text Placeholder 7"/>
          <p:cNvSpPr>
            <a:spLocks noGrp="1"/>
          </p:cNvSpPr>
          <p:nvPr>
            <p:ph type="body" idx="1"/>
          </p:nvPr>
        </p:nvSpPr>
        <p:spPr>
          <a:xfrm>
            <a:off x="526073" y="1050681"/>
            <a:ext cx="10679430" cy="10718319"/>
          </a:xfrm>
        </p:spPr>
        <p:txBody>
          <a:bodyPr lIns="0" tIns="0" rIns="0" bIns="0" anchor="t"/>
          <a:lstStyle/>
          <a:p>
            <a:pPr marL="0" indent="0">
              <a:buNone/>
            </a:pPr>
            <a:r>
              <a:rPr lang="en-GB" sz="2400" b="1">
                <a:solidFill>
                  <a:schemeClr val="accent4"/>
                </a:solidFill>
              </a:rPr>
              <a:t>LABOUR PROCESS THEORY AND MATERNITY SERVICES</a:t>
            </a:r>
            <a:endParaRPr lang="en-US"/>
          </a:p>
          <a:p>
            <a:pPr marL="197485" indent="-197485"/>
            <a:endParaRPr lang="en-GB" sz="2400"/>
          </a:p>
          <a:p>
            <a:pPr marL="342900" indent="-342900">
              <a:lnSpc>
                <a:spcPct val="150000"/>
              </a:lnSpc>
              <a:spcBef>
                <a:spcPct val="0"/>
              </a:spcBef>
              <a:buFont typeface="Arial" panose="020B0604020202020204" pitchFamily="34" charset="0"/>
              <a:buChar char="•"/>
            </a:pPr>
            <a:r>
              <a:rPr lang="en-GB" sz="2400">
                <a:solidFill>
                  <a:schemeClr val="tx1"/>
                </a:solidFill>
              </a:rPr>
              <a:t>This theory looks at how people work, who controls their work, what skills they use in work and how they are paid for work</a:t>
            </a:r>
          </a:p>
          <a:p>
            <a:pPr marL="342900" indent="-342900">
              <a:lnSpc>
                <a:spcPct val="150000"/>
              </a:lnSpc>
              <a:spcBef>
                <a:spcPct val="0"/>
              </a:spcBef>
              <a:buFont typeface="Arial" panose="020B0604020202020204" pitchFamily="34" charset="0"/>
              <a:buChar char="•"/>
            </a:pPr>
            <a:r>
              <a:rPr lang="en-GB" sz="2400">
                <a:solidFill>
                  <a:schemeClr val="tx1"/>
                </a:solidFill>
                <a:ea typeface="+mn-lt"/>
                <a:cs typeface="+mn-lt"/>
              </a:rPr>
              <a:t>Established theoretical framework that illuminates the pressures faced by service workers and suggests consequent ‘workaround’ behaviours</a:t>
            </a:r>
          </a:p>
          <a:p>
            <a:pPr marL="342900" indent="-342900">
              <a:lnSpc>
                <a:spcPct val="150000"/>
              </a:lnSpc>
              <a:spcBef>
                <a:spcPct val="0"/>
              </a:spcBef>
              <a:buFont typeface="Arial" panose="020B0604020202020204" pitchFamily="34" charset="0"/>
              <a:buChar char="•"/>
            </a:pPr>
            <a:r>
              <a:rPr lang="en-US" sz="2400">
                <a:solidFill>
                  <a:schemeClr val="tx1"/>
                </a:solidFill>
                <a:ea typeface="+mn-lt"/>
                <a:cs typeface="+mn-lt"/>
              </a:rPr>
              <a:t>A different theoretical lens for understanding why staff behave in a dispassionate, unkind and often selfish way towards patients and each other</a:t>
            </a:r>
          </a:p>
          <a:p>
            <a:pPr marL="342900" indent="-342900">
              <a:lnSpc>
                <a:spcPct val="150000"/>
              </a:lnSpc>
              <a:spcBef>
                <a:spcPct val="0"/>
              </a:spcBef>
              <a:buFont typeface="Arial" panose="020B0604020202020204" pitchFamily="34" charset="0"/>
              <a:buChar char="•"/>
            </a:pPr>
            <a:r>
              <a:rPr lang="en-US" sz="2400">
                <a:solidFill>
                  <a:schemeClr val="tx1"/>
                </a:solidFill>
                <a:ea typeface="+mn-lt"/>
                <a:cs typeface="+mn-lt"/>
              </a:rPr>
              <a:t>Value of a specific focus on maternity services – key priority for quality improvement in the UK</a:t>
            </a:r>
          </a:p>
          <a:p>
            <a:pPr marL="197485" indent="-197485">
              <a:lnSpc>
                <a:spcPct val="150000"/>
              </a:lnSpc>
              <a:spcBef>
                <a:spcPct val="0"/>
              </a:spcBef>
            </a:pPr>
            <a:endParaRPr lang="en-US" sz="1100">
              <a:solidFill>
                <a:srgbClr val="404040"/>
              </a:solidFill>
              <a:latin typeface="Poppins SemiBold"/>
              <a:ea typeface="+mn-lt"/>
              <a:cs typeface="+mn-lt"/>
            </a:endParaRPr>
          </a:p>
          <a:p>
            <a:pPr marL="197485" indent="-197485"/>
            <a:endParaRPr lang="en-GB"/>
          </a:p>
          <a:p>
            <a:pPr marL="197485" indent="-197485"/>
            <a:endParaRPr lang="en-GB"/>
          </a:p>
          <a:p>
            <a:pPr marL="197485" indent="-197485"/>
            <a:endParaRPr lang="en-GB"/>
          </a:p>
          <a:p>
            <a:pPr marL="197485" indent="-197485"/>
            <a:endParaRPr lang="en-GB"/>
          </a:p>
          <a:p>
            <a:pPr marL="197485" indent="-197485"/>
            <a:endParaRPr lang="en-GB"/>
          </a:p>
          <a:p>
            <a:pPr marL="197485" indent="-197485"/>
            <a:endParaRPr lang="en-GB"/>
          </a:p>
          <a:p>
            <a:pPr marL="197485" indent="-197485"/>
            <a:endParaRPr lang="en-GB"/>
          </a:p>
          <a:p>
            <a:pPr marL="197485" indent="-197485"/>
            <a:endParaRPr lang="en-GB"/>
          </a:p>
          <a:p>
            <a:pPr marL="197485" indent="-197485"/>
            <a:endParaRPr lang="en-GB"/>
          </a:p>
          <a:p>
            <a:pPr marL="197485" indent="-197485"/>
            <a:endParaRPr lang="en-GB"/>
          </a:p>
          <a:p>
            <a:pPr marL="197485" indent="-197485"/>
            <a:endParaRPr lang="en-GB"/>
          </a:p>
          <a:p>
            <a:pPr marL="197485" indent="-197485"/>
            <a:endParaRPr lang="en-GB"/>
          </a:p>
        </p:txBody>
      </p:sp>
    </p:spTree>
    <p:extLst>
      <p:ext uri="{BB962C8B-B14F-4D97-AF65-F5344CB8AC3E}">
        <p14:creationId xmlns:p14="http://schemas.microsoft.com/office/powerpoint/2010/main" val="2960877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662684"/>
            <a:ext cx="11506200" cy="461665"/>
          </a:xfrm>
        </p:spPr>
        <p:txBody>
          <a:bodyPr/>
          <a:lstStyle/>
          <a:p>
            <a:endParaRPr lang="en-GB"/>
          </a:p>
        </p:txBody>
      </p:sp>
      <p:sp>
        <p:nvSpPr>
          <p:cNvPr id="3" name="Text Placeholder 2"/>
          <p:cNvSpPr>
            <a:spLocks noGrp="1"/>
          </p:cNvSpPr>
          <p:nvPr>
            <p:ph type="body" idx="1"/>
          </p:nvPr>
        </p:nvSpPr>
        <p:spPr>
          <a:xfrm>
            <a:off x="499963" y="774922"/>
            <a:ext cx="10679430" cy="7325082"/>
          </a:xfrm>
        </p:spPr>
        <p:txBody>
          <a:bodyPr lIns="0" tIns="0" rIns="0" bIns="0" anchor="t"/>
          <a:lstStyle/>
          <a:p>
            <a:pPr marL="0" indent="0">
              <a:buNone/>
            </a:pPr>
            <a:r>
              <a:rPr lang="en-GB" sz="2400" b="1">
                <a:solidFill>
                  <a:schemeClr val="accent4"/>
                </a:solidFill>
              </a:rPr>
              <a:t>RESEARCH PROJECT </a:t>
            </a:r>
            <a:endParaRPr lang="en-US">
              <a:solidFill>
                <a:schemeClr val="accent4"/>
              </a:solidFill>
            </a:endParaRPr>
          </a:p>
          <a:p>
            <a:pPr marL="0" indent="0">
              <a:buNone/>
            </a:pPr>
            <a:endParaRPr lang="en-GB" sz="2400" b="1">
              <a:solidFill>
                <a:schemeClr val="accent4"/>
              </a:solidFill>
            </a:endParaRPr>
          </a:p>
          <a:p>
            <a:pPr marL="197485" indent="-197485"/>
            <a:r>
              <a:rPr lang="en-GB" sz="2400">
                <a:solidFill>
                  <a:schemeClr val="tx1"/>
                </a:solidFill>
              </a:rPr>
              <a:t>(started 2024; Lise Elliott &amp; Naomi Chambers)</a:t>
            </a:r>
          </a:p>
          <a:p>
            <a:pPr marL="197485" indent="-197485"/>
            <a:endParaRPr lang="en-GB" sz="2400">
              <a:solidFill>
                <a:schemeClr val="tx1"/>
              </a:solidFill>
            </a:endParaRPr>
          </a:p>
          <a:p>
            <a:pPr marL="197485" indent="-197485"/>
            <a:r>
              <a:rPr lang="en-GB" sz="2400">
                <a:solidFill>
                  <a:schemeClr val="tx1"/>
                </a:solidFill>
              </a:rPr>
              <a:t>Research Question</a:t>
            </a:r>
          </a:p>
          <a:p>
            <a:pPr marL="197485" indent="-197485"/>
            <a:r>
              <a:rPr lang="en-GB" sz="2400" i="1">
                <a:solidFill>
                  <a:schemeClr val="tx1"/>
                </a:solidFill>
                <a:ea typeface="+mn-lt"/>
                <a:cs typeface="+mn-lt"/>
              </a:rPr>
              <a:t>What are the experiences of staff delivering care in organisations where maternity services have been shown to have failed?</a:t>
            </a:r>
          </a:p>
          <a:p>
            <a:pPr marL="197485" indent="-197485"/>
            <a:endParaRPr lang="en-GB" sz="2400" i="1">
              <a:solidFill>
                <a:schemeClr val="tx1"/>
              </a:solidFill>
              <a:ea typeface="+mn-lt"/>
              <a:cs typeface="+mn-lt"/>
            </a:endParaRPr>
          </a:p>
          <a:p>
            <a:pPr marL="197485" indent="-197485"/>
            <a:r>
              <a:rPr lang="en-GB" sz="2400">
                <a:solidFill>
                  <a:schemeClr val="tx1"/>
                </a:solidFill>
                <a:ea typeface="+mn-lt"/>
                <a:cs typeface="+mn-lt"/>
              </a:rPr>
              <a:t>Methodology</a:t>
            </a:r>
          </a:p>
          <a:p>
            <a:pPr marL="197485" indent="-197485"/>
            <a:r>
              <a:rPr lang="en-GB" sz="2400" i="1">
                <a:solidFill>
                  <a:schemeClr val="tx1"/>
                </a:solidFill>
                <a:ea typeface="+mn-lt"/>
                <a:cs typeface="+mn-lt"/>
              </a:rPr>
              <a:t>Analysis of data from the 3 inquiry reports of Morecambe Bay, Shrewsbury &amp; Telford  and East Kent using narrative review through labour process lens and grounded theorising</a:t>
            </a:r>
          </a:p>
          <a:p>
            <a:pPr marL="197485" indent="-197485"/>
            <a:endParaRPr lang="en-GB" sz="2400" i="1">
              <a:solidFill>
                <a:schemeClr val="tx1"/>
              </a:solidFill>
              <a:ea typeface="+mn-lt"/>
              <a:cs typeface="+mn-lt"/>
            </a:endParaRPr>
          </a:p>
          <a:p>
            <a:pPr marL="197485" indent="-197485"/>
            <a:r>
              <a:rPr lang="en-GB" sz="2400" i="1">
                <a:solidFill>
                  <a:schemeClr val="tx1"/>
                </a:solidFill>
                <a:ea typeface="+mn-lt"/>
                <a:cs typeface="+mn-lt"/>
              </a:rPr>
              <a:t>Potential to triangulate with focus groups conducted with maternity healthcare professionals in selected NHS Trusts</a:t>
            </a:r>
          </a:p>
          <a:p>
            <a:pPr marL="197485" indent="-197485"/>
            <a:endParaRPr lang="en-GB">
              <a:solidFill>
                <a:srgbClr val="404040"/>
              </a:solidFill>
              <a:latin typeface="Poppins SemiBold"/>
              <a:ea typeface="+mn-lt"/>
              <a:cs typeface="+mn-lt"/>
            </a:endParaRPr>
          </a:p>
          <a:p>
            <a:pPr marL="197485" indent="-197485"/>
            <a:endParaRPr lang="en-GB" i="1">
              <a:solidFill>
                <a:srgbClr val="404040"/>
              </a:solidFill>
              <a:latin typeface="Poppins SemiBold"/>
              <a:ea typeface="+mn-lt"/>
              <a:cs typeface="+mn-lt"/>
            </a:endParaRPr>
          </a:p>
          <a:p>
            <a:pPr marL="197485" indent="-197485"/>
            <a:endParaRPr lang="en-GB"/>
          </a:p>
        </p:txBody>
      </p:sp>
    </p:spTree>
    <p:extLst>
      <p:ext uri="{BB962C8B-B14F-4D97-AF65-F5344CB8AC3E}">
        <p14:creationId xmlns:p14="http://schemas.microsoft.com/office/powerpoint/2010/main" val="3221819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a:xfrm>
            <a:off x="342900" y="568036"/>
            <a:ext cx="10679430" cy="7632859"/>
          </a:xfrm>
        </p:spPr>
        <p:txBody>
          <a:bodyPr lIns="0" tIns="0" rIns="0" bIns="0" anchor="t"/>
          <a:lstStyle/>
          <a:p>
            <a:pPr marL="0" indent="0">
              <a:buNone/>
            </a:pPr>
            <a:r>
              <a:rPr lang="en-GB" b="1">
                <a:solidFill>
                  <a:schemeClr val="accent4"/>
                </a:solidFill>
              </a:rPr>
              <a:t>EARLY FINDINGS</a:t>
            </a:r>
            <a:endParaRPr lang="en-US"/>
          </a:p>
          <a:p>
            <a:pPr marL="197485" indent="-197485"/>
            <a:endParaRPr lang="en-GB" sz="2400">
              <a:solidFill>
                <a:schemeClr val="tx1"/>
              </a:solidFill>
            </a:endParaRPr>
          </a:p>
          <a:p>
            <a:pPr marL="457200" indent="-457200">
              <a:buFont typeface="Arial" panose="020B0604020202020204" pitchFamily="34" charset="0"/>
              <a:buChar char="•"/>
            </a:pPr>
            <a:r>
              <a:rPr lang="en-GB" sz="2400">
                <a:solidFill>
                  <a:schemeClr val="tx1"/>
                </a:solidFill>
              </a:rPr>
              <a:t>Frontline worker voices relatively muted</a:t>
            </a:r>
          </a:p>
          <a:p>
            <a:pPr marL="342900" indent="-342900">
              <a:lnSpc>
                <a:spcPts val="4000"/>
              </a:lnSpc>
              <a:spcBef>
                <a:spcPct val="0"/>
              </a:spcBef>
              <a:buFont typeface="Arial" panose="020B0604020202020204" pitchFamily="34" charset="0"/>
              <a:buChar char="•"/>
            </a:pPr>
            <a:r>
              <a:rPr lang="en-US" sz="2400">
                <a:solidFill>
                  <a:schemeClr val="tx1"/>
                </a:solidFill>
              </a:rPr>
              <a:t> Inter and intra professional dynamics</a:t>
            </a:r>
          </a:p>
          <a:p>
            <a:pPr marL="342900" indent="-342900">
              <a:lnSpc>
                <a:spcPts val="4000"/>
              </a:lnSpc>
              <a:spcBef>
                <a:spcPct val="0"/>
              </a:spcBef>
              <a:buFont typeface="Arial" panose="020B0604020202020204" pitchFamily="34" charset="0"/>
              <a:buChar char="•"/>
            </a:pPr>
            <a:r>
              <a:rPr lang="en-US" sz="2400">
                <a:solidFill>
                  <a:schemeClr val="tx1"/>
                </a:solidFill>
              </a:rPr>
              <a:t> Inequitable treatment of members of different professional groups</a:t>
            </a:r>
          </a:p>
          <a:p>
            <a:pPr marL="342900" indent="-342900">
              <a:lnSpc>
                <a:spcPts val="4000"/>
              </a:lnSpc>
              <a:spcBef>
                <a:spcPct val="0"/>
              </a:spcBef>
              <a:buFont typeface="Arial" panose="020B0604020202020204" pitchFamily="34" charset="0"/>
              <a:buChar char="•"/>
            </a:pPr>
            <a:r>
              <a:rPr lang="en-US" sz="2400">
                <a:solidFill>
                  <a:schemeClr val="tx1"/>
                </a:solidFill>
              </a:rPr>
              <a:t> Fear of speaking out / repercussions</a:t>
            </a:r>
          </a:p>
          <a:p>
            <a:pPr marL="342900" indent="-342900">
              <a:lnSpc>
                <a:spcPts val="4000"/>
              </a:lnSpc>
              <a:spcBef>
                <a:spcPct val="0"/>
              </a:spcBef>
              <a:buFont typeface="Arial" panose="020B0604020202020204" pitchFamily="34" charset="0"/>
              <a:buChar char="•"/>
            </a:pPr>
            <a:r>
              <a:rPr lang="en-US" sz="2400">
                <a:solidFill>
                  <a:schemeClr val="tx1"/>
                </a:solidFill>
              </a:rPr>
              <a:t> Bullying</a:t>
            </a:r>
          </a:p>
          <a:p>
            <a:pPr marL="342900" indent="-342900">
              <a:lnSpc>
                <a:spcPts val="4000"/>
              </a:lnSpc>
              <a:spcBef>
                <a:spcPct val="0"/>
              </a:spcBef>
              <a:buFont typeface="Arial" panose="020B0604020202020204" pitchFamily="34" charset="0"/>
              <a:buChar char="•"/>
            </a:pPr>
            <a:r>
              <a:rPr lang="en-US" sz="2400">
                <a:solidFill>
                  <a:schemeClr val="tx1"/>
                </a:solidFill>
              </a:rPr>
              <a:t>Cabals</a:t>
            </a:r>
          </a:p>
          <a:p>
            <a:pPr marL="342900" indent="-342900">
              <a:lnSpc>
                <a:spcPts val="4000"/>
              </a:lnSpc>
              <a:spcBef>
                <a:spcPct val="0"/>
              </a:spcBef>
              <a:buFont typeface="Arial" panose="020B0604020202020204" pitchFamily="34" charset="0"/>
              <a:buChar char="•"/>
            </a:pPr>
            <a:r>
              <a:rPr lang="en-US" sz="2400">
                <a:solidFill>
                  <a:schemeClr val="tx1"/>
                </a:solidFill>
              </a:rPr>
              <a:t>Defensive routines and feelings of alienation</a:t>
            </a:r>
          </a:p>
          <a:p>
            <a:pPr marL="342900" indent="-342900">
              <a:lnSpc>
                <a:spcPts val="4000"/>
              </a:lnSpc>
              <a:spcBef>
                <a:spcPct val="0"/>
              </a:spcBef>
              <a:buFont typeface="Arial" panose="020B0604020202020204" pitchFamily="34" charset="0"/>
              <a:buChar char="•"/>
            </a:pPr>
            <a:r>
              <a:rPr lang="en-US" sz="2400">
                <a:solidFill>
                  <a:schemeClr val="tx1"/>
                </a:solidFill>
              </a:rPr>
              <a:t>Examples of work intensification, extensification and </a:t>
            </a:r>
            <a:r>
              <a:rPr lang="en-US" sz="2400" err="1">
                <a:solidFill>
                  <a:schemeClr val="tx1"/>
                </a:solidFill>
              </a:rPr>
              <a:t>expansification</a:t>
            </a:r>
            <a:endParaRPr lang="en-US" sz="2400">
              <a:solidFill>
                <a:schemeClr val="tx1"/>
              </a:solidFill>
              <a:cs typeface="Poppins SemiBold"/>
            </a:endParaRPr>
          </a:p>
          <a:p>
            <a:pPr marL="457200" indent="-457200">
              <a:buFont typeface="Arial" panose="020B0604020202020204" pitchFamily="34" charset="0"/>
              <a:buChar char="•"/>
            </a:pPr>
            <a:endParaRPr lang="en-GB"/>
          </a:p>
          <a:p>
            <a:pPr marL="457200" indent="-457200">
              <a:buFont typeface="Arial" panose="020B0604020202020204" pitchFamily="34" charset="0"/>
              <a:buChar char="•"/>
            </a:pPr>
            <a:endParaRPr lang="en-GB"/>
          </a:p>
          <a:p>
            <a:pPr marL="197485" indent="-197485"/>
            <a:endParaRPr lang="en-GB"/>
          </a:p>
          <a:p>
            <a:pPr marL="197485" indent="-197485"/>
            <a:endParaRPr lang="en-GB"/>
          </a:p>
        </p:txBody>
      </p:sp>
    </p:spTree>
    <p:extLst>
      <p:ext uri="{BB962C8B-B14F-4D97-AF65-F5344CB8AC3E}">
        <p14:creationId xmlns:p14="http://schemas.microsoft.com/office/powerpoint/2010/main" val="1659332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a:xfrm>
            <a:off x="650631" y="901212"/>
            <a:ext cx="10679430" cy="7140416"/>
          </a:xfrm>
        </p:spPr>
        <p:txBody>
          <a:bodyPr lIns="0" tIns="0" rIns="0" bIns="0" anchor="t"/>
          <a:lstStyle/>
          <a:p>
            <a:pPr marL="197485" indent="-197485" algn="just">
              <a:spcBef>
                <a:spcPct val="0"/>
              </a:spcBef>
            </a:pPr>
            <a:r>
              <a:rPr lang="en-GB" sz="2000" i="1">
                <a:solidFill>
                  <a:schemeClr val="tx1"/>
                </a:solidFill>
                <a:ea typeface="+mn-lt"/>
                <a:cs typeface="+mn-lt"/>
              </a:rPr>
              <a:t>We make no criticism of staff for individual errors, which, for the most part, happen despite their best efforts and are found in all healthcare systems. Where individuals collude in concealing the truth of what has happened, however, their behaviour is inexcusable, as well as unprofessional. </a:t>
            </a:r>
            <a:r>
              <a:rPr lang="en-US" sz="2000">
                <a:solidFill>
                  <a:schemeClr val="tx1"/>
                </a:solidFill>
                <a:ea typeface="+mn-lt"/>
                <a:cs typeface="+mn-lt"/>
              </a:rPr>
              <a:t>(Kirkup 2015:8)</a:t>
            </a:r>
          </a:p>
          <a:p>
            <a:pPr marL="197485" indent="-197485" algn="just">
              <a:spcBef>
                <a:spcPct val="0"/>
              </a:spcBef>
            </a:pPr>
            <a:endParaRPr lang="en-US" sz="2000">
              <a:solidFill>
                <a:schemeClr val="tx1"/>
              </a:solidFill>
              <a:ea typeface="+mn-lt"/>
              <a:cs typeface="+mn-lt"/>
            </a:endParaRPr>
          </a:p>
          <a:p>
            <a:pPr marL="197485" indent="-197485" algn="just">
              <a:spcBef>
                <a:spcPct val="0"/>
              </a:spcBef>
            </a:pPr>
            <a:endParaRPr lang="en-US" sz="2000">
              <a:solidFill>
                <a:schemeClr val="tx1"/>
              </a:solidFill>
              <a:ea typeface="+mn-lt"/>
              <a:cs typeface="+mn-lt"/>
            </a:endParaRPr>
          </a:p>
          <a:p>
            <a:pPr marL="197485" indent="-197485" algn="just">
              <a:spcBef>
                <a:spcPct val="0"/>
              </a:spcBef>
            </a:pPr>
            <a:r>
              <a:rPr lang="en-US" sz="2000" i="1">
                <a:solidFill>
                  <a:schemeClr val="tx1"/>
                </a:solidFill>
                <a:ea typeface="+mn-lt"/>
                <a:cs typeface="+mn-lt"/>
              </a:rPr>
              <a:t>A senior obstetrician told the Panel that the staff were fundamentally good people who were placed in an impossible position because of the pressures of the roles they were asked to perform. </a:t>
            </a:r>
            <a:r>
              <a:rPr lang="en-US" sz="2000">
                <a:solidFill>
                  <a:schemeClr val="tx1"/>
                </a:solidFill>
                <a:ea typeface="+mn-lt"/>
                <a:cs typeface="+mn-lt"/>
              </a:rPr>
              <a:t>(Kirkup 2022:74)</a:t>
            </a:r>
          </a:p>
          <a:p>
            <a:pPr marL="197485" indent="-197485" algn="just">
              <a:spcBef>
                <a:spcPct val="0"/>
              </a:spcBef>
            </a:pPr>
            <a:endParaRPr lang="en-US" sz="2000">
              <a:solidFill>
                <a:schemeClr val="tx1"/>
              </a:solidFill>
              <a:ea typeface="+mn-lt"/>
              <a:cs typeface="+mn-lt"/>
            </a:endParaRPr>
          </a:p>
          <a:p>
            <a:pPr marL="197485" indent="-197485" algn="just">
              <a:spcBef>
                <a:spcPct val="0"/>
              </a:spcBef>
            </a:pPr>
            <a:endParaRPr lang="en-US" sz="2000">
              <a:solidFill>
                <a:schemeClr val="tx1"/>
              </a:solidFill>
              <a:ea typeface="+mn-lt"/>
              <a:cs typeface="+mn-lt"/>
            </a:endParaRPr>
          </a:p>
          <a:p>
            <a:pPr marL="197485" indent="-197485" algn="just">
              <a:spcBef>
                <a:spcPct val="0"/>
              </a:spcBef>
            </a:pPr>
            <a:r>
              <a:rPr lang="en-US" sz="2000" i="1">
                <a:solidFill>
                  <a:schemeClr val="tx1"/>
                </a:solidFill>
                <a:cs typeface="Poppins SemiBold"/>
              </a:rPr>
              <a:t>A woman who was 35 weeks pregnant and thought her waters had broken attended…The woman needed a speculum examination…the SHO hadn’t been trained on how to do it. Although the consultant was called, they did not attend and the SHO sought advice from YouTube on how to do the procedure</a:t>
            </a:r>
            <a:r>
              <a:rPr lang="en-US" sz="2000">
                <a:solidFill>
                  <a:schemeClr val="tx1"/>
                </a:solidFill>
                <a:cs typeface="Poppins SemiBold"/>
              </a:rPr>
              <a:t>. (Kirkup 2022:86)</a:t>
            </a:r>
          </a:p>
          <a:p>
            <a:pPr marL="197485" indent="-197485" algn="just">
              <a:spcBef>
                <a:spcPct val="0"/>
              </a:spcBef>
            </a:pPr>
            <a:endParaRPr lang="en-US">
              <a:solidFill>
                <a:srgbClr val="404040"/>
              </a:solidFill>
              <a:latin typeface="Poppins SemiBold"/>
              <a:ea typeface="+mn-lt"/>
              <a:cs typeface="+mn-lt"/>
            </a:endParaRPr>
          </a:p>
          <a:p>
            <a:pPr marL="197485" indent="-197485"/>
            <a:endParaRPr lang="en-GB"/>
          </a:p>
        </p:txBody>
      </p:sp>
    </p:spTree>
    <p:extLst>
      <p:ext uri="{BB962C8B-B14F-4D97-AF65-F5344CB8AC3E}">
        <p14:creationId xmlns:p14="http://schemas.microsoft.com/office/powerpoint/2010/main" val="773646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7390BBA-1F1D-8E46-8813-98392D43027F}"/>
              </a:ext>
            </a:extLst>
          </p:cNvPr>
          <p:cNvSpPr txBox="1">
            <a:spLocks/>
          </p:cNvSpPr>
          <p:nvPr/>
        </p:nvSpPr>
        <p:spPr>
          <a:xfrm>
            <a:off x="1185417" y="1098236"/>
            <a:ext cx="10524472" cy="4934034"/>
          </a:xfrm>
          <a:prstGeom prst="rect">
            <a:avLst/>
          </a:prstGeom>
        </p:spPr>
        <p:txBody>
          <a:bodyPr vert="horz" lIns="0" tIns="0" rIns="0" bIns="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400" spc="-100">
              <a:solidFill>
                <a:schemeClr val="accent1"/>
              </a:solidFill>
              <a:latin typeface="Aptos"/>
              <a:cs typeface="Calibri"/>
            </a:endParaRPr>
          </a:p>
          <a:p>
            <a:pPr marL="285750" indent="-285750">
              <a:buFont typeface="Arial,Sans-Serif"/>
              <a:buChar char="•"/>
            </a:pPr>
            <a:r>
              <a:rPr lang="en-GB" sz="2000">
                <a:latin typeface="Calibri"/>
                <a:cs typeface="Calibri"/>
              </a:rPr>
              <a:t>Please note, this event is being recorded</a:t>
            </a:r>
            <a:endParaRPr lang="en-US" sz="2000">
              <a:latin typeface="Calibri"/>
              <a:cs typeface="Calibri"/>
            </a:endParaRPr>
          </a:p>
          <a:p>
            <a:pPr marL="285750" indent="-285750">
              <a:buFont typeface="Arial,Sans-Serif"/>
              <a:buChar char="•"/>
            </a:pPr>
            <a:r>
              <a:rPr lang="en-GB" sz="2000">
                <a:latin typeface="Calibri"/>
                <a:cs typeface="Calibri"/>
              </a:rPr>
              <a:t>Please keep your camera on wherever possible</a:t>
            </a:r>
            <a:endParaRPr lang="en-US" sz="2000">
              <a:latin typeface="Calibri"/>
              <a:cs typeface="Calibri"/>
            </a:endParaRPr>
          </a:p>
          <a:p>
            <a:pPr marL="285750" indent="-285750">
              <a:buFont typeface="Arial,Sans-Serif"/>
              <a:buChar char="•"/>
            </a:pPr>
            <a:r>
              <a:rPr lang="en-GB" sz="2000">
                <a:latin typeface="Calibri"/>
                <a:cs typeface="Calibri"/>
              </a:rPr>
              <a:t>If you lose connection, please re-join using the link in your joining instructions or email </a:t>
            </a:r>
            <a:r>
              <a:rPr lang="en-GB" sz="2000">
                <a:solidFill>
                  <a:srgbClr val="004A2F"/>
                </a:solidFill>
                <a:latin typeface="Calibri"/>
                <a:cs typeface="Calibri"/>
                <a:hlinkClick r:id="rId2">
                  <a:extLst>
                    <a:ext uri="{A12FA001-AC4F-418D-AE19-62706E023703}">
                      <ahyp:hlinkClr xmlns:ahyp="http://schemas.microsoft.com/office/drawing/2018/hyperlinkcolor" val="tx"/>
                    </a:ext>
                  </a:extLst>
                </a:hlinkClick>
              </a:rPr>
              <a:t>improvement@nhsproviders.org</a:t>
            </a:r>
            <a:r>
              <a:rPr lang="en-GB" sz="2000">
                <a:solidFill>
                  <a:schemeClr val="accent6">
                    <a:lumMod val="75000"/>
                  </a:schemeClr>
                </a:solidFill>
                <a:latin typeface="Calibri"/>
                <a:cs typeface="Calibri"/>
              </a:rPr>
              <a:t> </a:t>
            </a:r>
            <a:endParaRPr lang="en-US" sz="2000">
              <a:solidFill>
                <a:schemeClr val="accent6">
                  <a:lumMod val="75000"/>
                </a:schemeClr>
              </a:solidFill>
              <a:latin typeface="Calibri"/>
              <a:cs typeface="Calibri"/>
            </a:endParaRPr>
          </a:p>
          <a:p>
            <a:pPr marL="285750" indent="-285750">
              <a:buFont typeface="Arial,Sans-Serif"/>
              <a:buChar char="•"/>
            </a:pPr>
            <a:r>
              <a:rPr lang="en-GB" sz="2000">
                <a:latin typeface="Calibri"/>
                <a:cs typeface="Calibri"/>
              </a:rPr>
              <a:t>Please ensure your microphone is muted during presentations to minimise background noise</a:t>
            </a:r>
            <a:endParaRPr lang="en-US" sz="2000">
              <a:latin typeface="Calibri"/>
              <a:cs typeface="Calibri"/>
            </a:endParaRPr>
          </a:p>
          <a:p>
            <a:pPr marL="285750" indent="-285750">
              <a:buFont typeface="Arial,Sans-Serif"/>
              <a:buChar char="•"/>
            </a:pPr>
            <a:r>
              <a:rPr lang="en-GB" sz="2000">
                <a:latin typeface="Calibri"/>
                <a:cs typeface="Calibri"/>
              </a:rPr>
              <a:t>We will come to questions after each speaker</a:t>
            </a:r>
            <a:endParaRPr lang="en-US" sz="2000">
              <a:latin typeface="Calibri"/>
              <a:cs typeface="Calibri"/>
            </a:endParaRPr>
          </a:p>
          <a:p>
            <a:pPr marL="285750" indent="-285750">
              <a:buFont typeface="Arial,Sans-Serif"/>
              <a:buChar char="•"/>
            </a:pPr>
            <a:r>
              <a:rPr lang="en-GB" sz="2000">
                <a:latin typeface="Calibri"/>
                <a:cs typeface="Calibri"/>
              </a:rPr>
              <a:t>Please feel free to use the chat box for any questions or comments. </a:t>
            </a:r>
          </a:p>
          <a:p>
            <a:pPr marL="285750" indent="-285750">
              <a:buFont typeface="Arial,Sans-Serif"/>
              <a:buChar char="•"/>
            </a:pPr>
            <a:r>
              <a:rPr lang="en-GB" sz="2000">
                <a:latin typeface="Calibri"/>
                <a:cs typeface="Calibri"/>
              </a:rPr>
              <a:t>If you would like to ask a question audibly, please use the raise hand function during the Q&amp;A section and we will bring you in</a:t>
            </a:r>
            <a:endParaRPr lang="en-US" sz="2000">
              <a:latin typeface="Calibri"/>
              <a:cs typeface="Calibri"/>
            </a:endParaRPr>
          </a:p>
          <a:p>
            <a:pPr marL="285750" indent="-285750">
              <a:buFont typeface="Arial,Sans-Serif"/>
              <a:buChar char="•"/>
            </a:pPr>
            <a:r>
              <a:rPr lang="en-GB" sz="2000">
                <a:latin typeface="Calibri"/>
                <a:cs typeface="Calibri"/>
              </a:rPr>
              <a:t>You will receive a link to an evaluation form after today’s event.  Please take the time to complete it, we really do appreciate your feedback. </a:t>
            </a:r>
            <a:endParaRPr lang="en-US" sz="2000"/>
          </a:p>
        </p:txBody>
      </p:sp>
      <p:sp>
        <p:nvSpPr>
          <p:cNvPr id="7" name="Title 6">
            <a:extLst>
              <a:ext uri="{FF2B5EF4-FFF2-40B4-BE49-F238E27FC236}">
                <a16:creationId xmlns:a16="http://schemas.microsoft.com/office/drawing/2014/main" id="{52DB180E-D2ED-B793-B748-626D285A4DB8}"/>
              </a:ext>
            </a:extLst>
          </p:cNvPr>
          <p:cNvSpPr>
            <a:spLocks noGrp="1"/>
          </p:cNvSpPr>
          <p:nvPr>
            <p:ph type="ctrTitle"/>
          </p:nvPr>
        </p:nvSpPr>
        <p:spPr/>
        <p:txBody>
          <a:bodyPr>
            <a:normAutofit fontScale="90000"/>
          </a:bodyPr>
          <a:lstStyle/>
          <a:p>
            <a:r>
              <a:rPr lang="en-US" sz="3450"/>
              <a:t>Housekeeping</a:t>
            </a:r>
            <a:endParaRPr lang="en-US"/>
          </a:p>
        </p:txBody>
      </p:sp>
    </p:spTree>
    <p:extLst>
      <p:ext uri="{BB962C8B-B14F-4D97-AF65-F5344CB8AC3E}">
        <p14:creationId xmlns:p14="http://schemas.microsoft.com/office/powerpoint/2010/main" val="2258131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sp>
        <p:nvSpPr>
          <p:cNvPr id="4" name="Text Placeholder 3"/>
          <p:cNvSpPr>
            <a:spLocks noGrp="1"/>
          </p:cNvSpPr>
          <p:nvPr>
            <p:ph type="body" idx="1"/>
          </p:nvPr>
        </p:nvSpPr>
        <p:spPr>
          <a:xfrm>
            <a:off x="755947" y="242843"/>
            <a:ext cx="10679430" cy="6617196"/>
          </a:xfrm>
        </p:spPr>
        <p:txBody>
          <a:bodyPr lIns="0" tIns="0" rIns="0" bIns="0" anchor="t"/>
          <a:lstStyle/>
          <a:p>
            <a:pPr marL="0" indent="0" algn="ctr">
              <a:buNone/>
            </a:pPr>
            <a:r>
              <a:rPr lang="en-GB" sz="3200" b="1">
                <a:solidFill>
                  <a:schemeClr val="accent4"/>
                </a:solidFill>
              </a:rPr>
              <a:t>QUESTIONS FOR BOARDS</a:t>
            </a:r>
            <a:endParaRPr lang="en-US"/>
          </a:p>
          <a:p>
            <a:pPr marL="197485" indent="-197485"/>
            <a:endParaRPr lang="en-GB"/>
          </a:p>
          <a:p>
            <a:pPr marL="457200" indent="-457200">
              <a:buFont typeface="Arial" panose="020B0604020202020204" pitchFamily="34" charset="0"/>
              <a:buChar char="•"/>
            </a:pPr>
            <a:r>
              <a:rPr lang="en-GB" sz="1800">
                <a:solidFill>
                  <a:schemeClr val="tx1"/>
                </a:solidFill>
              </a:rPr>
              <a:t>As commissioners and providers, how often do you visit maternity wards and outpatients?</a:t>
            </a:r>
          </a:p>
          <a:p>
            <a:pPr marL="457200" indent="-457200">
              <a:buFont typeface="Arial" panose="020B0604020202020204" pitchFamily="34" charset="0"/>
              <a:buChar char="•"/>
            </a:pPr>
            <a:r>
              <a:rPr lang="en-GB" sz="1800">
                <a:solidFill>
                  <a:schemeClr val="tx1"/>
                </a:solidFill>
              </a:rPr>
              <a:t>What is the morale like in your maternity service?</a:t>
            </a:r>
          </a:p>
          <a:p>
            <a:pPr marL="457200" indent="-457200">
              <a:buFont typeface="Arial" panose="020B0604020202020204" pitchFamily="34" charset="0"/>
              <a:buChar char="•"/>
            </a:pPr>
            <a:r>
              <a:rPr lang="en-GB" sz="1800">
                <a:solidFill>
                  <a:schemeClr val="tx1"/>
                </a:solidFill>
              </a:rPr>
              <a:t>How well do you understand what matters to the women, the midwives, the doctors, other healthcare professionals, &amp; the regulators?</a:t>
            </a:r>
          </a:p>
          <a:p>
            <a:pPr marL="457200" indent="-457200">
              <a:buFont typeface="Arial" panose="020B0604020202020204" pitchFamily="34" charset="0"/>
              <a:buChar char="•"/>
            </a:pPr>
            <a:r>
              <a:rPr lang="en-GB" sz="1800">
                <a:solidFill>
                  <a:schemeClr val="tx1"/>
                </a:solidFill>
              </a:rPr>
              <a:t>How often is maternity services discussed at board meetings?</a:t>
            </a:r>
          </a:p>
          <a:p>
            <a:pPr marL="457200" indent="-457200">
              <a:buFont typeface="Arial" panose="020B0604020202020204" pitchFamily="34" charset="0"/>
              <a:buChar char="•"/>
            </a:pPr>
            <a:r>
              <a:rPr lang="en-GB" sz="1800">
                <a:solidFill>
                  <a:schemeClr val="tx1"/>
                </a:solidFill>
              </a:rPr>
              <a:t>What mechanisms do you use to track service improvement strategies, objectives, actions and impacts in maternity services?</a:t>
            </a:r>
          </a:p>
          <a:p>
            <a:pPr marL="457200" indent="-457200">
              <a:buFont typeface="Arial" panose="020B0604020202020204" pitchFamily="34" charset="0"/>
              <a:buChar char="•"/>
            </a:pPr>
            <a:r>
              <a:rPr lang="en-GB" sz="1800">
                <a:solidFill>
                  <a:schemeClr val="tx1"/>
                </a:solidFill>
              </a:rPr>
              <a:t>How does the quality of your maternity service compare with others in the UK?</a:t>
            </a:r>
          </a:p>
          <a:p>
            <a:pPr marL="457200" indent="-457200">
              <a:buFont typeface="Arial" panose="020B0604020202020204" pitchFamily="34" charset="0"/>
              <a:buChar char="•"/>
            </a:pPr>
            <a:r>
              <a:rPr lang="en-GB" sz="1800">
                <a:solidFill>
                  <a:schemeClr val="tx1"/>
                </a:solidFill>
              </a:rPr>
              <a:t>How do you and maternity healthcare professionals in your organisation learn from others?</a:t>
            </a:r>
          </a:p>
          <a:p>
            <a:pPr marL="197485" indent="-197485"/>
            <a:endParaRPr lang="en-GB" sz="1800"/>
          </a:p>
          <a:p>
            <a:pPr marL="197485" indent="-197485"/>
            <a:r>
              <a:rPr lang="en-GB" sz="1800">
                <a:solidFill>
                  <a:schemeClr val="tx1"/>
                </a:solidFill>
              </a:rPr>
              <a:t>References:  </a:t>
            </a:r>
          </a:p>
          <a:p>
            <a:pPr marL="197485" indent="-197485"/>
            <a:r>
              <a:rPr lang="en-GB" sz="1800">
                <a:solidFill>
                  <a:schemeClr val="tx1"/>
                </a:solidFill>
              </a:rPr>
              <a:t>Chambers et al (2020) Roles and behaviours of diligent and dynamic healthcare boards </a:t>
            </a:r>
          </a:p>
          <a:p>
            <a:pPr marL="197485" indent="-197485"/>
            <a:r>
              <a:rPr lang="en-GB" sz="1800">
                <a:hlinkClick r:id="rId2"/>
              </a:rPr>
              <a:t>https://journals.sagepub.com/doi/pdf/10.1177/0951484819887507</a:t>
            </a:r>
            <a:endParaRPr lang="en-GB" sz="1800"/>
          </a:p>
          <a:p>
            <a:pPr marL="197485" indent="-197485"/>
            <a:endParaRPr lang="en-GB" sz="1800"/>
          </a:p>
          <a:p>
            <a:pPr marL="197485" indent="-197485"/>
            <a:r>
              <a:rPr lang="en-GB" sz="1800">
                <a:solidFill>
                  <a:schemeClr val="tx1"/>
                </a:solidFill>
              </a:rPr>
              <a:t>Chambers N and Taylor J (2021) Organising Care Around Patients Manchester University Press</a:t>
            </a:r>
            <a:r>
              <a:rPr lang="en-GB" sz="1800"/>
              <a:t> </a:t>
            </a:r>
            <a:r>
              <a:rPr lang="en-GB" sz="1800">
                <a:hlinkClick r:id="rId3"/>
              </a:rPr>
              <a:t>https://www.manchesterhive.com/display/9781526147448/9781526147448.xml</a:t>
            </a:r>
            <a:r>
              <a:rPr lang="en-GB" sz="1800"/>
              <a:t>  Open Access</a:t>
            </a:r>
          </a:p>
          <a:p>
            <a:pPr marL="197485" indent="-197485"/>
            <a:endParaRPr lang="en-GB" sz="1800">
              <a:solidFill>
                <a:schemeClr val="tx1"/>
              </a:solidFill>
            </a:endParaRPr>
          </a:p>
          <a:p>
            <a:pPr marL="197485" indent="-197485"/>
            <a:r>
              <a:rPr lang="en-GB" sz="1800">
                <a:solidFill>
                  <a:schemeClr val="tx1"/>
                </a:solidFill>
              </a:rPr>
              <a:t>Elliott L (2019) Discretion, Commitment and Invisible Work: An Exploration of the Labour Process of </a:t>
            </a:r>
            <a:r>
              <a:rPr lang="en-GB" sz="1800" err="1">
                <a:solidFill>
                  <a:schemeClr val="tx1"/>
                </a:solidFill>
              </a:rPr>
              <a:t>Coummunity</a:t>
            </a:r>
            <a:r>
              <a:rPr lang="en-GB" sz="1800">
                <a:solidFill>
                  <a:schemeClr val="tx1"/>
                </a:solidFill>
              </a:rPr>
              <a:t> Nurses University of Manchester</a:t>
            </a:r>
          </a:p>
        </p:txBody>
      </p:sp>
    </p:spTree>
    <p:extLst>
      <p:ext uri="{BB962C8B-B14F-4D97-AF65-F5344CB8AC3E}">
        <p14:creationId xmlns:p14="http://schemas.microsoft.com/office/powerpoint/2010/main" val="4207255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EB6261-D598-1F0A-670B-7BE44206AB4F}"/>
              </a:ext>
            </a:extLst>
          </p:cNvPr>
          <p:cNvSpPr>
            <a:spLocks noGrp="1"/>
          </p:cNvSpPr>
          <p:nvPr>
            <p:ph type="body" sz="quarter" idx="10"/>
          </p:nvPr>
        </p:nvSpPr>
        <p:spPr>
          <a:xfrm>
            <a:off x="2962239" y="2919766"/>
            <a:ext cx="10013429" cy="1210977"/>
          </a:xfrm>
        </p:spPr>
        <p:txBody>
          <a:bodyPr lIns="91440" tIns="45720" rIns="91440" bIns="45720" anchor="t"/>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5400">
                <a:solidFill>
                  <a:schemeClr val="bg1"/>
                </a:solidFill>
                <a:ea typeface="Calibri"/>
                <a:cs typeface="Calibri"/>
              </a:rPr>
              <a:t>Thank you for listening </a:t>
            </a:r>
            <a:endParaRPr lang="en-US">
              <a:solidFill>
                <a:schemeClr val="bg1"/>
              </a:solidFill>
            </a:endParaRPr>
          </a:p>
        </p:txBody>
      </p:sp>
    </p:spTree>
    <p:extLst>
      <p:ext uri="{BB962C8B-B14F-4D97-AF65-F5344CB8AC3E}">
        <p14:creationId xmlns:p14="http://schemas.microsoft.com/office/powerpoint/2010/main" val="1728558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A724E33-8934-FF11-A3A7-0D7059964863}"/>
              </a:ext>
            </a:extLst>
          </p:cNvPr>
          <p:cNvSpPr>
            <a:spLocks noGrp="1"/>
          </p:cNvSpPr>
          <p:nvPr>
            <p:ph type="body" sz="quarter" idx="10"/>
          </p:nvPr>
        </p:nvSpPr>
        <p:spPr>
          <a:xfrm>
            <a:off x="1159565" y="5951435"/>
            <a:ext cx="10305908" cy="681295"/>
          </a:xfrm>
        </p:spPr>
        <p:txBody>
          <a:bodyPr/>
          <a:lstStyle/>
          <a:p>
            <a:pPr algn="l"/>
            <a:r>
              <a:rPr lang="en-GB" sz="4400">
                <a:ea typeface="Calibri"/>
              </a:rPr>
              <a:t>Presentation TWO: </a:t>
            </a:r>
          </a:p>
          <a:p>
            <a:pPr algn="l"/>
            <a:r>
              <a:rPr lang="en-GB" sz="4400">
                <a:ea typeface="Calibri"/>
              </a:rPr>
              <a:t>CARLA JONES-CHARLES, DIRECTOR OF MIDWIFERY, UNIVERSITY HOSPITALS BIRMINGHAM </a:t>
            </a:r>
            <a:endParaRPr lang="en-US" sz="4400">
              <a:ea typeface="Calibri"/>
            </a:endParaRPr>
          </a:p>
          <a:p>
            <a:pPr algn="l"/>
            <a:endParaRPr lang="en-GB" sz="4400">
              <a:ea typeface="Calibri"/>
            </a:endParaRPr>
          </a:p>
          <a:p>
            <a:pPr algn="l"/>
            <a:r>
              <a:rPr lang="en-GB" sz="4400">
                <a:ea typeface="Calibri"/>
              </a:rPr>
              <a:t>RANDEEP KULAR, DIRECTOR OF STRATEGIC </a:t>
            </a:r>
          </a:p>
          <a:p>
            <a:pPr algn="l"/>
            <a:r>
              <a:rPr lang="en-GB" sz="4400">
                <a:ea typeface="Calibri"/>
              </a:rPr>
              <a:t>PROJECTS, UNIVERSITY HOSPITALS </a:t>
            </a:r>
          </a:p>
          <a:p>
            <a:pPr algn="l"/>
            <a:r>
              <a:rPr lang="en-GB" sz="4400">
                <a:ea typeface="Calibri"/>
              </a:rPr>
              <a:t>BIRMINGHAM </a:t>
            </a:r>
          </a:p>
          <a:p>
            <a:endParaRPr lang="en-US" sz="5850">
              <a:ea typeface="Calibri"/>
            </a:endParaRPr>
          </a:p>
        </p:txBody>
      </p:sp>
    </p:spTree>
    <p:extLst>
      <p:ext uri="{BB962C8B-B14F-4D97-AF65-F5344CB8AC3E}">
        <p14:creationId xmlns:p14="http://schemas.microsoft.com/office/powerpoint/2010/main" val="3058528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B6E86-7AB3-1F33-0FDB-87A9105F1035}"/>
              </a:ext>
            </a:extLst>
          </p:cNvPr>
          <p:cNvSpPr>
            <a:spLocks noGrp="1"/>
          </p:cNvSpPr>
          <p:nvPr>
            <p:ph type="title"/>
          </p:nvPr>
        </p:nvSpPr>
        <p:spPr>
          <a:xfrm>
            <a:off x="4823927" y="1939159"/>
            <a:ext cx="6859300" cy="1332547"/>
          </a:xfrm>
        </p:spPr>
        <p:txBody>
          <a:bodyPr vert="horz" lIns="91440" tIns="45720" rIns="91440" bIns="45720" rtlCol="0" anchor="b">
            <a:normAutofit/>
          </a:bodyPr>
          <a:lstStyle/>
          <a:p>
            <a:r>
              <a:rPr kumimoji="0" lang="en-GB" b="0" i="0" u="none" strike="noStrike" kern="1200" cap="none" spc="0" normalizeH="0" baseline="0" noProof="0">
                <a:ln>
                  <a:noFill/>
                </a:ln>
                <a:solidFill>
                  <a:prstClr val="black"/>
                </a:solidFill>
                <a:effectLst/>
                <a:uLnTx/>
                <a:uFillTx/>
                <a:latin typeface="Calibri Light" panose="020F0302020204030204"/>
                <a:ea typeface="+mj-ea"/>
                <a:cs typeface="+mj-cs"/>
              </a:rPr>
              <a:t>Focus on health inequalities within maternity services</a:t>
            </a:r>
            <a:endParaRPr lang="en-US" kern="1200">
              <a:solidFill>
                <a:schemeClr val="tx1"/>
              </a:solidFill>
              <a:latin typeface="+mj-lt"/>
              <a:ea typeface="+mj-ea"/>
              <a:cs typeface="+mj-cs"/>
            </a:endParaRPr>
          </a:p>
        </p:txBody>
      </p:sp>
      <p:sp>
        <p:nvSpPr>
          <p:cNvPr id="5" name="TextBox 4">
            <a:extLst>
              <a:ext uri="{FF2B5EF4-FFF2-40B4-BE49-F238E27FC236}">
                <a16:creationId xmlns:a16="http://schemas.microsoft.com/office/drawing/2014/main" id="{25ED7A4A-D9B0-B597-3AA1-97B2B4406909}"/>
              </a:ext>
            </a:extLst>
          </p:cNvPr>
          <p:cNvSpPr txBox="1"/>
          <p:nvPr/>
        </p:nvSpPr>
        <p:spPr>
          <a:xfrm>
            <a:off x="7105475" y="4840448"/>
            <a:ext cx="4454555" cy="1089529"/>
          </a:xfrm>
          <a:prstGeom prst="rect">
            <a:avLst/>
          </a:prstGeom>
          <a:noFill/>
        </p:spPr>
        <p:txBody>
          <a:bodyPr wrap="square" rtlCol="0">
            <a:spAutoFit/>
          </a:body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Carla Jones-Charles</a:t>
            </a:r>
          </a:p>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RN, RM, BSc Hons, MSc. Nye Bev Graduate</a:t>
            </a:r>
          </a:p>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Director of Midwifery </a:t>
            </a:r>
          </a:p>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University Hospitals Birmingham</a:t>
            </a:r>
          </a:p>
        </p:txBody>
      </p:sp>
    </p:spTree>
    <p:extLst>
      <p:ext uri="{BB962C8B-B14F-4D97-AF65-F5344CB8AC3E}">
        <p14:creationId xmlns:p14="http://schemas.microsoft.com/office/powerpoint/2010/main" val="649797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7E4F10-08B4-F362-012E-DA264C11B4C2}"/>
              </a:ext>
            </a:extLst>
          </p:cNvPr>
          <p:cNvPicPr>
            <a:picLocks noChangeAspect="1"/>
          </p:cNvPicPr>
          <p:nvPr/>
        </p:nvPicPr>
        <p:blipFill rotWithShape="1">
          <a:blip r:embed="rId3">
            <a:extLst>
              <a:ext uri="{28A0092B-C50C-407E-A947-70E740481C1C}">
                <a14:useLocalDpi xmlns:a14="http://schemas.microsoft.com/office/drawing/2010/main" val="0"/>
              </a:ext>
            </a:extLst>
          </a:blip>
          <a:srcRect t="483" b="12118"/>
          <a:stretch/>
        </p:blipFill>
        <p:spPr bwMode="auto">
          <a:xfrm>
            <a:off x="1108534" y="494625"/>
            <a:ext cx="8365775" cy="3298771"/>
          </a:xfrm>
          <a:prstGeom prst="rect">
            <a:avLst/>
          </a:prstGeom>
          <a:pattFill prst="dkVert">
            <a:fgClr>
              <a:schemeClr val="accent1"/>
            </a:fgClr>
            <a:bgClr>
              <a:schemeClr val="bg1"/>
            </a:bgClr>
          </a:pattFill>
          <a:ln>
            <a:noFill/>
          </a:ln>
          <a:effectLst>
            <a:reflection stA="0" endPos="0" dist="50800" dir="5400000" sy="-100000" algn="bl" rotWithShape="0"/>
            <a:softEdge rad="457200"/>
          </a:effectLst>
        </p:spPr>
      </p:pic>
      <p:sp>
        <p:nvSpPr>
          <p:cNvPr id="3" name="Subtitle 2">
            <a:extLst>
              <a:ext uri="{FF2B5EF4-FFF2-40B4-BE49-F238E27FC236}">
                <a16:creationId xmlns:a16="http://schemas.microsoft.com/office/drawing/2014/main" id="{CEFC2B1D-1743-A650-0744-5D0E40EA6E31}"/>
              </a:ext>
            </a:extLst>
          </p:cNvPr>
          <p:cNvSpPr>
            <a:spLocks noGrp="1"/>
          </p:cNvSpPr>
          <p:nvPr>
            <p:ph type="subTitle" idx="1"/>
          </p:nvPr>
        </p:nvSpPr>
        <p:spPr>
          <a:xfrm>
            <a:off x="2351456" y="4764628"/>
            <a:ext cx="7800393" cy="925791"/>
          </a:xfrm>
        </p:spPr>
        <p:txBody>
          <a:bodyPr/>
          <a:lstStyle/>
          <a:p>
            <a:r>
              <a:rPr lang="en-GB" sz="1600">
                <a:solidFill>
                  <a:schemeClr val="tx2">
                    <a:lumMod val="60000"/>
                    <a:lumOff val="40000"/>
                  </a:schemeClr>
                </a:solidFill>
              </a:rPr>
              <a:t>Randeep Kaur Kular (Director of Strategic Projects</a:t>
            </a:r>
            <a:r>
              <a:rPr lang="en-GB">
                <a:solidFill>
                  <a:schemeClr val="tx2">
                    <a:lumMod val="60000"/>
                    <a:lumOff val="40000"/>
                  </a:schemeClr>
                </a:solidFill>
              </a:rPr>
              <a:t>)</a:t>
            </a:r>
          </a:p>
        </p:txBody>
      </p:sp>
      <p:sp>
        <p:nvSpPr>
          <p:cNvPr id="4" name="TextBox 3">
            <a:extLst>
              <a:ext uri="{FF2B5EF4-FFF2-40B4-BE49-F238E27FC236}">
                <a16:creationId xmlns:a16="http://schemas.microsoft.com/office/drawing/2014/main" id="{B42035B1-70F1-58A8-4E7C-870162985584}"/>
              </a:ext>
            </a:extLst>
          </p:cNvPr>
          <p:cNvSpPr txBox="1"/>
          <p:nvPr/>
        </p:nvSpPr>
        <p:spPr>
          <a:xfrm>
            <a:off x="2820838" y="698507"/>
            <a:ext cx="6287497" cy="2800767"/>
          </a:xfrm>
          <a:prstGeom prst="rect">
            <a:avLst/>
          </a:prstGeom>
          <a:noFill/>
        </p:spPr>
        <p:txBody>
          <a:bodyPr wrap="square" rtlCol="0">
            <a:spAutoFit/>
          </a:bodyPr>
          <a:lstStyle/>
          <a:p>
            <a:pPr algn="ctr"/>
            <a:r>
              <a:rPr lang="en-GB" sz="4400">
                <a:solidFill>
                  <a:srgbClr val="FFFFFF"/>
                </a:solidFill>
                <a:latin typeface="+mj-lt"/>
                <a:ea typeface="+mj-ea"/>
                <a:cs typeface="+mj-cs"/>
              </a:rPr>
              <a:t>University Hospitals Birmingham – BLACHIR Health Inequalities Programme of Work </a:t>
            </a:r>
          </a:p>
        </p:txBody>
      </p:sp>
    </p:spTree>
    <p:extLst>
      <p:ext uri="{BB962C8B-B14F-4D97-AF65-F5344CB8AC3E}">
        <p14:creationId xmlns:p14="http://schemas.microsoft.com/office/powerpoint/2010/main" val="93168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293135B-7754-FA86-CA40-0D842894EE21}"/>
              </a:ext>
            </a:extLst>
          </p:cNvPr>
          <p:cNvSpPr/>
          <p:nvPr/>
        </p:nvSpPr>
        <p:spPr>
          <a:xfrm>
            <a:off x="1026774" y="275720"/>
            <a:ext cx="10468540" cy="4726361"/>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10000"/>
              </a:lnSpc>
            </a:pPr>
            <a:endParaRPr lang="en-GB">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71065AF0-00C6-2484-6EE5-08C0887616A1}"/>
              </a:ext>
            </a:extLst>
          </p:cNvPr>
          <p:cNvSpPr/>
          <p:nvPr/>
        </p:nvSpPr>
        <p:spPr>
          <a:xfrm>
            <a:off x="1785493" y="4072192"/>
            <a:ext cx="2085149" cy="1988466"/>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solidFill>
                  <a:srgbClr val="FFFFFF"/>
                </a:solidFill>
              </a:rPr>
              <a:t>Aim: To reduce Health Inequalities and also DNA rates for Black and Asian patients</a:t>
            </a:r>
          </a:p>
        </p:txBody>
      </p:sp>
      <p:sp>
        <p:nvSpPr>
          <p:cNvPr id="5" name="Rectangle: Rounded Corners 4">
            <a:extLst>
              <a:ext uri="{FF2B5EF4-FFF2-40B4-BE49-F238E27FC236}">
                <a16:creationId xmlns:a16="http://schemas.microsoft.com/office/drawing/2014/main" id="{126382D9-48B0-C344-132F-362A5FC41544}"/>
              </a:ext>
            </a:extLst>
          </p:cNvPr>
          <p:cNvSpPr/>
          <p:nvPr/>
        </p:nvSpPr>
        <p:spPr>
          <a:xfrm>
            <a:off x="4155386" y="4105899"/>
            <a:ext cx="2116396" cy="1954760"/>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400" b="1">
              <a:solidFill>
                <a:srgbClr val="FFFFFF"/>
              </a:solidFill>
            </a:endParaRPr>
          </a:p>
          <a:p>
            <a:pPr algn="ctr"/>
            <a:endParaRPr lang="en-GB" sz="1400" b="1">
              <a:solidFill>
                <a:srgbClr val="FFFFFF"/>
              </a:solidFill>
            </a:endParaRPr>
          </a:p>
          <a:p>
            <a:pPr algn="ctr"/>
            <a:r>
              <a:rPr lang="en-GB" sz="1400" b="1">
                <a:solidFill>
                  <a:srgbClr val="FFFFFF"/>
                </a:solidFill>
              </a:rPr>
              <a:t>Aim: To improve the experience of Sickle Cell patients at UHB, by increasing the understanding of the management plan for these patients</a:t>
            </a:r>
          </a:p>
          <a:p>
            <a:pPr algn="ctr"/>
            <a:endParaRPr lang="en-GB" b="1">
              <a:solidFill>
                <a:srgbClr val="FFFFFF"/>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4BD77A19-456C-DDB7-81D7-9ED9565207AB}"/>
              </a:ext>
            </a:extLst>
          </p:cNvPr>
          <p:cNvSpPr/>
          <p:nvPr/>
        </p:nvSpPr>
        <p:spPr>
          <a:xfrm>
            <a:off x="6502305" y="4078956"/>
            <a:ext cx="2085149" cy="2000576"/>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1400" b="1">
                <a:solidFill>
                  <a:srgbClr val="FFFFFF"/>
                </a:solidFill>
              </a:rPr>
              <a:t>Aim: To increase clinical staff awareness of patient cultural religious needs</a:t>
            </a:r>
          </a:p>
        </p:txBody>
      </p:sp>
      <p:sp>
        <p:nvSpPr>
          <p:cNvPr id="7" name="Isosceles Triangle 6">
            <a:extLst>
              <a:ext uri="{FF2B5EF4-FFF2-40B4-BE49-F238E27FC236}">
                <a16:creationId xmlns:a16="http://schemas.microsoft.com/office/drawing/2014/main" id="{51D44ECD-0836-2259-2D06-B33CDCE06069}"/>
              </a:ext>
            </a:extLst>
          </p:cNvPr>
          <p:cNvSpPr/>
          <p:nvPr/>
        </p:nvSpPr>
        <p:spPr>
          <a:xfrm rot="10800000">
            <a:off x="2548700" y="3821816"/>
            <a:ext cx="615028" cy="514277"/>
          </a:xfrm>
          <a:prstGeom prst="triangl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8" name="Isosceles Triangle 7">
            <a:extLst>
              <a:ext uri="{FF2B5EF4-FFF2-40B4-BE49-F238E27FC236}">
                <a16:creationId xmlns:a16="http://schemas.microsoft.com/office/drawing/2014/main" id="{AD5D723C-D9CB-6FEC-DE95-1B162E593C07}"/>
              </a:ext>
            </a:extLst>
          </p:cNvPr>
          <p:cNvSpPr/>
          <p:nvPr/>
        </p:nvSpPr>
        <p:spPr>
          <a:xfrm rot="10800000">
            <a:off x="4934967" y="3811855"/>
            <a:ext cx="615028" cy="514277"/>
          </a:xfrm>
          <a:prstGeom prst="triangl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1" name="Isosceles Triangle 10">
            <a:extLst>
              <a:ext uri="{FF2B5EF4-FFF2-40B4-BE49-F238E27FC236}">
                <a16:creationId xmlns:a16="http://schemas.microsoft.com/office/drawing/2014/main" id="{11B1D585-8CA4-5BC0-60AF-8A9E7BD06203}"/>
              </a:ext>
            </a:extLst>
          </p:cNvPr>
          <p:cNvSpPr/>
          <p:nvPr/>
        </p:nvSpPr>
        <p:spPr>
          <a:xfrm rot="10800000">
            <a:off x="7236652" y="3807886"/>
            <a:ext cx="615028" cy="514277"/>
          </a:xfrm>
          <a:prstGeom prst="triangl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2" name="Rectangle: Rounded Corners 11">
            <a:extLst>
              <a:ext uri="{FF2B5EF4-FFF2-40B4-BE49-F238E27FC236}">
                <a16:creationId xmlns:a16="http://schemas.microsoft.com/office/drawing/2014/main" id="{5CB5F102-C5A1-FCC5-9F1D-8131FDCDF9A2}"/>
              </a:ext>
            </a:extLst>
          </p:cNvPr>
          <p:cNvSpPr/>
          <p:nvPr/>
        </p:nvSpPr>
        <p:spPr>
          <a:xfrm>
            <a:off x="8746080" y="4094161"/>
            <a:ext cx="2159993" cy="1985371"/>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457200" indent="0" algn="ctr">
              <a:lnSpc>
                <a:spcPct val="80000"/>
              </a:lnSpc>
              <a:buNone/>
            </a:pPr>
            <a:endParaRPr lang="en-GB" sz="1400" b="1">
              <a:solidFill>
                <a:srgbClr val="FFFFFF"/>
              </a:solidFill>
            </a:endParaRPr>
          </a:p>
        </p:txBody>
      </p:sp>
      <p:sp>
        <p:nvSpPr>
          <p:cNvPr id="13" name="Isosceles Triangle 12">
            <a:extLst>
              <a:ext uri="{FF2B5EF4-FFF2-40B4-BE49-F238E27FC236}">
                <a16:creationId xmlns:a16="http://schemas.microsoft.com/office/drawing/2014/main" id="{2C76C82C-596A-424A-200C-C93D4A8B5E05}"/>
              </a:ext>
            </a:extLst>
          </p:cNvPr>
          <p:cNvSpPr/>
          <p:nvPr/>
        </p:nvSpPr>
        <p:spPr>
          <a:xfrm rot="10800000">
            <a:off x="9549868" y="3813428"/>
            <a:ext cx="615028" cy="514277"/>
          </a:xfrm>
          <a:prstGeom prst="triangl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4" name="Rectangle: Rounded Corners 13">
            <a:extLst>
              <a:ext uri="{FF2B5EF4-FFF2-40B4-BE49-F238E27FC236}">
                <a16:creationId xmlns:a16="http://schemas.microsoft.com/office/drawing/2014/main" id="{ADD7536E-B831-C7F9-26B8-103F59C9F7E9}"/>
              </a:ext>
            </a:extLst>
          </p:cNvPr>
          <p:cNvSpPr/>
          <p:nvPr/>
        </p:nvSpPr>
        <p:spPr>
          <a:xfrm>
            <a:off x="1875764" y="2234042"/>
            <a:ext cx="1987576" cy="1565455"/>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a:solidFill>
                  <a:srgbClr val="FFFFFF"/>
                </a:solidFill>
                <a:latin typeface="Arial"/>
                <a:cs typeface="Arial"/>
              </a:rPr>
              <a:t>Do Not Attend (DNA) Focus</a:t>
            </a:r>
          </a:p>
        </p:txBody>
      </p:sp>
      <p:sp>
        <p:nvSpPr>
          <p:cNvPr id="15" name="Rectangle: Rounded Corners 14">
            <a:extLst>
              <a:ext uri="{FF2B5EF4-FFF2-40B4-BE49-F238E27FC236}">
                <a16:creationId xmlns:a16="http://schemas.microsoft.com/office/drawing/2014/main" id="{C7EBDB48-75BD-D5E2-91FB-148AD10E89FF}"/>
              </a:ext>
            </a:extLst>
          </p:cNvPr>
          <p:cNvSpPr/>
          <p:nvPr/>
        </p:nvSpPr>
        <p:spPr>
          <a:xfrm>
            <a:off x="4214413" y="2199183"/>
            <a:ext cx="1987576" cy="1564153"/>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800" b="1">
              <a:latin typeface="Arial"/>
              <a:cs typeface="Arial"/>
            </a:endParaRPr>
          </a:p>
          <a:p>
            <a:pPr algn="ctr"/>
            <a:r>
              <a:rPr lang="en-GB" b="1">
                <a:solidFill>
                  <a:srgbClr val="FFFFFF"/>
                </a:solidFill>
                <a:latin typeface="Arial"/>
                <a:cs typeface="Arial"/>
              </a:rPr>
              <a:t>Sickle Cell…No One’s Listening Inquiry</a:t>
            </a:r>
          </a:p>
        </p:txBody>
      </p:sp>
      <p:sp>
        <p:nvSpPr>
          <p:cNvPr id="16" name="Rectangle: Rounded Corners 15">
            <a:extLst>
              <a:ext uri="{FF2B5EF4-FFF2-40B4-BE49-F238E27FC236}">
                <a16:creationId xmlns:a16="http://schemas.microsoft.com/office/drawing/2014/main" id="{B26D26B5-E3EE-B8E4-0E8D-D85384B11FCE}"/>
              </a:ext>
            </a:extLst>
          </p:cNvPr>
          <p:cNvSpPr/>
          <p:nvPr/>
        </p:nvSpPr>
        <p:spPr>
          <a:xfrm>
            <a:off x="6508873" y="2219428"/>
            <a:ext cx="1987576" cy="1564153"/>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a:solidFill>
                  <a:srgbClr val="FFFFFF"/>
                </a:solidFill>
                <a:latin typeface="Arial"/>
                <a:cs typeface="Arial"/>
              </a:rPr>
              <a:t>Cultural Safety &amp; Humility training</a:t>
            </a:r>
          </a:p>
        </p:txBody>
      </p:sp>
      <p:sp>
        <p:nvSpPr>
          <p:cNvPr id="17" name="Isosceles Triangle 16">
            <a:extLst>
              <a:ext uri="{FF2B5EF4-FFF2-40B4-BE49-F238E27FC236}">
                <a16:creationId xmlns:a16="http://schemas.microsoft.com/office/drawing/2014/main" id="{CEEEB335-8B41-4A70-F350-BBB143B066E5}"/>
              </a:ext>
            </a:extLst>
          </p:cNvPr>
          <p:cNvSpPr/>
          <p:nvPr/>
        </p:nvSpPr>
        <p:spPr>
          <a:xfrm rot="10800000">
            <a:off x="2579578" y="1942422"/>
            <a:ext cx="615028" cy="514277"/>
          </a:xfrm>
          <a:prstGeom prst="triangl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8" name="Isosceles Triangle 17">
            <a:extLst>
              <a:ext uri="{FF2B5EF4-FFF2-40B4-BE49-F238E27FC236}">
                <a16:creationId xmlns:a16="http://schemas.microsoft.com/office/drawing/2014/main" id="{D25C2B5C-11CC-1748-8885-C0DC72E42D15}"/>
              </a:ext>
            </a:extLst>
          </p:cNvPr>
          <p:cNvSpPr/>
          <p:nvPr/>
        </p:nvSpPr>
        <p:spPr>
          <a:xfrm rot="10800000">
            <a:off x="4949554" y="1927360"/>
            <a:ext cx="615028" cy="514277"/>
          </a:xfrm>
          <a:prstGeom prst="triangl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9" name="Isosceles Triangle 18">
            <a:extLst>
              <a:ext uri="{FF2B5EF4-FFF2-40B4-BE49-F238E27FC236}">
                <a16:creationId xmlns:a16="http://schemas.microsoft.com/office/drawing/2014/main" id="{596EE320-AC68-1D1A-C0FF-868C367F6982}"/>
              </a:ext>
            </a:extLst>
          </p:cNvPr>
          <p:cNvSpPr/>
          <p:nvPr/>
        </p:nvSpPr>
        <p:spPr>
          <a:xfrm rot="10800000">
            <a:off x="7201521" y="1924750"/>
            <a:ext cx="615028" cy="514277"/>
          </a:xfrm>
          <a:prstGeom prst="triangl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0" name="Rectangle: Rounded Corners 19">
            <a:extLst>
              <a:ext uri="{FF2B5EF4-FFF2-40B4-BE49-F238E27FC236}">
                <a16:creationId xmlns:a16="http://schemas.microsoft.com/office/drawing/2014/main" id="{EDEE594A-01AE-D4E4-47A4-92EB2589304A}"/>
              </a:ext>
            </a:extLst>
          </p:cNvPr>
          <p:cNvSpPr/>
          <p:nvPr/>
        </p:nvSpPr>
        <p:spPr>
          <a:xfrm>
            <a:off x="8832288" y="2208930"/>
            <a:ext cx="1987576" cy="1564154"/>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b="1">
                <a:solidFill>
                  <a:srgbClr val="FFFFFF"/>
                </a:solidFill>
                <a:latin typeface="Arial"/>
                <a:cs typeface="Arial"/>
              </a:rPr>
              <a:t>Maternity Neonatal Improvement Programme</a:t>
            </a:r>
          </a:p>
        </p:txBody>
      </p:sp>
      <p:sp>
        <p:nvSpPr>
          <p:cNvPr id="21" name="Isosceles Triangle 20">
            <a:extLst>
              <a:ext uri="{FF2B5EF4-FFF2-40B4-BE49-F238E27FC236}">
                <a16:creationId xmlns:a16="http://schemas.microsoft.com/office/drawing/2014/main" id="{41918B50-A727-CCF1-3618-25A88907BE89}"/>
              </a:ext>
            </a:extLst>
          </p:cNvPr>
          <p:cNvSpPr/>
          <p:nvPr/>
        </p:nvSpPr>
        <p:spPr>
          <a:xfrm rot="10800000">
            <a:off x="9518562" y="1914952"/>
            <a:ext cx="615028" cy="514277"/>
          </a:xfrm>
          <a:prstGeom prst="triangl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2" name="Rectangle: Rounded Corners 21">
            <a:extLst>
              <a:ext uri="{FF2B5EF4-FFF2-40B4-BE49-F238E27FC236}">
                <a16:creationId xmlns:a16="http://schemas.microsoft.com/office/drawing/2014/main" id="{7E72655D-FA3D-A10A-2553-B199BBA86A5C}"/>
              </a:ext>
            </a:extLst>
          </p:cNvPr>
          <p:cNvSpPr/>
          <p:nvPr/>
        </p:nvSpPr>
        <p:spPr>
          <a:xfrm>
            <a:off x="2919659" y="993040"/>
            <a:ext cx="6418907" cy="723353"/>
          </a:xfrm>
          <a:prstGeom prst="roundRect">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b="1">
                <a:solidFill>
                  <a:srgbClr val="FFFFFF"/>
                </a:solidFill>
                <a:latin typeface="Arial" panose="020B0604020202020204" pitchFamily="34" charset="0"/>
                <a:cs typeface="Arial" panose="020B0604020202020204" pitchFamily="34" charset="0"/>
              </a:rPr>
              <a:t>BLACHIR ACTIONS</a:t>
            </a:r>
          </a:p>
        </p:txBody>
      </p:sp>
      <p:sp>
        <p:nvSpPr>
          <p:cNvPr id="23" name="Isosceles Triangle 22">
            <a:extLst>
              <a:ext uri="{FF2B5EF4-FFF2-40B4-BE49-F238E27FC236}">
                <a16:creationId xmlns:a16="http://schemas.microsoft.com/office/drawing/2014/main" id="{A2215FD2-3158-811D-103F-EE442948ECD1}"/>
              </a:ext>
            </a:extLst>
          </p:cNvPr>
          <p:cNvSpPr/>
          <p:nvPr/>
        </p:nvSpPr>
        <p:spPr>
          <a:xfrm rot="10800000">
            <a:off x="5863599" y="660840"/>
            <a:ext cx="615028" cy="514277"/>
          </a:xfrm>
          <a:prstGeom prst="triangl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4" name="TextBox 24">
            <a:extLst>
              <a:ext uri="{FF2B5EF4-FFF2-40B4-BE49-F238E27FC236}">
                <a16:creationId xmlns:a16="http://schemas.microsoft.com/office/drawing/2014/main" id="{B09912E4-982F-7B3D-8005-7FDE13F528BC}"/>
              </a:ext>
            </a:extLst>
          </p:cNvPr>
          <p:cNvSpPr txBox="1"/>
          <p:nvPr/>
        </p:nvSpPr>
        <p:spPr>
          <a:xfrm>
            <a:off x="1405263" y="294390"/>
            <a:ext cx="9593451" cy="60696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10000"/>
              </a:lnSpc>
            </a:pPr>
            <a:r>
              <a:rPr lang="en-GB" sz="3200" b="1">
                <a:solidFill>
                  <a:srgbClr val="FFFFFF"/>
                </a:solidFill>
                <a:latin typeface="+mj-lt"/>
                <a:ea typeface="+mj-ea"/>
                <a:cs typeface="+mj-cs"/>
              </a:rPr>
              <a:t>Addressing health inequalities</a:t>
            </a:r>
          </a:p>
        </p:txBody>
      </p:sp>
      <p:sp>
        <p:nvSpPr>
          <p:cNvPr id="25" name="Oval 24">
            <a:extLst>
              <a:ext uri="{FF2B5EF4-FFF2-40B4-BE49-F238E27FC236}">
                <a16:creationId xmlns:a16="http://schemas.microsoft.com/office/drawing/2014/main" id="{1DF04E88-7FAE-540F-2DE2-7A586D01EF3E}"/>
              </a:ext>
            </a:extLst>
          </p:cNvPr>
          <p:cNvSpPr/>
          <p:nvPr/>
        </p:nvSpPr>
        <p:spPr>
          <a:xfrm>
            <a:off x="4155385" y="1895800"/>
            <a:ext cx="547028" cy="521804"/>
          </a:xfrm>
          <a:prstGeom prst="ellipse">
            <a:avLst/>
          </a:prstGeom>
          <a:solidFill>
            <a:srgbClr val="88E649"/>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latin typeface="Arial"/>
                <a:cs typeface="Calibri"/>
              </a:rPr>
              <a:t>02</a:t>
            </a:r>
          </a:p>
        </p:txBody>
      </p:sp>
      <p:sp>
        <p:nvSpPr>
          <p:cNvPr id="26" name="Oval 25">
            <a:extLst>
              <a:ext uri="{FF2B5EF4-FFF2-40B4-BE49-F238E27FC236}">
                <a16:creationId xmlns:a16="http://schemas.microsoft.com/office/drawing/2014/main" id="{5606BF85-028F-EEA5-91EA-D67DB87EF7B0}"/>
              </a:ext>
            </a:extLst>
          </p:cNvPr>
          <p:cNvSpPr/>
          <p:nvPr/>
        </p:nvSpPr>
        <p:spPr>
          <a:xfrm>
            <a:off x="6397942" y="1917223"/>
            <a:ext cx="564346" cy="521804"/>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latin typeface="Arial"/>
                <a:cs typeface="Calibri"/>
              </a:rPr>
              <a:t>03</a:t>
            </a:r>
          </a:p>
        </p:txBody>
      </p:sp>
      <p:sp>
        <p:nvSpPr>
          <p:cNvPr id="27" name="Oval 26">
            <a:extLst>
              <a:ext uri="{FF2B5EF4-FFF2-40B4-BE49-F238E27FC236}">
                <a16:creationId xmlns:a16="http://schemas.microsoft.com/office/drawing/2014/main" id="{1E15BD1C-1632-378A-A8E1-485E8E2B35ED}"/>
              </a:ext>
            </a:extLst>
          </p:cNvPr>
          <p:cNvSpPr/>
          <p:nvPr/>
        </p:nvSpPr>
        <p:spPr>
          <a:xfrm>
            <a:off x="8724190" y="1887853"/>
            <a:ext cx="573005" cy="521804"/>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latin typeface="Arial"/>
                <a:cs typeface="Calibri"/>
              </a:rPr>
              <a:t>04</a:t>
            </a:r>
          </a:p>
        </p:txBody>
      </p:sp>
      <p:sp>
        <p:nvSpPr>
          <p:cNvPr id="28" name="Oval 27">
            <a:extLst>
              <a:ext uri="{FF2B5EF4-FFF2-40B4-BE49-F238E27FC236}">
                <a16:creationId xmlns:a16="http://schemas.microsoft.com/office/drawing/2014/main" id="{2FBD68DA-30CE-FEC4-1A65-2DEA32A91EF7}"/>
              </a:ext>
            </a:extLst>
          </p:cNvPr>
          <p:cNvSpPr/>
          <p:nvPr/>
        </p:nvSpPr>
        <p:spPr>
          <a:xfrm>
            <a:off x="1696518" y="1866589"/>
            <a:ext cx="547028" cy="521804"/>
          </a:xfrm>
          <a:prstGeom prst="ellipse">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a:latin typeface="Arial"/>
                <a:cs typeface="Calibri"/>
              </a:rPr>
              <a:t>01</a:t>
            </a:r>
          </a:p>
        </p:txBody>
      </p:sp>
      <p:sp>
        <p:nvSpPr>
          <p:cNvPr id="4" name="TextBox 3">
            <a:extLst>
              <a:ext uri="{FF2B5EF4-FFF2-40B4-BE49-F238E27FC236}">
                <a16:creationId xmlns:a16="http://schemas.microsoft.com/office/drawing/2014/main" id="{F5603FD9-515F-D8A7-F5E1-8253E5328EAD}"/>
              </a:ext>
            </a:extLst>
          </p:cNvPr>
          <p:cNvSpPr txBox="1"/>
          <p:nvPr/>
        </p:nvSpPr>
        <p:spPr>
          <a:xfrm>
            <a:off x="8249158" y="4438850"/>
            <a:ext cx="2717727" cy="1126462"/>
          </a:xfrm>
          <a:prstGeom prst="rect">
            <a:avLst/>
          </a:prstGeom>
          <a:noFill/>
        </p:spPr>
        <p:txBody>
          <a:bodyPr wrap="square" rtlCol="0">
            <a:spAutoFit/>
          </a:bodyPr>
          <a:lstStyle/>
          <a:p>
            <a:pPr marL="457200" indent="0" algn="ctr">
              <a:lnSpc>
                <a:spcPct val="80000"/>
              </a:lnSpc>
              <a:buNone/>
            </a:pPr>
            <a:r>
              <a:rPr lang="en-GB" sz="1400" b="1">
                <a:solidFill>
                  <a:srgbClr val="FFFFFF"/>
                </a:solidFill>
              </a:rPr>
              <a:t>Aim: To improve the experience of service users including those from Black African and Black Caribbean individuals</a:t>
            </a:r>
          </a:p>
        </p:txBody>
      </p:sp>
    </p:spTree>
    <p:extLst>
      <p:ext uri="{BB962C8B-B14F-4D97-AF65-F5344CB8AC3E}">
        <p14:creationId xmlns:p14="http://schemas.microsoft.com/office/powerpoint/2010/main" val="1852830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4D21A-57BF-408D-9370-619209DF1F29}"/>
              </a:ext>
            </a:extLst>
          </p:cNvPr>
          <p:cNvSpPr>
            <a:spLocks noGrp="1"/>
          </p:cNvSpPr>
          <p:nvPr>
            <p:ph type="title"/>
          </p:nvPr>
        </p:nvSpPr>
        <p:spPr>
          <a:xfrm>
            <a:off x="838200" y="141169"/>
            <a:ext cx="5181600" cy="1325563"/>
          </a:xfrm>
        </p:spPr>
        <p:txBody>
          <a:bodyPr/>
          <a:lstStyle/>
          <a:p>
            <a:r>
              <a:rPr lang="en-GB" sz="3200" b="1">
                <a:solidFill>
                  <a:srgbClr val="002060"/>
                </a:solidFill>
              </a:rPr>
              <a:t>1.DNA Focus</a:t>
            </a:r>
            <a:br>
              <a:rPr lang="en-GB" sz="3600" b="1">
                <a:solidFill>
                  <a:srgbClr val="002060"/>
                </a:solidFill>
              </a:rPr>
            </a:br>
            <a:endParaRPr lang="en-GB" sz="3600" b="1">
              <a:solidFill>
                <a:srgbClr val="002060"/>
              </a:solidFill>
            </a:endParaRPr>
          </a:p>
        </p:txBody>
      </p:sp>
      <p:sp>
        <p:nvSpPr>
          <p:cNvPr id="5" name="Rectangle 4">
            <a:extLst>
              <a:ext uri="{FF2B5EF4-FFF2-40B4-BE49-F238E27FC236}">
                <a16:creationId xmlns:a16="http://schemas.microsoft.com/office/drawing/2014/main" id="{FEFFF56E-9EC2-47BF-344B-778B57996E56}"/>
              </a:ext>
            </a:extLst>
          </p:cNvPr>
          <p:cNvSpPr/>
          <p:nvPr/>
        </p:nvSpPr>
        <p:spPr>
          <a:xfrm>
            <a:off x="838200" y="1198622"/>
            <a:ext cx="5181600" cy="465764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1C61B53-EB09-5880-227C-34EBD41115C9}"/>
              </a:ext>
            </a:extLst>
          </p:cNvPr>
          <p:cNvSpPr/>
          <p:nvPr/>
        </p:nvSpPr>
        <p:spPr>
          <a:xfrm>
            <a:off x="6172200" y="1203350"/>
            <a:ext cx="5181600" cy="465292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5238859-584E-C144-FBD2-C63FE3B734E2}"/>
              </a:ext>
            </a:extLst>
          </p:cNvPr>
          <p:cNvSpPr/>
          <p:nvPr/>
        </p:nvSpPr>
        <p:spPr>
          <a:xfrm>
            <a:off x="838200" y="170327"/>
            <a:ext cx="5181600" cy="92900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785D14F-9FBE-C8E8-9C14-71AF51605AA2}"/>
              </a:ext>
            </a:extLst>
          </p:cNvPr>
          <p:cNvSpPr/>
          <p:nvPr/>
        </p:nvSpPr>
        <p:spPr>
          <a:xfrm>
            <a:off x="6163811" y="166334"/>
            <a:ext cx="5181600" cy="93300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05AEBA0-851F-3BD0-1DD7-C1E8207E7570}"/>
              </a:ext>
            </a:extLst>
          </p:cNvPr>
          <p:cNvSpPr txBox="1"/>
          <p:nvPr/>
        </p:nvSpPr>
        <p:spPr>
          <a:xfrm>
            <a:off x="838200" y="1198731"/>
            <a:ext cx="5181600" cy="4885953"/>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lang="en-GB" sz="1450" b="1">
                <a:solidFill>
                  <a:srgbClr val="7030A0"/>
                </a:solidFill>
              </a:rPr>
              <a:t>Measure &amp; Date: Achieve a reduction of 10% of DNA amongst BME groups by April 2024</a:t>
            </a:r>
          </a:p>
          <a:p>
            <a:pPr marL="285750" indent="-285750">
              <a:buFont typeface="Wingdings" panose="05000000000000000000" pitchFamily="2" charset="2"/>
              <a:buChar char="Ø"/>
            </a:pPr>
            <a:r>
              <a:rPr lang="en-GB" sz="1450" b="1">
                <a:solidFill>
                  <a:srgbClr val="7030A0"/>
                </a:solidFill>
              </a:rPr>
              <a:t>Part 1</a:t>
            </a:r>
          </a:p>
          <a:p>
            <a:pPr marL="285750" indent="-285750">
              <a:buFont typeface="Courier New" panose="02070309020205020404" pitchFamily="49" charset="0"/>
              <a:buChar char="o"/>
            </a:pPr>
            <a:r>
              <a:rPr lang="en-GB" sz="1450">
                <a:solidFill>
                  <a:srgbClr val="7030A0"/>
                </a:solidFill>
              </a:rPr>
              <a:t>March 2021 – Implementation of patient experience provider (PEP), delivering digital appointment letters &amp; text reminder service in advance of an outpatient appointment</a:t>
            </a:r>
          </a:p>
          <a:p>
            <a:pPr marL="285750" indent="-285750">
              <a:buFont typeface="Courier New" panose="02070309020205020404" pitchFamily="49" charset="0"/>
              <a:buChar char="o"/>
            </a:pPr>
            <a:r>
              <a:rPr lang="en-GB" sz="1450">
                <a:solidFill>
                  <a:srgbClr val="7030A0"/>
                </a:solidFill>
              </a:rPr>
              <a:t>Data has been analysed and segmented to focus on Black African and Black Caribbean patients: </a:t>
            </a:r>
            <a:r>
              <a:rPr lang="en-GB" sz="1450">
                <a:solidFill>
                  <a:srgbClr val="00B050"/>
                </a:solidFill>
              </a:rPr>
              <a:t>reduction of 10% achieved for BLACHIR population then.</a:t>
            </a:r>
          </a:p>
          <a:p>
            <a:pPr marL="285750" indent="-285750">
              <a:buFont typeface="Wingdings" panose="05000000000000000000" pitchFamily="2" charset="2"/>
              <a:buChar char="Ø"/>
            </a:pPr>
            <a:r>
              <a:rPr lang="en-GB" sz="1450" b="1">
                <a:solidFill>
                  <a:srgbClr val="7030A0"/>
                </a:solidFill>
              </a:rPr>
              <a:t>Part 2</a:t>
            </a:r>
          </a:p>
          <a:p>
            <a:pPr marL="285750" indent="-285750">
              <a:buFont typeface="Courier New" panose="02070309020205020404" pitchFamily="49" charset="0"/>
              <a:buChar char="o"/>
            </a:pPr>
            <a:r>
              <a:rPr lang="en-GB" sz="1450">
                <a:solidFill>
                  <a:srgbClr val="7030A0"/>
                </a:solidFill>
              </a:rPr>
              <a:t>Focus on outpatients – all specialties </a:t>
            </a:r>
          </a:p>
          <a:p>
            <a:pPr marL="285750" indent="-285750">
              <a:buFont typeface="Courier New" panose="02070309020205020404" pitchFamily="49" charset="0"/>
              <a:buChar char="o"/>
            </a:pPr>
            <a:r>
              <a:rPr lang="en-GB" sz="1450">
                <a:solidFill>
                  <a:srgbClr val="7030A0"/>
                </a:solidFill>
              </a:rPr>
              <a:t>Prospective look has taken place (January - March) </a:t>
            </a:r>
          </a:p>
          <a:p>
            <a:pPr marL="285750" indent="-285750">
              <a:buFont typeface="Courier New" panose="02070309020205020404" pitchFamily="49" charset="0"/>
              <a:buChar char="o"/>
            </a:pPr>
            <a:r>
              <a:rPr lang="en-GB" sz="1450">
                <a:solidFill>
                  <a:srgbClr val="7030A0"/>
                </a:solidFill>
              </a:rPr>
              <a:t>Currently at just above 12% </a:t>
            </a:r>
            <a:r>
              <a:rPr lang="en-GB" sz="1450">
                <a:solidFill>
                  <a:srgbClr val="00B050"/>
                </a:solidFill>
              </a:rPr>
              <a:t>(a 25% reduction).</a:t>
            </a:r>
          </a:p>
          <a:p>
            <a:pPr marL="285750" indent="-285750">
              <a:buFont typeface="Wingdings" panose="05000000000000000000" pitchFamily="2" charset="2"/>
              <a:buChar char="Ø"/>
            </a:pPr>
            <a:r>
              <a:rPr lang="en-GB" sz="1450" b="1">
                <a:solidFill>
                  <a:srgbClr val="7030A0"/>
                </a:solidFill>
              </a:rPr>
              <a:t>Part 3</a:t>
            </a:r>
          </a:p>
          <a:p>
            <a:pPr marL="285750" indent="-285750">
              <a:buFont typeface="Courier New" panose="02070309020205020404" pitchFamily="49" charset="0"/>
              <a:buChar char="o"/>
            </a:pPr>
            <a:r>
              <a:rPr lang="en-GB" sz="1450">
                <a:solidFill>
                  <a:srgbClr val="7030A0"/>
                </a:solidFill>
              </a:rPr>
              <a:t>Want to continue the progress made, so Diabetes being focused on as a speciality which has a high DNA rate </a:t>
            </a:r>
          </a:p>
          <a:p>
            <a:pPr marL="285750" indent="-285750">
              <a:buFont typeface="Courier New" panose="02070309020205020404" pitchFamily="49" charset="0"/>
              <a:buChar char="o"/>
            </a:pPr>
            <a:r>
              <a:rPr lang="en-GB" sz="1450">
                <a:solidFill>
                  <a:srgbClr val="7030A0"/>
                </a:solidFill>
              </a:rPr>
              <a:t>DNA rate for Black African and Black Caribbean patients</a:t>
            </a:r>
          </a:p>
          <a:p>
            <a:pPr marL="285750" indent="-285750">
              <a:buFont typeface="Courier New" panose="02070309020205020404" pitchFamily="49" charset="0"/>
              <a:buChar char="o"/>
            </a:pPr>
            <a:r>
              <a:rPr lang="en-GB" sz="1450">
                <a:solidFill>
                  <a:srgbClr val="7030A0"/>
                </a:solidFill>
              </a:rPr>
              <a:t>Pilot scheme for bus tickets currently taking place in Paediatrics and Obstetrics. </a:t>
            </a:r>
          </a:p>
          <a:p>
            <a:pPr marL="285750" indent="-285750">
              <a:buFont typeface="Wingdings" panose="05000000000000000000" pitchFamily="2" charset="2"/>
              <a:buChar char="Ø"/>
            </a:pPr>
            <a:endParaRPr lang="en-GB" b="1">
              <a:solidFill>
                <a:srgbClr val="7030A0"/>
              </a:solidFill>
            </a:endParaRPr>
          </a:p>
          <a:p>
            <a:pPr marL="285750" indent="-285750">
              <a:buFont typeface="Wingdings" panose="05000000000000000000" pitchFamily="2" charset="2"/>
              <a:buChar char="Ø"/>
            </a:pPr>
            <a:endParaRPr lang="en-GB" sz="1800" b="1">
              <a:solidFill>
                <a:srgbClr val="7030A0"/>
              </a:solidFill>
            </a:endParaRPr>
          </a:p>
        </p:txBody>
      </p:sp>
      <p:sp>
        <p:nvSpPr>
          <p:cNvPr id="10" name="Title 1">
            <a:extLst>
              <a:ext uri="{FF2B5EF4-FFF2-40B4-BE49-F238E27FC236}">
                <a16:creationId xmlns:a16="http://schemas.microsoft.com/office/drawing/2014/main" id="{B273FBE4-1EA1-B791-2D44-8E0B77FB3C29}"/>
              </a:ext>
            </a:extLst>
          </p:cNvPr>
          <p:cNvSpPr txBox="1">
            <a:spLocks/>
          </p:cNvSpPr>
          <p:nvPr/>
        </p:nvSpPr>
        <p:spPr>
          <a:xfrm>
            <a:off x="6181987" y="-2668"/>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solidFill>
                  <a:srgbClr val="002060"/>
                </a:solidFill>
              </a:rPr>
              <a:t>2.Sickle Cell and Thalassaemia </a:t>
            </a:r>
          </a:p>
        </p:txBody>
      </p:sp>
      <p:sp>
        <p:nvSpPr>
          <p:cNvPr id="11" name="TextBox 10">
            <a:extLst>
              <a:ext uri="{FF2B5EF4-FFF2-40B4-BE49-F238E27FC236}">
                <a16:creationId xmlns:a16="http://schemas.microsoft.com/office/drawing/2014/main" id="{023EDC0D-059E-1DBB-9ADD-6C754DFC1795}"/>
              </a:ext>
            </a:extLst>
          </p:cNvPr>
          <p:cNvSpPr txBox="1"/>
          <p:nvPr/>
        </p:nvSpPr>
        <p:spPr>
          <a:xfrm>
            <a:off x="6130615" y="1160913"/>
            <a:ext cx="5181600" cy="4278094"/>
          </a:xfrm>
          <a:prstGeom prst="rect">
            <a:avLst/>
          </a:prstGeom>
          <a:noFill/>
        </p:spPr>
        <p:txBody>
          <a:bodyPr wrap="square" rtlCol="0">
            <a:spAutoFit/>
          </a:bodyPr>
          <a:lstStyle/>
          <a:p>
            <a:pPr marL="285750" indent="-285750">
              <a:buFont typeface="Wingdings" panose="05000000000000000000" pitchFamily="2" charset="2"/>
              <a:buChar char="Ø"/>
            </a:pPr>
            <a:r>
              <a:rPr lang="en-GB" sz="1800" b="1">
                <a:solidFill>
                  <a:srgbClr val="7030A0"/>
                </a:solidFill>
              </a:rPr>
              <a:t>Measure &amp; Date: Roll out of training on Sickle Cell via Early learning for healthcare (</a:t>
            </a:r>
            <a:r>
              <a:rPr lang="en-GB" sz="1800" b="1" err="1">
                <a:solidFill>
                  <a:srgbClr val="7030A0"/>
                </a:solidFill>
              </a:rPr>
              <a:t>Elfh</a:t>
            </a:r>
            <a:r>
              <a:rPr lang="en-GB" sz="1800" b="1">
                <a:solidFill>
                  <a:srgbClr val="7030A0"/>
                </a:solidFill>
              </a:rPr>
              <a:t>) Moodle package to senior clinical decision makers by October 2023 </a:t>
            </a:r>
          </a:p>
          <a:p>
            <a:pPr marL="285750" indent="-285750">
              <a:buFont typeface="Wingdings" panose="05000000000000000000" pitchFamily="2" charset="2"/>
              <a:buChar char="Ø"/>
            </a:pPr>
            <a:endParaRPr lang="en-GB" b="1">
              <a:solidFill>
                <a:srgbClr val="7030A0"/>
              </a:solidFill>
            </a:endParaRPr>
          </a:p>
          <a:p>
            <a:pPr marL="285750" indent="-285750">
              <a:buFont typeface="Courier New" panose="02070309020205020404" pitchFamily="49" charset="0"/>
              <a:buChar char="o"/>
            </a:pPr>
            <a:r>
              <a:rPr lang="en-GB" sz="1400">
                <a:solidFill>
                  <a:srgbClr val="00B050"/>
                </a:solidFill>
              </a:rPr>
              <a:t>Sickle Cell Moodle package has been launched and available </a:t>
            </a:r>
          </a:p>
          <a:p>
            <a:pPr marL="285750" indent="-285750">
              <a:buFont typeface="Courier New" panose="02070309020205020404" pitchFamily="49" charset="0"/>
              <a:buChar char="o"/>
            </a:pPr>
            <a:r>
              <a:rPr lang="en-GB" sz="1400">
                <a:solidFill>
                  <a:srgbClr val="00B050"/>
                </a:solidFill>
              </a:rPr>
              <a:t>Working with Consultant Haematologist to progress work</a:t>
            </a:r>
          </a:p>
          <a:p>
            <a:pPr marL="285750" indent="-285750">
              <a:buFont typeface="Courier New" panose="02070309020205020404" pitchFamily="49" charset="0"/>
              <a:buChar char="o"/>
            </a:pPr>
            <a:r>
              <a:rPr lang="en-GB" sz="1400">
                <a:solidFill>
                  <a:srgbClr val="00B050"/>
                </a:solidFill>
              </a:rPr>
              <a:t>Clinical audit has taken place identifying patients who have been treated and have Sickle Cell or Thalassaemia</a:t>
            </a:r>
          </a:p>
          <a:p>
            <a:pPr marL="285750" indent="-285750">
              <a:buFont typeface="Courier New" panose="02070309020205020404" pitchFamily="49" charset="0"/>
              <a:buChar char="o"/>
            </a:pPr>
            <a:r>
              <a:rPr lang="en-GB" sz="1400">
                <a:solidFill>
                  <a:srgbClr val="7030A0"/>
                </a:solidFill>
              </a:rPr>
              <a:t>This data is then being analysed to see how it can be used to benefit the patients journey through our hospital</a:t>
            </a:r>
          </a:p>
          <a:p>
            <a:pPr marL="285750" indent="-285750">
              <a:buFont typeface="Courier New" panose="02070309020205020404" pitchFamily="49" charset="0"/>
              <a:buChar char="o"/>
            </a:pPr>
            <a:r>
              <a:rPr lang="en-GB" sz="1400">
                <a:solidFill>
                  <a:srgbClr val="7030A0"/>
                </a:solidFill>
              </a:rPr>
              <a:t>Work ongoing with colleagues from the Sickle Cell and Thalassaemia All Party Parliamentary Group to identify other work which is taking place </a:t>
            </a:r>
          </a:p>
          <a:p>
            <a:pPr marL="285750" indent="-285750">
              <a:buFont typeface="Courier New" panose="02070309020205020404" pitchFamily="49" charset="0"/>
              <a:buChar char="o"/>
            </a:pPr>
            <a:r>
              <a:rPr lang="en-GB" sz="1400">
                <a:solidFill>
                  <a:srgbClr val="7030A0"/>
                </a:solidFill>
              </a:rPr>
              <a:t>Advise being sought from the University of Birmingham on using their patient reported outcomes to help validate and capture information from patients. </a:t>
            </a:r>
          </a:p>
        </p:txBody>
      </p:sp>
    </p:spTree>
    <p:extLst>
      <p:ext uri="{BB962C8B-B14F-4D97-AF65-F5344CB8AC3E}">
        <p14:creationId xmlns:p14="http://schemas.microsoft.com/office/powerpoint/2010/main" val="1654510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104E5E9-60AD-C9CD-0CBA-B0E7B087DDD2}"/>
              </a:ext>
            </a:extLst>
          </p:cNvPr>
          <p:cNvGraphicFramePr>
            <a:graphicFrameLocks/>
          </p:cNvGraphicFramePr>
          <p:nvPr/>
        </p:nvGraphicFramePr>
        <p:xfrm>
          <a:off x="3810000" y="2057400"/>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B1684547-9C90-2FC4-00C7-B78BC0A23704}"/>
              </a:ext>
            </a:extLst>
          </p:cNvPr>
          <p:cNvPicPr>
            <a:picLocks noChangeAspect="1"/>
          </p:cNvPicPr>
          <p:nvPr/>
        </p:nvPicPr>
        <p:blipFill>
          <a:blip r:embed="rId4"/>
          <a:stretch>
            <a:fillRect/>
          </a:stretch>
        </p:blipFill>
        <p:spPr>
          <a:xfrm>
            <a:off x="2253343" y="1177708"/>
            <a:ext cx="7037305" cy="4234112"/>
          </a:xfrm>
          <a:prstGeom prst="rect">
            <a:avLst/>
          </a:prstGeom>
        </p:spPr>
      </p:pic>
      <p:sp>
        <p:nvSpPr>
          <p:cNvPr id="6" name="TextBox 5">
            <a:extLst>
              <a:ext uri="{FF2B5EF4-FFF2-40B4-BE49-F238E27FC236}">
                <a16:creationId xmlns:a16="http://schemas.microsoft.com/office/drawing/2014/main" id="{625E0891-F461-6FB5-4A90-125D7712424E}"/>
              </a:ext>
            </a:extLst>
          </p:cNvPr>
          <p:cNvSpPr txBox="1"/>
          <p:nvPr/>
        </p:nvSpPr>
        <p:spPr>
          <a:xfrm>
            <a:off x="166695" y="3829050"/>
            <a:ext cx="1768241" cy="369332"/>
          </a:xfrm>
          <a:prstGeom prst="rect">
            <a:avLst/>
          </a:prstGeom>
          <a:noFill/>
        </p:spPr>
        <p:txBody>
          <a:bodyPr wrap="square" rtlCol="0">
            <a:spAutoFit/>
          </a:bodyPr>
          <a:lstStyle/>
          <a:p>
            <a:r>
              <a:rPr lang="en-GB" b="1">
                <a:solidFill>
                  <a:srgbClr val="7030A0"/>
                </a:solidFill>
              </a:rPr>
              <a:t>COVID START</a:t>
            </a:r>
          </a:p>
        </p:txBody>
      </p:sp>
      <p:cxnSp>
        <p:nvCxnSpPr>
          <p:cNvPr id="8" name="Straight Arrow Connector 7">
            <a:extLst>
              <a:ext uri="{FF2B5EF4-FFF2-40B4-BE49-F238E27FC236}">
                <a16:creationId xmlns:a16="http://schemas.microsoft.com/office/drawing/2014/main" id="{BDF81046-850B-1EE4-1AC0-1B3F73968468}"/>
              </a:ext>
            </a:extLst>
          </p:cNvPr>
          <p:cNvCxnSpPr>
            <a:cxnSpLocks/>
            <a:stCxn id="6" idx="3"/>
          </p:cNvCxnSpPr>
          <p:nvPr/>
        </p:nvCxnSpPr>
        <p:spPr>
          <a:xfrm flipV="1">
            <a:off x="1934936" y="3600450"/>
            <a:ext cx="1257300" cy="4132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14CABF1-B624-BC3C-C940-564C8874D00B}"/>
              </a:ext>
            </a:extLst>
          </p:cNvPr>
          <p:cNvSpPr txBox="1"/>
          <p:nvPr/>
        </p:nvSpPr>
        <p:spPr>
          <a:xfrm>
            <a:off x="530679" y="4686300"/>
            <a:ext cx="2052678" cy="369332"/>
          </a:xfrm>
          <a:prstGeom prst="rect">
            <a:avLst/>
          </a:prstGeom>
          <a:noFill/>
        </p:spPr>
        <p:txBody>
          <a:bodyPr wrap="none" rtlCol="0">
            <a:spAutoFit/>
          </a:bodyPr>
          <a:lstStyle/>
          <a:p>
            <a:r>
              <a:rPr lang="en-GB" b="1">
                <a:solidFill>
                  <a:srgbClr val="7030A0"/>
                </a:solidFill>
              </a:rPr>
              <a:t>DR </a:t>
            </a:r>
            <a:r>
              <a:rPr lang="en-GB" b="1" err="1">
                <a:solidFill>
                  <a:srgbClr val="7030A0"/>
                </a:solidFill>
              </a:rPr>
              <a:t>DR</a:t>
            </a:r>
            <a:r>
              <a:rPr lang="en-GB" b="1">
                <a:solidFill>
                  <a:srgbClr val="7030A0"/>
                </a:solidFill>
              </a:rPr>
              <a:t> STARTED</a:t>
            </a:r>
          </a:p>
        </p:txBody>
      </p:sp>
      <p:cxnSp>
        <p:nvCxnSpPr>
          <p:cNvPr id="12" name="Straight Arrow Connector 11">
            <a:extLst>
              <a:ext uri="{FF2B5EF4-FFF2-40B4-BE49-F238E27FC236}">
                <a16:creationId xmlns:a16="http://schemas.microsoft.com/office/drawing/2014/main" id="{A43615CC-1556-0731-5D5D-66C534C05F67}"/>
              </a:ext>
            </a:extLst>
          </p:cNvPr>
          <p:cNvCxnSpPr>
            <a:cxnSpLocks/>
            <a:stCxn id="10" idx="3"/>
          </p:cNvCxnSpPr>
          <p:nvPr/>
        </p:nvCxnSpPr>
        <p:spPr>
          <a:xfrm flipV="1">
            <a:off x="2583357" y="2743200"/>
            <a:ext cx="1969267" cy="21277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CE457B0-398C-412F-D7E7-C158E60D6CD9}"/>
              </a:ext>
            </a:extLst>
          </p:cNvPr>
          <p:cNvSpPr txBox="1"/>
          <p:nvPr/>
        </p:nvSpPr>
        <p:spPr>
          <a:xfrm>
            <a:off x="9772650" y="3963084"/>
            <a:ext cx="2220686" cy="923330"/>
          </a:xfrm>
          <a:prstGeom prst="rect">
            <a:avLst/>
          </a:prstGeom>
          <a:noFill/>
        </p:spPr>
        <p:txBody>
          <a:bodyPr wrap="square" rtlCol="0">
            <a:spAutoFit/>
          </a:bodyPr>
          <a:lstStyle/>
          <a:p>
            <a:r>
              <a:rPr lang="en-GB" b="1">
                <a:solidFill>
                  <a:srgbClr val="7030A0"/>
                </a:solidFill>
              </a:rPr>
              <a:t>PATIENTS CALLED TO CONFIRM APP’T</a:t>
            </a:r>
          </a:p>
        </p:txBody>
      </p:sp>
      <p:cxnSp>
        <p:nvCxnSpPr>
          <p:cNvPr id="18" name="Straight Arrow Connector 17">
            <a:extLst>
              <a:ext uri="{FF2B5EF4-FFF2-40B4-BE49-F238E27FC236}">
                <a16:creationId xmlns:a16="http://schemas.microsoft.com/office/drawing/2014/main" id="{D89B7216-D0D6-43ED-7657-284B020C9057}"/>
              </a:ext>
            </a:extLst>
          </p:cNvPr>
          <p:cNvCxnSpPr/>
          <p:nvPr/>
        </p:nvCxnSpPr>
        <p:spPr>
          <a:xfrm flipH="1" flipV="1">
            <a:off x="8507186" y="3028950"/>
            <a:ext cx="1265464" cy="12573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53ADF672-2D0F-6D72-0990-CE26DFE0D0B2}"/>
              </a:ext>
            </a:extLst>
          </p:cNvPr>
          <p:cNvSpPr txBox="1"/>
          <p:nvPr/>
        </p:nvSpPr>
        <p:spPr>
          <a:xfrm>
            <a:off x="2253343" y="0"/>
            <a:ext cx="6940731" cy="1077218"/>
          </a:xfrm>
          <a:prstGeom prst="rect">
            <a:avLst/>
          </a:prstGeom>
          <a:noFill/>
        </p:spPr>
        <p:txBody>
          <a:bodyPr wrap="square" rtlCol="0">
            <a:spAutoFit/>
          </a:bodyPr>
          <a:lstStyle/>
          <a:p>
            <a:pPr algn="ctr"/>
            <a:r>
              <a:rPr lang="en-GB" sz="3200" b="1">
                <a:solidFill>
                  <a:srgbClr val="002060"/>
                </a:solidFill>
                <a:latin typeface="+mj-lt"/>
                <a:ea typeface="+mj-ea"/>
                <a:cs typeface="+mj-cs"/>
              </a:rPr>
              <a:t>Chart for DNA Rates by Targeted Population </a:t>
            </a:r>
          </a:p>
        </p:txBody>
      </p:sp>
    </p:spTree>
    <p:extLst>
      <p:ext uri="{BB962C8B-B14F-4D97-AF65-F5344CB8AC3E}">
        <p14:creationId xmlns:p14="http://schemas.microsoft.com/office/powerpoint/2010/main" val="16286623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4D21A-57BF-408D-9370-619209DF1F29}"/>
              </a:ext>
            </a:extLst>
          </p:cNvPr>
          <p:cNvSpPr>
            <a:spLocks noGrp="1"/>
          </p:cNvSpPr>
          <p:nvPr>
            <p:ph type="title"/>
          </p:nvPr>
        </p:nvSpPr>
        <p:spPr>
          <a:xfrm>
            <a:off x="838200" y="141169"/>
            <a:ext cx="5181600" cy="1325563"/>
          </a:xfrm>
        </p:spPr>
        <p:txBody>
          <a:bodyPr/>
          <a:lstStyle/>
          <a:p>
            <a:br>
              <a:rPr lang="en-GB" sz="3600" b="1">
                <a:solidFill>
                  <a:srgbClr val="002060"/>
                </a:solidFill>
              </a:rPr>
            </a:br>
            <a:endParaRPr lang="en-GB" sz="3600" b="1">
              <a:solidFill>
                <a:srgbClr val="002060"/>
              </a:solidFill>
            </a:endParaRPr>
          </a:p>
        </p:txBody>
      </p:sp>
      <p:sp>
        <p:nvSpPr>
          <p:cNvPr id="5" name="Rectangle 4">
            <a:extLst>
              <a:ext uri="{FF2B5EF4-FFF2-40B4-BE49-F238E27FC236}">
                <a16:creationId xmlns:a16="http://schemas.microsoft.com/office/drawing/2014/main" id="{FEFFF56E-9EC2-47BF-344B-778B57996E56}"/>
              </a:ext>
            </a:extLst>
          </p:cNvPr>
          <p:cNvSpPr/>
          <p:nvPr/>
        </p:nvSpPr>
        <p:spPr>
          <a:xfrm>
            <a:off x="838200" y="1198622"/>
            <a:ext cx="5181600" cy="465764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1C61B53-EB09-5880-227C-34EBD41115C9}"/>
              </a:ext>
            </a:extLst>
          </p:cNvPr>
          <p:cNvSpPr/>
          <p:nvPr/>
        </p:nvSpPr>
        <p:spPr>
          <a:xfrm>
            <a:off x="6172200" y="1203350"/>
            <a:ext cx="5181600" cy="465292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5238859-584E-C144-FBD2-C63FE3B734E2}"/>
              </a:ext>
            </a:extLst>
          </p:cNvPr>
          <p:cNvSpPr/>
          <p:nvPr/>
        </p:nvSpPr>
        <p:spPr>
          <a:xfrm>
            <a:off x="838200" y="170327"/>
            <a:ext cx="5181600" cy="92900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785D14F-9FBE-C8E8-9C14-71AF51605AA2}"/>
              </a:ext>
            </a:extLst>
          </p:cNvPr>
          <p:cNvSpPr/>
          <p:nvPr/>
        </p:nvSpPr>
        <p:spPr>
          <a:xfrm>
            <a:off x="6163811" y="166334"/>
            <a:ext cx="5181600" cy="93300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05AEBA0-851F-3BD0-1DD7-C1E8207E7570}"/>
              </a:ext>
            </a:extLst>
          </p:cNvPr>
          <p:cNvSpPr txBox="1"/>
          <p:nvPr/>
        </p:nvSpPr>
        <p:spPr>
          <a:xfrm>
            <a:off x="838200" y="1198731"/>
            <a:ext cx="5181600" cy="5970865"/>
          </a:xfrm>
          <a:prstGeom prst="rect">
            <a:avLst/>
          </a:prstGeom>
          <a:noFill/>
        </p:spPr>
        <p:txBody>
          <a:bodyPr wrap="square" rtlCol="0">
            <a:spAutoFit/>
          </a:bodyPr>
          <a:lstStyle/>
          <a:p>
            <a:pPr>
              <a:buFont typeface="Wingdings" panose="05000000000000000000" pitchFamily="2" charset="2"/>
              <a:buChar char="Ø"/>
            </a:pPr>
            <a:r>
              <a:rPr lang="en-GB" sz="1800" b="1">
                <a:solidFill>
                  <a:srgbClr val="7030A0"/>
                </a:solidFill>
              </a:rPr>
              <a:t>Measure and Date: Roll out of training across clinical areas by </a:t>
            </a:r>
            <a:r>
              <a:rPr lang="en-GB" b="1">
                <a:solidFill>
                  <a:srgbClr val="7030A0"/>
                </a:solidFill>
              </a:rPr>
              <a:t>December 2023</a:t>
            </a:r>
          </a:p>
          <a:p>
            <a:pPr marL="285750" indent="-285750">
              <a:buFont typeface="Courier New" panose="02070309020205020404" pitchFamily="49" charset="0"/>
              <a:buChar char="o"/>
            </a:pPr>
            <a:r>
              <a:rPr lang="en-GB" sz="1400">
                <a:solidFill>
                  <a:srgbClr val="00B050"/>
                </a:solidFill>
              </a:rPr>
              <a:t>Dedicated Task and Finish group has been meeting to progress work at UHB</a:t>
            </a:r>
          </a:p>
          <a:p>
            <a:pPr marL="285750" indent="-285750">
              <a:buFont typeface="Courier New" panose="02070309020205020404" pitchFamily="49" charset="0"/>
              <a:buChar char="o"/>
            </a:pPr>
            <a:r>
              <a:rPr lang="en-GB" sz="1400">
                <a:solidFill>
                  <a:srgbClr val="00B050"/>
                </a:solidFill>
              </a:rPr>
              <a:t>Moodle package has been uploaded looking at Cultural Competency (consists of 3 modules, including Maternity) </a:t>
            </a:r>
          </a:p>
          <a:p>
            <a:pPr marL="285750" indent="-285750">
              <a:buFont typeface="Courier New" panose="02070309020205020404" pitchFamily="49" charset="0"/>
              <a:buChar char="o"/>
            </a:pPr>
            <a:r>
              <a:rPr lang="en-GB" sz="1400">
                <a:solidFill>
                  <a:srgbClr val="7030A0"/>
                </a:solidFill>
              </a:rPr>
              <a:t>Video due to be recorded with patients family highlighting a situation and the outcomes from this</a:t>
            </a:r>
          </a:p>
          <a:p>
            <a:pPr marL="285750" indent="-285750">
              <a:buFont typeface="Courier New" panose="02070309020205020404" pitchFamily="49" charset="0"/>
              <a:buChar char="o"/>
            </a:pPr>
            <a:r>
              <a:rPr lang="en-GB" sz="1400">
                <a:solidFill>
                  <a:srgbClr val="7030A0"/>
                </a:solidFill>
              </a:rPr>
              <a:t>Video to be part of Induction, with a promotional piece to create awareness for staff </a:t>
            </a:r>
          </a:p>
          <a:p>
            <a:pPr marL="285750" indent="-285750">
              <a:buFont typeface="Courier New" panose="02070309020205020404" pitchFamily="49" charset="0"/>
              <a:buChar char="o"/>
            </a:pPr>
            <a:r>
              <a:rPr lang="en-GB" sz="1400">
                <a:solidFill>
                  <a:srgbClr val="7030A0"/>
                </a:solidFill>
              </a:rPr>
              <a:t>Faith and Community Compendium document to be developed further (this is currently on the Intranet) </a:t>
            </a:r>
          </a:p>
          <a:p>
            <a:pPr marL="285750" indent="-285750">
              <a:buFont typeface="Courier New" panose="02070309020205020404" pitchFamily="49" charset="0"/>
              <a:buChar char="o"/>
            </a:pPr>
            <a:r>
              <a:rPr lang="en-GB" sz="1400">
                <a:solidFill>
                  <a:srgbClr val="7030A0"/>
                </a:solidFill>
              </a:rPr>
              <a:t>Simple Do’s and Don'ts guide for staff being worked through </a:t>
            </a:r>
          </a:p>
          <a:p>
            <a:pPr marL="285750" indent="-285750">
              <a:buFont typeface="Courier New" panose="02070309020205020404" pitchFamily="49" charset="0"/>
              <a:buChar char="o"/>
            </a:pPr>
            <a:r>
              <a:rPr lang="en-GB" sz="1400">
                <a:solidFill>
                  <a:srgbClr val="7030A0"/>
                </a:solidFill>
              </a:rPr>
              <a:t>Link for the NHS Education for Scotland Spiritual Care A multi- faith resource for healthcare staff to be uploaded onto the Intranet </a:t>
            </a:r>
          </a:p>
          <a:p>
            <a:pPr marL="285750" indent="-285750">
              <a:buFont typeface="Courier New" panose="02070309020205020404" pitchFamily="49" charset="0"/>
              <a:buChar char="o"/>
            </a:pPr>
            <a:r>
              <a:rPr lang="en-GB" sz="1400">
                <a:solidFill>
                  <a:srgbClr val="7030A0"/>
                </a:solidFill>
              </a:rPr>
              <a:t>Paper to be pulled together for CNO (Senior Responsible Officer) showing outcomes from this group</a:t>
            </a:r>
          </a:p>
          <a:p>
            <a:pPr marL="285750" indent="-285750">
              <a:buFont typeface="Courier New" panose="02070309020205020404" pitchFamily="49" charset="0"/>
              <a:buChar char="o"/>
            </a:pPr>
            <a:endParaRPr lang="en-GB" sz="1600">
              <a:solidFill>
                <a:srgbClr val="7030A0"/>
              </a:solidFill>
            </a:endParaRPr>
          </a:p>
          <a:p>
            <a:pPr>
              <a:buFont typeface="Wingdings" panose="05000000000000000000" pitchFamily="2" charset="2"/>
              <a:buChar char="Ø"/>
            </a:pPr>
            <a:endParaRPr lang="en-GB" sz="1800">
              <a:solidFill>
                <a:srgbClr val="7030A0"/>
              </a:solidFill>
            </a:endParaRPr>
          </a:p>
          <a:p>
            <a:pPr>
              <a:buFont typeface="Wingdings" panose="05000000000000000000" pitchFamily="2" charset="2"/>
              <a:buChar char="Ø"/>
            </a:pPr>
            <a:endParaRPr lang="en-GB" b="1">
              <a:solidFill>
                <a:srgbClr val="7030A0"/>
              </a:solidFill>
            </a:endParaRPr>
          </a:p>
          <a:p>
            <a:pPr>
              <a:buFont typeface="Wingdings" panose="05000000000000000000" pitchFamily="2" charset="2"/>
              <a:buChar char="Ø"/>
            </a:pPr>
            <a:endParaRPr lang="en-GB" sz="1600">
              <a:solidFill>
                <a:srgbClr val="7030A0"/>
              </a:solidFill>
            </a:endParaRPr>
          </a:p>
          <a:p>
            <a:pPr>
              <a:buFont typeface="Wingdings" panose="05000000000000000000" pitchFamily="2" charset="2"/>
              <a:buChar char="Ø"/>
            </a:pPr>
            <a:endParaRPr lang="en-GB" sz="1800" b="1">
              <a:solidFill>
                <a:srgbClr val="7030A0"/>
              </a:solidFill>
            </a:endParaRPr>
          </a:p>
          <a:p>
            <a:pPr marL="285750" indent="-285750">
              <a:buFont typeface="Courier New" panose="02070309020205020404" pitchFamily="49" charset="0"/>
              <a:buChar char="o"/>
            </a:pPr>
            <a:endParaRPr lang="en-GB" b="1">
              <a:solidFill>
                <a:srgbClr val="7030A0"/>
              </a:solidFill>
            </a:endParaRPr>
          </a:p>
          <a:p>
            <a:pPr marL="285750" indent="-285750">
              <a:buFont typeface="Courier New" panose="02070309020205020404" pitchFamily="49" charset="0"/>
              <a:buChar char="o"/>
            </a:pPr>
            <a:endParaRPr lang="en-GB" sz="1800" b="1">
              <a:solidFill>
                <a:srgbClr val="7030A0"/>
              </a:solidFill>
            </a:endParaRPr>
          </a:p>
        </p:txBody>
      </p:sp>
      <p:sp>
        <p:nvSpPr>
          <p:cNvPr id="10" name="Title 1">
            <a:extLst>
              <a:ext uri="{FF2B5EF4-FFF2-40B4-BE49-F238E27FC236}">
                <a16:creationId xmlns:a16="http://schemas.microsoft.com/office/drawing/2014/main" id="{B273FBE4-1EA1-B791-2D44-8E0B77FB3C29}"/>
              </a:ext>
            </a:extLst>
          </p:cNvPr>
          <p:cNvSpPr txBox="1">
            <a:spLocks/>
          </p:cNvSpPr>
          <p:nvPr/>
        </p:nvSpPr>
        <p:spPr>
          <a:xfrm>
            <a:off x="6181987" y="151442"/>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solidFill>
                  <a:srgbClr val="002060"/>
                </a:solidFill>
              </a:rPr>
              <a:t>4. Maternity Neonatal Improvement Programme</a:t>
            </a:r>
          </a:p>
          <a:p>
            <a:endParaRPr lang="en-GB" sz="3200" b="1">
              <a:solidFill>
                <a:srgbClr val="002060"/>
              </a:solidFill>
            </a:endParaRPr>
          </a:p>
        </p:txBody>
      </p:sp>
      <p:sp>
        <p:nvSpPr>
          <p:cNvPr id="11" name="TextBox 10">
            <a:extLst>
              <a:ext uri="{FF2B5EF4-FFF2-40B4-BE49-F238E27FC236}">
                <a16:creationId xmlns:a16="http://schemas.microsoft.com/office/drawing/2014/main" id="{023EDC0D-059E-1DBB-9ADD-6C754DFC1795}"/>
              </a:ext>
            </a:extLst>
          </p:cNvPr>
          <p:cNvSpPr txBox="1"/>
          <p:nvPr/>
        </p:nvSpPr>
        <p:spPr>
          <a:xfrm>
            <a:off x="6130615" y="1160913"/>
            <a:ext cx="5181600" cy="5539978"/>
          </a:xfrm>
          <a:prstGeom prst="rect">
            <a:avLst/>
          </a:prstGeom>
          <a:noFill/>
        </p:spPr>
        <p:txBody>
          <a:bodyPr wrap="square" rtlCol="0">
            <a:spAutoFit/>
          </a:bodyPr>
          <a:lstStyle/>
          <a:p>
            <a:pPr marL="285750" indent="-285750">
              <a:buFont typeface="Wingdings" panose="05000000000000000000" pitchFamily="2" charset="2"/>
              <a:buChar char="Ø"/>
            </a:pPr>
            <a:r>
              <a:rPr lang="en-GB" sz="1800" b="1">
                <a:solidFill>
                  <a:srgbClr val="7030A0"/>
                </a:solidFill>
              </a:rPr>
              <a:t>Measure &amp; Date: To reduce Health Inequalities of services users within Maternity and Neonatal Services</a:t>
            </a:r>
          </a:p>
          <a:p>
            <a:pPr marL="285750" indent="-285750">
              <a:buFont typeface="Courier New" panose="02070309020205020404" pitchFamily="49" charset="0"/>
              <a:buChar char="o"/>
            </a:pPr>
            <a:r>
              <a:rPr lang="en-GB" sz="1400">
                <a:solidFill>
                  <a:srgbClr val="00B050"/>
                </a:solidFill>
              </a:rPr>
              <a:t>Work is ongoing and progress is being tracked via the governance arrangements for MNIP including working with NHS England. </a:t>
            </a:r>
          </a:p>
          <a:p>
            <a:pPr marL="285750" indent="-285750">
              <a:buFont typeface="Courier New" panose="02070309020205020404" pitchFamily="49" charset="0"/>
              <a:buChar char="o"/>
            </a:pPr>
            <a:r>
              <a:rPr lang="en-GB" sz="1400">
                <a:solidFill>
                  <a:srgbClr val="7030A0"/>
                </a:solidFill>
              </a:rPr>
              <a:t>Birmingham City Council Cultural Competency, Humility and Intelligence (Framework) to potentially be trialled in LMNS (Maternity)</a:t>
            </a:r>
          </a:p>
          <a:p>
            <a:pPr marL="285750" indent="-285750">
              <a:buFont typeface="Courier New" panose="02070309020205020404" pitchFamily="49" charset="0"/>
              <a:buChar char="o"/>
            </a:pPr>
            <a:r>
              <a:rPr lang="en-GB" sz="1400">
                <a:solidFill>
                  <a:srgbClr val="7030A0"/>
                </a:solidFill>
              </a:rPr>
              <a:t>MNIP includes: 	</a:t>
            </a:r>
          </a:p>
          <a:p>
            <a:pPr marL="742950" lvl="1" indent="-285750">
              <a:buFont typeface="Courier New" panose="02070309020205020404" pitchFamily="49" charset="0"/>
              <a:buChar char="o"/>
            </a:pPr>
            <a:r>
              <a:rPr lang="en-GB" sz="1400">
                <a:solidFill>
                  <a:srgbClr val="00B050"/>
                </a:solidFill>
              </a:rPr>
              <a:t>Interpreting services</a:t>
            </a:r>
          </a:p>
          <a:p>
            <a:pPr marL="742950" lvl="1" indent="-285750">
              <a:buFont typeface="Courier New" panose="02070309020205020404" pitchFamily="49" charset="0"/>
              <a:buChar char="o"/>
            </a:pPr>
            <a:r>
              <a:rPr lang="en-GB" sz="1400">
                <a:solidFill>
                  <a:srgbClr val="7030A0"/>
                </a:solidFill>
              </a:rPr>
              <a:t>Cultural competence</a:t>
            </a:r>
          </a:p>
          <a:p>
            <a:pPr marL="742950" lvl="1" indent="-285750">
              <a:buFont typeface="Courier New" panose="02070309020205020404" pitchFamily="49" charset="0"/>
              <a:buChar char="o"/>
            </a:pPr>
            <a:r>
              <a:rPr lang="en-GB" sz="1400">
                <a:solidFill>
                  <a:srgbClr val="7030A0"/>
                </a:solidFill>
              </a:rPr>
              <a:t>Training materials for women of colour (response to national report ‘Mind the Gap’</a:t>
            </a:r>
          </a:p>
          <a:p>
            <a:pPr marL="1200150" lvl="2" indent="-285750">
              <a:buFont typeface="Courier New" panose="02070309020205020404" pitchFamily="49" charset="0"/>
              <a:buChar char="o"/>
            </a:pPr>
            <a:r>
              <a:rPr lang="en-GB" sz="1400">
                <a:solidFill>
                  <a:srgbClr val="00B050"/>
                </a:solidFill>
              </a:rPr>
              <a:t>This includes recognising ill health on patients with darker skin e.g. how bruising presents</a:t>
            </a:r>
          </a:p>
          <a:p>
            <a:pPr marL="742950" lvl="1" indent="-285750">
              <a:buFont typeface="Courier New" panose="02070309020205020404" pitchFamily="49" charset="0"/>
              <a:buChar char="o"/>
            </a:pPr>
            <a:r>
              <a:rPr lang="en-GB" sz="1400">
                <a:solidFill>
                  <a:srgbClr val="00B050"/>
                </a:solidFill>
              </a:rPr>
              <a:t>Baby mannequins of colour also introduced as part of the improved training. </a:t>
            </a:r>
          </a:p>
          <a:p>
            <a:pPr marL="285750" indent="-285750">
              <a:buFont typeface="Wingdings" panose="05000000000000000000" pitchFamily="2" charset="2"/>
              <a:buChar char="Ø"/>
            </a:pPr>
            <a:endParaRPr lang="en-GB" b="1">
              <a:solidFill>
                <a:srgbClr val="7030A0"/>
              </a:solidFill>
            </a:endParaRPr>
          </a:p>
          <a:p>
            <a:pPr marL="285750" indent="-285750">
              <a:buFont typeface="Wingdings" panose="05000000000000000000" pitchFamily="2" charset="2"/>
              <a:buChar char="Ø"/>
            </a:pPr>
            <a:endParaRPr lang="en-GB" b="1">
              <a:solidFill>
                <a:srgbClr val="7030A0"/>
              </a:solidFill>
            </a:endParaRPr>
          </a:p>
          <a:p>
            <a:pPr marL="285750" indent="-285750">
              <a:buFont typeface="Wingdings" panose="05000000000000000000" pitchFamily="2" charset="2"/>
              <a:buChar char="Ø"/>
            </a:pPr>
            <a:endParaRPr lang="en-GB" b="1">
              <a:solidFill>
                <a:srgbClr val="7030A0"/>
              </a:solidFill>
            </a:endParaRPr>
          </a:p>
          <a:p>
            <a:pPr marL="285750" indent="-285750">
              <a:buFont typeface="Wingdings" panose="05000000000000000000" pitchFamily="2" charset="2"/>
              <a:buChar char="Ø"/>
            </a:pPr>
            <a:endParaRPr lang="en-GB" b="1">
              <a:solidFill>
                <a:srgbClr val="7030A0"/>
              </a:solidFill>
            </a:endParaRPr>
          </a:p>
          <a:p>
            <a:pPr marL="285750" indent="-285750">
              <a:buFont typeface="Wingdings" panose="05000000000000000000" pitchFamily="2" charset="2"/>
              <a:buChar char="Ø"/>
            </a:pPr>
            <a:endParaRPr lang="en-GB" b="1">
              <a:solidFill>
                <a:srgbClr val="7030A0"/>
              </a:solidFill>
            </a:endParaRPr>
          </a:p>
        </p:txBody>
      </p:sp>
      <p:sp>
        <p:nvSpPr>
          <p:cNvPr id="12" name="TextBox 11">
            <a:extLst>
              <a:ext uri="{FF2B5EF4-FFF2-40B4-BE49-F238E27FC236}">
                <a16:creationId xmlns:a16="http://schemas.microsoft.com/office/drawing/2014/main" id="{472F98F0-34C3-6FB8-C833-45A55E9F9F3B}"/>
              </a:ext>
            </a:extLst>
          </p:cNvPr>
          <p:cNvSpPr txBox="1"/>
          <p:nvPr/>
        </p:nvSpPr>
        <p:spPr>
          <a:xfrm>
            <a:off x="846589" y="104690"/>
            <a:ext cx="4269941" cy="1077218"/>
          </a:xfrm>
          <a:prstGeom prst="rect">
            <a:avLst/>
          </a:prstGeom>
          <a:noFill/>
        </p:spPr>
        <p:txBody>
          <a:bodyPr wrap="square" rtlCol="0">
            <a:spAutoFit/>
          </a:bodyPr>
          <a:lstStyle/>
          <a:p>
            <a:r>
              <a:rPr lang="en-GB" sz="3200" b="1">
                <a:solidFill>
                  <a:srgbClr val="002060"/>
                </a:solidFill>
                <a:latin typeface="+mj-lt"/>
                <a:ea typeface="+mj-ea"/>
                <a:cs typeface="+mj-cs"/>
              </a:rPr>
              <a:t>3.Cultural Safety &amp; Humility Training </a:t>
            </a:r>
          </a:p>
        </p:txBody>
      </p:sp>
    </p:spTree>
    <p:extLst>
      <p:ext uri="{BB962C8B-B14F-4D97-AF65-F5344CB8AC3E}">
        <p14:creationId xmlns:p14="http://schemas.microsoft.com/office/powerpoint/2010/main" val="4646419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CF9F0-0BA4-C6F5-6F3D-D8629DEAB0A9}"/>
              </a:ext>
            </a:extLst>
          </p:cNvPr>
          <p:cNvSpPr>
            <a:spLocks noGrp="1"/>
          </p:cNvSpPr>
          <p:nvPr>
            <p:ph type="title"/>
          </p:nvPr>
        </p:nvSpPr>
        <p:spPr>
          <a:xfrm>
            <a:off x="779889" y="401216"/>
            <a:ext cx="2523148" cy="2471057"/>
          </a:xfrm>
        </p:spPr>
        <p:txBody>
          <a:bodyPr>
            <a:normAutofit/>
          </a:bodyPr>
          <a:lstStyle/>
          <a:p>
            <a:r>
              <a:rPr lang="en-GB"/>
              <a:t>Perinatal mortality and ethnicity</a:t>
            </a:r>
          </a:p>
        </p:txBody>
      </p:sp>
      <p:pic>
        <p:nvPicPr>
          <p:cNvPr id="5" name="Content Placeholder 4">
            <a:extLst>
              <a:ext uri="{FF2B5EF4-FFF2-40B4-BE49-F238E27FC236}">
                <a16:creationId xmlns:a16="http://schemas.microsoft.com/office/drawing/2014/main" id="{0F56888E-33D7-0FCA-1CD1-4240FBD64C7F}"/>
              </a:ext>
            </a:extLst>
          </p:cNvPr>
          <p:cNvPicPr>
            <a:picLocks noGrp="1" noChangeAspect="1"/>
          </p:cNvPicPr>
          <p:nvPr>
            <p:ph idx="1"/>
          </p:nvPr>
        </p:nvPicPr>
        <p:blipFill>
          <a:blip r:embed="rId2"/>
          <a:stretch>
            <a:fillRect/>
          </a:stretch>
        </p:blipFill>
        <p:spPr>
          <a:xfrm>
            <a:off x="4641599" y="528511"/>
            <a:ext cx="4428048" cy="1925440"/>
          </a:xfrm>
        </p:spPr>
      </p:pic>
      <p:pic>
        <p:nvPicPr>
          <p:cNvPr id="7" name="Picture 6">
            <a:extLst>
              <a:ext uri="{FF2B5EF4-FFF2-40B4-BE49-F238E27FC236}">
                <a16:creationId xmlns:a16="http://schemas.microsoft.com/office/drawing/2014/main" id="{11A0E605-A887-4412-CA75-4B46BA79BF9F}"/>
              </a:ext>
            </a:extLst>
          </p:cNvPr>
          <p:cNvPicPr>
            <a:picLocks noChangeAspect="1"/>
          </p:cNvPicPr>
          <p:nvPr/>
        </p:nvPicPr>
        <p:blipFill>
          <a:blip r:embed="rId3"/>
          <a:stretch>
            <a:fillRect/>
          </a:stretch>
        </p:blipFill>
        <p:spPr>
          <a:xfrm>
            <a:off x="4372308" y="2659233"/>
            <a:ext cx="5079602" cy="2005223"/>
          </a:xfrm>
          <a:prstGeom prst="rect">
            <a:avLst/>
          </a:prstGeom>
        </p:spPr>
      </p:pic>
      <p:pic>
        <p:nvPicPr>
          <p:cNvPr id="4" name="Picture 3">
            <a:extLst>
              <a:ext uri="{FF2B5EF4-FFF2-40B4-BE49-F238E27FC236}">
                <a16:creationId xmlns:a16="http://schemas.microsoft.com/office/drawing/2014/main" id="{7684595D-569F-4D5F-7695-84BFA6CEF971}"/>
              </a:ext>
            </a:extLst>
          </p:cNvPr>
          <p:cNvPicPr>
            <a:picLocks noChangeAspect="1"/>
          </p:cNvPicPr>
          <p:nvPr/>
        </p:nvPicPr>
        <p:blipFill>
          <a:blip r:embed="rId4"/>
          <a:stretch>
            <a:fillRect/>
          </a:stretch>
        </p:blipFill>
        <p:spPr>
          <a:xfrm>
            <a:off x="1516073" y="2872273"/>
            <a:ext cx="2120051" cy="3826256"/>
          </a:xfrm>
          <a:prstGeom prst="rect">
            <a:avLst/>
          </a:prstGeom>
        </p:spPr>
      </p:pic>
    </p:spTree>
    <p:extLst>
      <p:ext uri="{BB962C8B-B14F-4D97-AF65-F5344CB8AC3E}">
        <p14:creationId xmlns:p14="http://schemas.microsoft.com/office/powerpoint/2010/main" val="3892019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1F9E1-AE11-7576-729E-B42A887E3927}"/>
              </a:ext>
            </a:extLst>
          </p:cNvPr>
          <p:cNvSpPr>
            <a:spLocks noGrp="1"/>
          </p:cNvSpPr>
          <p:nvPr>
            <p:ph type="ctrTitle"/>
          </p:nvPr>
        </p:nvSpPr>
        <p:spPr/>
        <p:txBody>
          <a:bodyPr lIns="0" tIns="45720" rIns="91440" bIns="45720" anchor="t"/>
          <a:lstStyle/>
          <a:p>
            <a:r>
              <a:rPr lang="en-US" sz="3450">
                <a:ea typeface="Calibri"/>
                <a:cs typeface="Calibri"/>
              </a:rPr>
              <a:t>SLIDO</a:t>
            </a:r>
            <a:endParaRPr lang="en-US"/>
          </a:p>
        </p:txBody>
      </p:sp>
      <p:pic>
        <p:nvPicPr>
          <p:cNvPr id="3" name="Picture 2" descr="A screenshot of a computer&#10;&#10;Description automatically generated">
            <a:extLst>
              <a:ext uri="{FF2B5EF4-FFF2-40B4-BE49-F238E27FC236}">
                <a16:creationId xmlns:a16="http://schemas.microsoft.com/office/drawing/2014/main" id="{D280474E-2B9A-AA35-935B-494915593D68}"/>
              </a:ext>
            </a:extLst>
          </p:cNvPr>
          <p:cNvPicPr>
            <a:picLocks noChangeAspect="1"/>
          </p:cNvPicPr>
          <p:nvPr/>
        </p:nvPicPr>
        <p:blipFill rotWithShape="1">
          <a:blip r:embed="rId2"/>
          <a:srcRect r="96" b="5606"/>
          <a:stretch/>
        </p:blipFill>
        <p:spPr>
          <a:xfrm>
            <a:off x="902368" y="1004771"/>
            <a:ext cx="10377434" cy="5233317"/>
          </a:xfrm>
          <a:prstGeom prst="rect">
            <a:avLst/>
          </a:prstGeom>
        </p:spPr>
      </p:pic>
    </p:spTree>
    <p:extLst>
      <p:ext uri="{BB962C8B-B14F-4D97-AF65-F5344CB8AC3E}">
        <p14:creationId xmlns:p14="http://schemas.microsoft.com/office/powerpoint/2010/main" val="4171009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E46F9-4E88-6E7C-37A7-A3B59E010A9F}"/>
              </a:ext>
            </a:extLst>
          </p:cNvPr>
          <p:cNvSpPr>
            <a:spLocks noGrp="1"/>
          </p:cNvSpPr>
          <p:nvPr>
            <p:ph type="title"/>
          </p:nvPr>
        </p:nvSpPr>
        <p:spPr>
          <a:xfrm>
            <a:off x="686834" y="1153572"/>
            <a:ext cx="3200400" cy="4461163"/>
          </a:xfrm>
        </p:spPr>
        <p:txBody>
          <a:bodyPr>
            <a:normAutofit/>
          </a:bodyPr>
          <a:lstStyle/>
          <a:p>
            <a:r>
              <a:rPr lang="en-GB" sz="3200"/>
              <a:t>Comparing the care of Black, Asian and White women whose babies died </a:t>
            </a:r>
          </a:p>
        </p:txBody>
      </p:sp>
      <p:pic>
        <p:nvPicPr>
          <p:cNvPr id="5" name="Content Placeholder 4">
            <a:extLst>
              <a:ext uri="{FF2B5EF4-FFF2-40B4-BE49-F238E27FC236}">
                <a16:creationId xmlns:a16="http://schemas.microsoft.com/office/drawing/2014/main" id="{FD94C1EF-8BC9-5162-17BC-54480763E1E8}"/>
              </a:ext>
            </a:extLst>
          </p:cNvPr>
          <p:cNvPicPr>
            <a:picLocks noGrp="1" noChangeAspect="1"/>
          </p:cNvPicPr>
          <p:nvPr>
            <p:ph idx="1"/>
          </p:nvPr>
        </p:nvPicPr>
        <p:blipFill>
          <a:blip r:embed="rId2"/>
          <a:stretch>
            <a:fillRect/>
          </a:stretch>
        </p:blipFill>
        <p:spPr>
          <a:xfrm>
            <a:off x="4152025" y="1023262"/>
            <a:ext cx="3895725" cy="4476750"/>
          </a:xfrm>
        </p:spPr>
      </p:pic>
      <p:pic>
        <p:nvPicPr>
          <p:cNvPr id="7" name="Picture 6">
            <a:extLst>
              <a:ext uri="{FF2B5EF4-FFF2-40B4-BE49-F238E27FC236}">
                <a16:creationId xmlns:a16="http://schemas.microsoft.com/office/drawing/2014/main" id="{7D1E0D8B-FC98-8381-3C7F-20BF9A3260A7}"/>
              </a:ext>
            </a:extLst>
          </p:cNvPr>
          <p:cNvPicPr>
            <a:picLocks noChangeAspect="1"/>
          </p:cNvPicPr>
          <p:nvPr/>
        </p:nvPicPr>
        <p:blipFill>
          <a:blip r:embed="rId3"/>
          <a:stretch>
            <a:fillRect/>
          </a:stretch>
        </p:blipFill>
        <p:spPr>
          <a:xfrm>
            <a:off x="8271832" y="1040234"/>
            <a:ext cx="3895725" cy="4459778"/>
          </a:xfrm>
          <a:prstGeom prst="rect">
            <a:avLst/>
          </a:prstGeom>
        </p:spPr>
      </p:pic>
      <p:sp>
        <p:nvSpPr>
          <p:cNvPr id="9" name="TextBox 8">
            <a:extLst>
              <a:ext uri="{FF2B5EF4-FFF2-40B4-BE49-F238E27FC236}">
                <a16:creationId xmlns:a16="http://schemas.microsoft.com/office/drawing/2014/main" id="{6A26ED35-998C-42C2-C21F-1A52A672D229}"/>
              </a:ext>
            </a:extLst>
          </p:cNvPr>
          <p:cNvSpPr txBox="1"/>
          <p:nvPr/>
        </p:nvSpPr>
        <p:spPr>
          <a:xfrm>
            <a:off x="4622899" y="514230"/>
            <a:ext cx="3223971" cy="276999"/>
          </a:xfrm>
          <a:prstGeom prst="rect">
            <a:avLst/>
          </a:prstGeom>
          <a:noFill/>
        </p:spPr>
        <p:txBody>
          <a:bodyPr wrap="square" rtlCol="0">
            <a:spAutoFit/>
          </a:bodyPr>
          <a:lstStyle/>
          <a:p>
            <a:r>
              <a:rPr lang="en-GB" sz="1200"/>
              <a:t>Black women compared to white women</a:t>
            </a:r>
          </a:p>
        </p:txBody>
      </p:sp>
      <p:sp>
        <p:nvSpPr>
          <p:cNvPr id="13" name="TextBox 12">
            <a:extLst>
              <a:ext uri="{FF2B5EF4-FFF2-40B4-BE49-F238E27FC236}">
                <a16:creationId xmlns:a16="http://schemas.microsoft.com/office/drawing/2014/main" id="{5236C2BB-CA15-BFC7-0B69-5C9135FE1D8E}"/>
              </a:ext>
            </a:extLst>
          </p:cNvPr>
          <p:cNvSpPr txBox="1"/>
          <p:nvPr/>
        </p:nvSpPr>
        <p:spPr>
          <a:xfrm>
            <a:off x="8970165" y="515992"/>
            <a:ext cx="3223971" cy="276999"/>
          </a:xfrm>
          <a:prstGeom prst="rect">
            <a:avLst/>
          </a:prstGeom>
          <a:noFill/>
        </p:spPr>
        <p:txBody>
          <a:bodyPr wrap="square" rtlCol="0">
            <a:spAutoFit/>
          </a:bodyPr>
          <a:lstStyle/>
          <a:p>
            <a:r>
              <a:rPr lang="en-GB" sz="1200"/>
              <a:t>Asian women compared to white women</a:t>
            </a:r>
          </a:p>
        </p:txBody>
      </p:sp>
    </p:spTree>
    <p:extLst>
      <p:ext uri="{BB962C8B-B14F-4D97-AF65-F5344CB8AC3E}">
        <p14:creationId xmlns:p14="http://schemas.microsoft.com/office/powerpoint/2010/main" val="523614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5CBEA-981F-D0CB-F141-6ED23A78EEE5}"/>
              </a:ext>
            </a:extLst>
          </p:cNvPr>
          <p:cNvSpPr>
            <a:spLocks noGrp="1"/>
          </p:cNvSpPr>
          <p:nvPr>
            <p:ph type="title"/>
          </p:nvPr>
        </p:nvSpPr>
        <p:spPr>
          <a:xfrm>
            <a:off x="686834" y="1153572"/>
            <a:ext cx="3200400" cy="4461163"/>
          </a:xfrm>
        </p:spPr>
        <p:txBody>
          <a:bodyPr>
            <a:normAutofit/>
          </a:bodyPr>
          <a:lstStyle/>
          <a:p>
            <a:r>
              <a:rPr lang="en-GB"/>
              <a:t>Vulnerabilities identified: Key findings</a:t>
            </a:r>
          </a:p>
        </p:txBody>
      </p:sp>
      <p:sp>
        <p:nvSpPr>
          <p:cNvPr id="3" name="Content Placeholder 2">
            <a:extLst>
              <a:ext uri="{FF2B5EF4-FFF2-40B4-BE49-F238E27FC236}">
                <a16:creationId xmlns:a16="http://schemas.microsoft.com/office/drawing/2014/main" id="{BCC5FEFB-1DEC-467A-B7C8-7B7482C26672}"/>
              </a:ext>
            </a:extLst>
          </p:cNvPr>
          <p:cNvSpPr>
            <a:spLocks noGrp="1"/>
          </p:cNvSpPr>
          <p:nvPr>
            <p:ph idx="1"/>
          </p:nvPr>
        </p:nvSpPr>
        <p:spPr>
          <a:xfrm>
            <a:off x="3887234" y="591343"/>
            <a:ext cx="6906491" cy="5585619"/>
          </a:xfrm>
        </p:spPr>
        <p:txBody>
          <a:bodyPr anchor="ctr">
            <a:normAutofit fontScale="92500" lnSpcReduction="10000"/>
          </a:bodyPr>
          <a:lstStyle/>
          <a:p>
            <a:r>
              <a:rPr lang="en-GB" sz="1900"/>
              <a:t>Identifying and responding to language needs are inadequate across all ethnic groups </a:t>
            </a:r>
          </a:p>
          <a:p>
            <a:r>
              <a:rPr lang="en-GB" sz="1900"/>
              <a:t>Inconsistent use of independent interpretation services was noted for all women who needed it, with inappropriate use of family members and healthcare professionals</a:t>
            </a:r>
          </a:p>
          <a:p>
            <a:r>
              <a:rPr lang="en-GB" sz="1900"/>
              <a:t>Compared with White women, fewer Black women had evidence of routine mental health questions being asked.</a:t>
            </a:r>
          </a:p>
          <a:p>
            <a:r>
              <a:rPr lang="en-GB" sz="1900"/>
              <a:t>Black women were more likely to experience barriers to accessing specific aspects of care or advice that were offered which resulted in some women not taking prescribed medicines, taking their own discharge against advice, and not attending specialist appointments</a:t>
            </a:r>
          </a:p>
          <a:p>
            <a:r>
              <a:rPr lang="en-GB" sz="1900"/>
              <a:t>Congenital abnormalities and the impact of ‘close’ family relationships</a:t>
            </a:r>
          </a:p>
          <a:p>
            <a:r>
              <a:rPr lang="en-GB" sz="1900"/>
              <a:t>Social risk factors were recorded as being present less for the Asian and Black women</a:t>
            </a:r>
          </a:p>
          <a:p>
            <a:r>
              <a:rPr lang="en-GB" sz="1900"/>
              <a:t>There was a lack of personalised care which was both kind and compassionate </a:t>
            </a:r>
          </a:p>
          <a:p>
            <a:endParaRPr lang="en-GB" sz="2000"/>
          </a:p>
        </p:txBody>
      </p:sp>
    </p:spTree>
    <p:extLst>
      <p:ext uri="{BB962C8B-B14F-4D97-AF65-F5344CB8AC3E}">
        <p14:creationId xmlns:p14="http://schemas.microsoft.com/office/powerpoint/2010/main" val="37794951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9244D-8EFA-2C9E-3C1D-900F04E79E88}"/>
              </a:ext>
            </a:extLst>
          </p:cNvPr>
          <p:cNvSpPr>
            <a:spLocks noGrp="1"/>
          </p:cNvSpPr>
          <p:nvPr>
            <p:ph type="title"/>
          </p:nvPr>
        </p:nvSpPr>
        <p:spPr>
          <a:xfrm>
            <a:off x="686834" y="1153572"/>
            <a:ext cx="3200400" cy="4461163"/>
          </a:xfrm>
        </p:spPr>
        <p:txBody>
          <a:bodyPr>
            <a:normAutofit/>
          </a:bodyPr>
          <a:lstStyle/>
          <a:p>
            <a:r>
              <a:rPr lang="en-GB" sz="4000"/>
              <a:t>Birth Rights report 2022</a:t>
            </a:r>
          </a:p>
        </p:txBody>
      </p:sp>
      <p:sp>
        <p:nvSpPr>
          <p:cNvPr id="3" name="Content Placeholder 2">
            <a:extLst>
              <a:ext uri="{FF2B5EF4-FFF2-40B4-BE49-F238E27FC236}">
                <a16:creationId xmlns:a16="http://schemas.microsoft.com/office/drawing/2014/main" id="{7E99AEF5-FCE0-C759-1360-EC261D87F5B9}"/>
              </a:ext>
            </a:extLst>
          </p:cNvPr>
          <p:cNvSpPr>
            <a:spLocks noGrp="1"/>
          </p:cNvSpPr>
          <p:nvPr>
            <p:ph idx="1"/>
          </p:nvPr>
        </p:nvSpPr>
        <p:spPr>
          <a:xfrm>
            <a:off x="4447309" y="591344"/>
            <a:ext cx="6030542" cy="5104781"/>
          </a:xfrm>
        </p:spPr>
        <p:txBody>
          <a:bodyPr anchor="ctr">
            <a:normAutofit/>
          </a:bodyPr>
          <a:lstStyle/>
          <a:p>
            <a:r>
              <a:rPr lang="en-GB"/>
              <a:t>Stereotyping</a:t>
            </a:r>
          </a:p>
          <a:p>
            <a:pPr lvl="1">
              <a:buFont typeface="Courier New" panose="02070309020205020404" pitchFamily="49" charset="0"/>
              <a:buChar char="o"/>
            </a:pPr>
            <a:r>
              <a:rPr lang="en-GB" sz="1800"/>
              <a:t>Asian women having shorter perineum.</a:t>
            </a:r>
          </a:p>
          <a:p>
            <a:pPr lvl="1">
              <a:buFont typeface="Courier New" panose="02070309020205020404" pitchFamily="49" charset="0"/>
              <a:buChar char="o"/>
            </a:pPr>
            <a:r>
              <a:rPr lang="en-GB" sz="1800"/>
              <a:t>Black women have a higher pain threshold</a:t>
            </a:r>
          </a:p>
          <a:p>
            <a:pPr lvl="1">
              <a:buFont typeface="Courier New" panose="02070309020205020404" pitchFamily="49" charset="0"/>
              <a:buChar char="o"/>
            </a:pPr>
            <a:r>
              <a:rPr lang="en-GB" sz="1800"/>
              <a:t>Trans and non-binary people’s experience missing from national data</a:t>
            </a:r>
          </a:p>
          <a:p>
            <a:pPr lvl="1">
              <a:buFont typeface="Courier New" panose="02070309020205020404" pitchFamily="49" charset="0"/>
              <a:buChar char="o"/>
            </a:pPr>
            <a:r>
              <a:rPr lang="en-GB" sz="1800"/>
              <a:t>Intersectional discrimination.</a:t>
            </a:r>
          </a:p>
          <a:p>
            <a:pPr lvl="1">
              <a:buFont typeface="Courier New" panose="02070309020205020404" pitchFamily="49" charset="0"/>
              <a:buChar char="o"/>
            </a:pPr>
            <a:r>
              <a:rPr lang="en-GB" sz="1800"/>
              <a:t>Women of colour not being believed</a:t>
            </a:r>
          </a:p>
          <a:p>
            <a:pPr lvl="1">
              <a:buFont typeface="Courier New" panose="02070309020205020404" pitchFamily="49" charset="0"/>
              <a:buChar char="o"/>
            </a:pPr>
            <a:r>
              <a:rPr lang="en-GB" sz="1800"/>
              <a:t>NHS staff inability to assess patients with black and brown skin for pallor and jaundice</a:t>
            </a:r>
          </a:p>
          <a:p>
            <a:pPr lvl="1">
              <a:buFont typeface="Courier New" panose="02070309020205020404" pitchFamily="49" charset="0"/>
              <a:buChar char="o"/>
            </a:pPr>
            <a:r>
              <a:rPr lang="en-GB" sz="1800"/>
              <a:t>Microaggressions</a:t>
            </a:r>
          </a:p>
          <a:p>
            <a:pPr lvl="1">
              <a:buFont typeface="Courier New" panose="02070309020205020404" pitchFamily="49" charset="0"/>
              <a:buChar char="o"/>
            </a:pPr>
            <a:endParaRPr lang="en-GB"/>
          </a:p>
          <a:p>
            <a:pPr lvl="1">
              <a:buFont typeface="Courier New" panose="02070309020205020404" pitchFamily="49" charset="0"/>
              <a:buChar char="o"/>
            </a:pPr>
            <a:endParaRPr lang="en-GB"/>
          </a:p>
        </p:txBody>
      </p:sp>
    </p:spTree>
    <p:extLst>
      <p:ext uri="{BB962C8B-B14F-4D97-AF65-F5344CB8AC3E}">
        <p14:creationId xmlns:p14="http://schemas.microsoft.com/office/powerpoint/2010/main" val="3331276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36016-740E-555C-E1E8-A784CCEB2003}"/>
              </a:ext>
            </a:extLst>
          </p:cNvPr>
          <p:cNvSpPr>
            <a:spLocks noGrp="1"/>
          </p:cNvSpPr>
          <p:nvPr>
            <p:ph type="title"/>
          </p:nvPr>
        </p:nvSpPr>
        <p:spPr>
          <a:xfrm>
            <a:off x="686834" y="1153572"/>
            <a:ext cx="3200400" cy="4461163"/>
          </a:xfrm>
        </p:spPr>
        <p:txBody>
          <a:bodyPr>
            <a:normAutofit/>
          </a:bodyPr>
          <a:lstStyle/>
          <a:p>
            <a:r>
              <a:rPr lang="en-GB"/>
              <a:t>A way forward:</a:t>
            </a:r>
          </a:p>
        </p:txBody>
      </p:sp>
      <p:sp>
        <p:nvSpPr>
          <p:cNvPr id="3" name="Content Placeholder 2">
            <a:extLst>
              <a:ext uri="{FF2B5EF4-FFF2-40B4-BE49-F238E27FC236}">
                <a16:creationId xmlns:a16="http://schemas.microsoft.com/office/drawing/2014/main" id="{C9D5E792-9684-F8AE-B43D-F015655C4264}"/>
              </a:ext>
            </a:extLst>
          </p:cNvPr>
          <p:cNvSpPr>
            <a:spLocks noGrp="1"/>
          </p:cNvSpPr>
          <p:nvPr>
            <p:ph idx="1"/>
          </p:nvPr>
        </p:nvSpPr>
        <p:spPr>
          <a:xfrm>
            <a:off x="3281238" y="633289"/>
            <a:ext cx="5485257" cy="5104781"/>
          </a:xfrm>
        </p:spPr>
        <p:txBody>
          <a:bodyPr anchor="ctr">
            <a:normAutofit/>
          </a:bodyPr>
          <a:lstStyle/>
          <a:p>
            <a:r>
              <a:rPr lang="en-GB"/>
              <a:t>True co-production</a:t>
            </a:r>
          </a:p>
          <a:p>
            <a:r>
              <a:rPr lang="en-GB"/>
              <a:t>Routine use of independent interpreting services – WOWs!</a:t>
            </a:r>
          </a:p>
          <a:p>
            <a:r>
              <a:rPr lang="en-GB"/>
              <a:t>Woman focused care – personalisation and empowering women e.g. support cultural and health intelligence: ‘In-Reaching’</a:t>
            </a:r>
          </a:p>
          <a:p>
            <a:r>
              <a:rPr lang="en-GB"/>
              <a:t>Assessing the need for Vit D</a:t>
            </a:r>
          </a:p>
          <a:p>
            <a:r>
              <a:rPr lang="en-GB"/>
              <a:t>Focus on DNA - reasons</a:t>
            </a:r>
          </a:p>
          <a:p>
            <a:r>
              <a:rPr lang="en-GB"/>
              <a:t>Staff recognition of personal bias</a:t>
            </a:r>
          </a:p>
          <a:p>
            <a:r>
              <a:rPr lang="en-GB"/>
              <a:t>Staff training about bias</a:t>
            </a:r>
          </a:p>
          <a:p>
            <a:r>
              <a:rPr lang="en-GB"/>
              <a:t>Training and simulation equipment that focus care for black and brown people. Assessment specifically for people of colour</a:t>
            </a:r>
          </a:p>
        </p:txBody>
      </p:sp>
    </p:spTree>
    <p:extLst>
      <p:ext uri="{BB962C8B-B14F-4D97-AF65-F5344CB8AC3E}">
        <p14:creationId xmlns:p14="http://schemas.microsoft.com/office/powerpoint/2010/main" val="3097209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8B16FB-8559-D689-5A09-DF6BE6D6368A}"/>
              </a:ext>
            </a:extLst>
          </p:cNvPr>
          <p:cNvPicPr>
            <a:picLocks noChangeAspect="1"/>
          </p:cNvPicPr>
          <p:nvPr/>
        </p:nvPicPr>
        <p:blipFill rotWithShape="1">
          <a:blip r:embed="rId2"/>
          <a:srcRect r="6028" b="8912"/>
          <a:stretch/>
        </p:blipFill>
        <p:spPr>
          <a:xfrm>
            <a:off x="1297053" y="3524250"/>
            <a:ext cx="3368254" cy="2834742"/>
          </a:xfrm>
          <a:prstGeom prst="rect">
            <a:avLst/>
          </a:prstGeom>
        </p:spPr>
      </p:pic>
      <p:pic>
        <p:nvPicPr>
          <p:cNvPr id="5" name="Picture 4">
            <a:extLst>
              <a:ext uri="{FF2B5EF4-FFF2-40B4-BE49-F238E27FC236}">
                <a16:creationId xmlns:a16="http://schemas.microsoft.com/office/drawing/2014/main" id="{B3E6EA35-FDDA-89A6-6E51-B88E0EEAA847}"/>
              </a:ext>
            </a:extLst>
          </p:cNvPr>
          <p:cNvPicPr>
            <a:picLocks noChangeAspect="1"/>
          </p:cNvPicPr>
          <p:nvPr/>
        </p:nvPicPr>
        <p:blipFill rotWithShape="1">
          <a:blip r:embed="rId3"/>
          <a:srcRect r="23030" b="5479"/>
          <a:stretch/>
        </p:blipFill>
        <p:spPr>
          <a:xfrm>
            <a:off x="4905083" y="594258"/>
            <a:ext cx="3156566" cy="2806977"/>
          </a:xfrm>
          <a:prstGeom prst="rect">
            <a:avLst/>
          </a:prstGeom>
        </p:spPr>
      </p:pic>
      <p:pic>
        <p:nvPicPr>
          <p:cNvPr id="7" name="Picture 6">
            <a:extLst>
              <a:ext uri="{FF2B5EF4-FFF2-40B4-BE49-F238E27FC236}">
                <a16:creationId xmlns:a16="http://schemas.microsoft.com/office/drawing/2014/main" id="{EE375F8F-EE9C-8D80-C36B-A2116E0D2EA0}"/>
              </a:ext>
            </a:extLst>
          </p:cNvPr>
          <p:cNvPicPr>
            <a:picLocks noChangeAspect="1"/>
          </p:cNvPicPr>
          <p:nvPr/>
        </p:nvPicPr>
        <p:blipFill rotWithShape="1">
          <a:blip r:embed="rId4"/>
          <a:srcRect r="8915" b="3360"/>
          <a:stretch/>
        </p:blipFill>
        <p:spPr>
          <a:xfrm>
            <a:off x="4905083" y="3524250"/>
            <a:ext cx="3156566" cy="2739492"/>
          </a:xfrm>
          <a:prstGeom prst="rect">
            <a:avLst/>
          </a:prstGeom>
        </p:spPr>
      </p:pic>
      <p:sp>
        <p:nvSpPr>
          <p:cNvPr id="8" name="TextBox 7">
            <a:extLst>
              <a:ext uri="{FF2B5EF4-FFF2-40B4-BE49-F238E27FC236}">
                <a16:creationId xmlns:a16="http://schemas.microsoft.com/office/drawing/2014/main" id="{9E73A572-ADD9-87F7-B85F-55486F347D64}"/>
              </a:ext>
            </a:extLst>
          </p:cNvPr>
          <p:cNvSpPr txBox="1"/>
          <p:nvPr/>
        </p:nvSpPr>
        <p:spPr>
          <a:xfrm>
            <a:off x="1297053" y="671804"/>
            <a:ext cx="2565919" cy="1938992"/>
          </a:xfrm>
          <a:prstGeom prst="rect">
            <a:avLst/>
          </a:prstGeom>
          <a:noFill/>
        </p:spPr>
        <p:txBody>
          <a:bodyPr wrap="square" rtlCol="0">
            <a:spAutoFit/>
          </a:bodyPr>
          <a:lstStyle/>
          <a:p>
            <a:r>
              <a:rPr lang="en-GB" sz="2400"/>
              <a:t>Examples of training materials for health professionals </a:t>
            </a:r>
          </a:p>
        </p:txBody>
      </p:sp>
    </p:spTree>
    <p:extLst>
      <p:ext uri="{BB962C8B-B14F-4D97-AF65-F5344CB8AC3E}">
        <p14:creationId xmlns:p14="http://schemas.microsoft.com/office/powerpoint/2010/main" val="289518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B9727-434C-3908-F350-C307ADCAA21E}"/>
              </a:ext>
            </a:extLst>
          </p:cNvPr>
          <p:cNvSpPr>
            <a:spLocks noGrp="1"/>
          </p:cNvSpPr>
          <p:nvPr>
            <p:ph type="title"/>
          </p:nvPr>
        </p:nvSpPr>
        <p:spPr>
          <a:xfrm>
            <a:off x="686834" y="1153572"/>
            <a:ext cx="3200400" cy="4461163"/>
          </a:xfrm>
        </p:spPr>
        <p:txBody>
          <a:bodyPr>
            <a:normAutofit/>
          </a:bodyPr>
          <a:lstStyle/>
          <a:p>
            <a:r>
              <a:rPr lang="en-GB"/>
              <a:t>Any questions?</a:t>
            </a:r>
            <a:br>
              <a:rPr lang="en-GB"/>
            </a:br>
            <a:r>
              <a:rPr lang="en-GB"/>
              <a:t>Thank you.</a:t>
            </a:r>
          </a:p>
        </p:txBody>
      </p:sp>
      <p:pic>
        <p:nvPicPr>
          <p:cNvPr id="2050" name="Picture 2">
            <a:extLst>
              <a:ext uri="{FF2B5EF4-FFF2-40B4-BE49-F238E27FC236}">
                <a16:creationId xmlns:a16="http://schemas.microsoft.com/office/drawing/2014/main" id="{554D9B74-23D6-6D39-5144-568EBDB3904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86681" y="319087"/>
            <a:ext cx="7998306" cy="5876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476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EB6261-D598-1F0A-670B-7BE44206AB4F}"/>
              </a:ext>
            </a:extLst>
          </p:cNvPr>
          <p:cNvSpPr>
            <a:spLocks noGrp="1"/>
          </p:cNvSpPr>
          <p:nvPr>
            <p:ph type="body" sz="quarter" idx="10"/>
          </p:nvPr>
        </p:nvSpPr>
        <p:spPr>
          <a:xfrm>
            <a:off x="2962239" y="2919766"/>
            <a:ext cx="10013429" cy="1210977"/>
          </a:xfrm>
        </p:spPr>
        <p:txBody>
          <a:bodyPr lIns="91440" tIns="45720" rIns="91440" bIns="45720" anchor="t"/>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5400">
                <a:solidFill>
                  <a:schemeClr val="bg1"/>
                </a:solidFill>
                <a:ea typeface="Calibri"/>
                <a:cs typeface="Calibri"/>
              </a:rPr>
              <a:t>Thank you for listening </a:t>
            </a:r>
            <a:endParaRPr lang="en-US">
              <a:solidFill>
                <a:schemeClr val="bg1"/>
              </a:solidFill>
            </a:endParaRPr>
          </a:p>
        </p:txBody>
      </p:sp>
    </p:spTree>
    <p:extLst>
      <p:ext uri="{BB962C8B-B14F-4D97-AF65-F5344CB8AC3E}">
        <p14:creationId xmlns:p14="http://schemas.microsoft.com/office/powerpoint/2010/main" val="26385493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A724E33-8934-FF11-A3A7-0D7059964863}"/>
              </a:ext>
            </a:extLst>
          </p:cNvPr>
          <p:cNvSpPr>
            <a:spLocks noGrp="1"/>
          </p:cNvSpPr>
          <p:nvPr>
            <p:ph type="body" sz="quarter" idx="10"/>
          </p:nvPr>
        </p:nvSpPr>
        <p:spPr>
          <a:xfrm>
            <a:off x="1192870" y="6041672"/>
            <a:ext cx="10305908" cy="681295"/>
          </a:xfrm>
        </p:spPr>
        <p:txBody>
          <a:bodyPr/>
          <a:lstStyle/>
          <a:p>
            <a:pPr algn="l"/>
            <a:r>
              <a:rPr lang="en-GB" sz="4000">
                <a:ea typeface="Calibri"/>
              </a:rPr>
              <a:t>Presentation three: </a:t>
            </a:r>
          </a:p>
          <a:p>
            <a:pPr algn="l"/>
            <a:r>
              <a:rPr lang="en-GB" sz="4000" err="1">
                <a:ea typeface="Calibri"/>
              </a:rPr>
              <a:t>dr</a:t>
            </a:r>
            <a:r>
              <a:rPr lang="en-GB" sz="4000">
                <a:ea typeface="Calibri"/>
              </a:rPr>
              <a:t> </a:t>
            </a:r>
            <a:r>
              <a:rPr lang="en-GB" sz="4000" err="1">
                <a:ea typeface="Calibri"/>
              </a:rPr>
              <a:t>nandi</a:t>
            </a:r>
            <a:r>
              <a:rPr lang="en-GB" sz="4000">
                <a:ea typeface="Calibri"/>
              </a:rPr>
              <a:t> Simpson, director - implementation, </a:t>
            </a:r>
            <a:r>
              <a:rPr lang="en-GB" sz="4000" err="1">
                <a:ea typeface="Calibri"/>
              </a:rPr>
              <a:t>nhs</a:t>
            </a:r>
            <a:r>
              <a:rPr lang="en-GB" sz="4000">
                <a:ea typeface="Calibri"/>
              </a:rPr>
              <a:t> race and health observatory </a:t>
            </a:r>
          </a:p>
          <a:p>
            <a:pPr algn="l"/>
            <a:endParaRPr lang="en-GB" sz="4000">
              <a:ea typeface="Calibri"/>
            </a:endParaRPr>
          </a:p>
          <a:p>
            <a:pPr algn="l"/>
            <a:r>
              <a:rPr lang="en-GB" sz="4000" err="1">
                <a:ea typeface="Calibri"/>
              </a:rPr>
              <a:t>arnie</a:t>
            </a:r>
            <a:r>
              <a:rPr lang="en-GB" sz="4000">
                <a:ea typeface="Calibri"/>
              </a:rPr>
              <a:t> </a:t>
            </a:r>
            <a:r>
              <a:rPr lang="en-GB" sz="4000" err="1">
                <a:ea typeface="Calibri"/>
              </a:rPr>
              <a:t>puntis</a:t>
            </a:r>
            <a:r>
              <a:rPr lang="en-GB" sz="4000">
                <a:ea typeface="Calibri"/>
              </a:rPr>
              <a:t>, research and policy manager, </a:t>
            </a:r>
            <a:r>
              <a:rPr lang="en-GB" sz="4000" err="1">
                <a:ea typeface="Calibri"/>
              </a:rPr>
              <a:t>nhs</a:t>
            </a:r>
            <a:r>
              <a:rPr lang="en-GB" sz="4000">
                <a:ea typeface="Calibri"/>
              </a:rPr>
              <a:t> race and health observatory </a:t>
            </a:r>
          </a:p>
          <a:p>
            <a:pPr algn="l"/>
            <a:endParaRPr lang="en-GB" sz="4800">
              <a:ea typeface="Calibri"/>
            </a:endParaRPr>
          </a:p>
          <a:p>
            <a:endParaRPr lang="en-US" sz="5850">
              <a:ea typeface="Calibri"/>
            </a:endParaRPr>
          </a:p>
        </p:txBody>
      </p:sp>
    </p:spTree>
    <p:extLst>
      <p:ext uri="{BB962C8B-B14F-4D97-AF65-F5344CB8AC3E}">
        <p14:creationId xmlns:p14="http://schemas.microsoft.com/office/powerpoint/2010/main" val="39283900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E74A1EF-7C0E-0129-7D86-93BAF0171268}"/>
              </a:ext>
            </a:extLst>
          </p:cNvPr>
          <p:cNvGrpSpPr/>
          <p:nvPr/>
        </p:nvGrpSpPr>
        <p:grpSpPr>
          <a:xfrm>
            <a:off x="1904" y="0"/>
            <a:ext cx="12190096" cy="6858000"/>
            <a:chOff x="1904" y="0"/>
            <a:chExt cx="12190096" cy="6858000"/>
          </a:xfrm>
        </p:grpSpPr>
        <p:pic>
          <p:nvPicPr>
            <p:cNvPr id="9" name="Picture 8" descr="Shape&#10;&#10;Description automatically generated">
              <a:extLst>
                <a:ext uri="{FF2B5EF4-FFF2-40B4-BE49-F238E27FC236}">
                  <a16:creationId xmlns:a16="http://schemas.microsoft.com/office/drawing/2014/main" id="{4F4DABAD-3ABD-45EA-95AD-DB6D10211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 y="0"/>
              <a:ext cx="12190096" cy="6858000"/>
            </a:xfrm>
            <a:prstGeom prst="rect">
              <a:avLst/>
            </a:prstGeom>
          </p:spPr>
        </p:pic>
        <p:sp>
          <p:nvSpPr>
            <p:cNvPr id="3" name="Rectangle 2">
              <a:extLst>
                <a:ext uri="{FF2B5EF4-FFF2-40B4-BE49-F238E27FC236}">
                  <a16:creationId xmlns:a16="http://schemas.microsoft.com/office/drawing/2014/main" id="{A7ED3021-38CA-AB43-3B8D-16F97FF4EA45}"/>
                </a:ext>
              </a:extLst>
            </p:cNvPr>
            <p:cNvSpPr/>
            <p:nvPr/>
          </p:nvSpPr>
          <p:spPr>
            <a:xfrm>
              <a:off x="7510509" y="3921624"/>
              <a:ext cx="4681491" cy="2618912"/>
            </a:xfrm>
            <a:prstGeom prst="rect">
              <a:avLst/>
            </a:prstGeom>
            <a:solidFill>
              <a:srgbClr val="3C33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a:solidFill>
                    <a:srgbClr val="EDE2C2"/>
                  </a:solidFill>
                  <a:latin typeface="Arial Black" panose="020B0A04020102020204" pitchFamily="34" charset="0"/>
                </a:rPr>
                <a:t>Translating Theory into Practice </a:t>
              </a:r>
              <a:endParaRPr lang="en-GB" sz="2800" b="1">
                <a:solidFill>
                  <a:srgbClr val="EDE2C2"/>
                </a:solidFill>
                <a:latin typeface="Arial Black" panose="020B0A04020102020204" pitchFamily="34" charset="0"/>
              </a:endParaRPr>
            </a:p>
          </p:txBody>
        </p:sp>
      </p:grpSp>
    </p:spTree>
    <p:extLst>
      <p:ext uri="{BB962C8B-B14F-4D97-AF65-F5344CB8AC3E}">
        <p14:creationId xmlns:p14="http://schemas.microsoft.com/office/powerpoint/2010/main" val="21168974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BA6554C-8E11-B84E-FD07-FDACB55BED0D}"/>
              </a:ext>
            </a:extLst>
          </p:cNvPr>
          <p:cNvSpPr txBox="1"/>
          <p:nvPr/>
        </p:nvSpPr>
        <p:spPr>
          <a:xfrm>
            <a:off x="873576" y="426083"/>
            <a:ext cx="10099223" cy="523220"/>
          </a:xfrm>
          <a:prstGeom prst="rect">
            <a:avLst/>
          </a:prstGeom>
          <a:noFill/>
        </p:spPr>
        <p:txBody>
          <a:bodyPr wrap="square" lIns="91440" tIns="45720" rIns="91440" bIns="45720" anchor="t">
            <a:spAutoFit/>
          </a:bodyPr>
          <a:lstStyle/>
          <a:p>
            <a:r>
              <a:rPr lang="en-US" sz="2800" spc="300">
                <a:ea typeface="Calibri"/>
                <a:cs typeface="Calibri"/>
              </a:rPr>
              <a:t>NHS RHO: Addressing ethnic health inequalities</a:t>
            </a:r>
          </a:p>
        </p:txBody>
      </p:sp>
      <p:sp>
        <p:nvSpPr>
          <p:cNvPr id="2" name="TextBox 1">
            <a:extLst>
              <a:ext uri="{FF2B5EF4-FFF2-40B4-BE49-F238E27FC236}">
                <a16:creationId xmlns:a16="http://schemas.microsoft.com/office/drawing/2014/main" id="{42DF620B-58E1-1272-8E82-B8A78CA94565}"/>
              </a:ext>
            </a:extLst>
          </p:cNvPr>
          <p:cNvSpPr txBox="1"/>
          <p:nvPr/>
        </p:nvSpPr>
        <p:spPr>
          <a:xfrm>
            <a:off x="441712" y="1690688"/>
            <a:ext cx="9519411" cy="2185214"/>
          </a:xfrm>
          <a:prstGeom prst="rect">
            <a:avLst/>
          </a:prstGeom>
          <a:noFill/>
        </p:spPr>
        <p:txBody>
          <a:bodyPr wrap="square" lIns="91440" tIns="45720" rIns="91440" bIns="45720" rtlCol="0" anchor="t">
            <a:spAutoFit/>
          </a:bodyPr>
          <a:lstStyle/>
          <a:p>
            <a:pPr lvl="2"/>
            <a:endParaRPr lang="en-US" sz="2800" spc="300">
              <a:latin typeface="Giorgio Sans Heavy" panose="020B0903030202040204" pitchFamily="34" charset="0"/>
            </a:endParaRPr>
          </a:p>
          <a:p>
            <a:pPr lvl="2"/>
            <a:r>
              <a:rPr lang="en-US" b="1">
                <a:ea typeface="Times New Roman" panose="02020603050405020304" pitchFamily="18" charset="0"/>
                <a:cs typeface="Times New Roman"/>
              </a:rPr>
              <a:t>EVIDENCE </a:t>
            </a:r>
            <a:r>
              <a:rPr lang="en-US">
                <a:ea typeface="Times New Roman" panose="02020603050405020304" pitchFamily="18" charset="0"/>
                <a:cs typeface="Times New Roman"/>
              </a:rPr>
              <a:t>–</a:t>
            </a:r>
            <a:r>
              <a:rPr lang="en-US" b="1">
                <a:ea typeface="Times New Roman" panose="02020603050405020304" pitchFamily="18" charset="0"/>
                <a:cs typeface="Times New Roman"/>
              </a:rPr>
              <a:t> </a:t>
            </a:r>
            <a:r>
              <a:rPr lang="en-US">
                <a:ea typeface="+mn-lt"/>
                <a:cs typeface="+mn-lt"/>
              </a:rPr>
              <a:t>We produce evidence about racial and ethnic inequality in health; </a:t>
            </a:r>
          </a:p>
          <a:p>
            <a:pPr marL="1657350" lvl="3" indent="-285750">
              <a:buFont typeface="Arial" panose="020B0604020202020204" pitchFamily="34" charset="0"/>
              <a:buChar char="•"/>
            </a:pPr>
            <a:r>
              <a:rPr lang="en-US">
                <a:ea typeface="+mn-lt"/>
                <a:cs typeface="+mn-lt"/>
              </a:rPr>
              <a:t>commissioning original research to fill knowledge gaps</a:t>
            </a:r>
          </a:p>
          <a:p>
            <a:pPr marL="1657350" lvl="3" indent="-285750">
              <a:buFont typeface="Arial" panose="020B0604020202020204" pitchFamily="34" charset="0"/>
              <a:buChar char="•"/>
            </a:pPr>
            <a:r>
              <a:rPr lang="en-US" err="1">
                <a:ea typeface="+mn-lt"/>
                <a:cs typeface="+mn-lt"/>
              </a:rPr>
              <a:t>synthesising</a:t>
            </a:r>
            <a:r>
              <a:rPr lang="en-US">
                <a:ea typeface="+mn-lt"/>
                <a:cs typeface="+mn-lt"/>
              </a:rPr>
              <a:t> and </a:t>
            </a:r>
            <a:r>
              <a:rPr lang="en-US" err="1">
                <a:ea typeface="+mn-lt"/>
                <a:cs typeface="+mn-lt"/>
              </a:rPr>
              <a:t>mobilising</a:t>
            </a:r>
            <a:r>
              <a:rPr lang="en-US">
                <a:ea typeface="+mn-lt"/>
                <a:cs typeface="+mn-lt"/>
              </a:rPr>
              <a:t> existing evidence </a:t>
            </a:r>
            <a:endParaRPr lang="en-US">
              <a:ea typeface="Times New Roman" panose="02020603050405020304" pitchFamily="18" charset="0"/>
              <a:cs typeface="Times New Roman" panose="02020603050405020304" pitchFamily="18" charset="0"/>
            </a:endParaRPr>
          </a:p>
          <a:p>
            <a:pPr lvl="2"/>
            <a:endParaRPr lang="en-US" b="1">
              <a:latin typeface="Amasis MT Pro Black"/>
              <a:ea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endParaRPr lang="en-US">
              <a:latin typeface="Gotham Book" panose="02000604040000020004" pitchFamily="50" charset="0"/>
              <a:ea typeface="Times New Roman" panose="02020603050405020304" pitchFamily="18" charset="0"/>
              <a:cs typeface="Times New Roman" panose="02020603050405020304" pitchFamily="18" charset="0"/>
            </a:endParaRPr>
          </a:p>
          <a:p>
            <a:endParaRPr lang="en-US">
              <a:latin typeface="Gotham Book" panose="02000604040000020004" pitchFamily="50"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4086EED-2BBC-04AF-18AE-65B66BA01D3A}"/>
              </a:ext>
            </a:extLst>
          </p:cNvPr>
          <p:cNvSpPr txBox="1"/>
          <p:nvPr/>
        </p:nvSpPr>
        <p:spPr>
          <a:xfrm>
            <a:off x="2068359" y="3482145"/>
            <a:ext cx="85727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INFLUENCE </a:t>
            </a:r>
            <a:r>
              <a:rPr lang="en-US"/>
              <a:t>– </a:t>
            </a:r>
            <a:r>
              <a:rPr lang="en-US">
                <a:ea typeface="Calibri"/>
                <a:cs typeface="Calibri"/>
              </a:rPr>
              <a:t>We use the evidence we commission and </a:t>
            </a:r>
            <a:r>
              <a:rPr lang="en-US" err="1">
                <a:ea typeface="Calibri"/>
                <a:cs typeface="Calibri"/>
              </a:rPr>
              <a:t>mobilise</a:t>
            </a:r>
            <a:r>
              <a:rPr lang="en-US">
                <a:ea typeface="Calibri"/>
                <a:cs typeface="Calibri"/>
              </a:rPr>
              <a:t> to </a:t>
            </a:r>
          </a:p>
          <a:p>
            <a:pPr marL="285750" indent="-285750">
              <a:buFont typeface="Arial" panose="020B0604020202020204" pitchFamily="34" charset="0"/>
              <a:buChar char="•"/>
            </a:pPr>
            <a:r>
              <a:rPr lang="en-US">
                <a:ea typeface="Calibri"/>
                <a:cs typeface="Calibri"/>
              </a:rPr>
              <a:t>influence leaders through practical recommendations for policy and practice</a:t>
            </a:r>
            <a:r>
              <a:rPr lang="en-US"/>
              <a:t> </a:t>
            </a:r>
          </a:p>
        </p:txBody>
      </p:sp>
      <p:sp>
        <p:nvSpPr>
          <p:cNvPr id="5" name="TextBox 4">
            <a:extLst>
              <a:ext uri="{FF2B5EF4-FFF2-40B4-BE49-F238E27FC236}">
                <a16:creationId xmlns:a16="http://schemas.microsoft.com/office/drawing/2014/main" id="{8D7D7FFA-EBE9-79EC-7C10-3B3D1763D6CD}"/>
              </a:ext>
            </a:extLst>
          </p:cNvPr>
          <p:cNvSpPr txBox="1"/>
          <p:nvPr/>
        </p:nvSpPr>
        <p:spPr>
          <a:xfrm>
            <a:off x="2867834" y="4677194"/>
            <a:ext cx="857270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IMPLEMENT </a:t>
            </a:r>
            <a:r>
              <a:rPr lang="en-US">
                <a:ea typeface="+mn-lt"/>
                <a:cs typeface="+mn-lt"/>
              </a:rPr>
              <a:t>–</a:t>
            </a:r>
            <a:r>
              <a:rPr lang="en-US"/>
              <a:t> </a:t>
            </a:r>
            <a:r>
              <a:rPr lang="en-US">
                <a:ea typeface="+mn-lt"/>
                <a:cs typeface="+mn-lt"/>
              </a:rPr>
              <a:t>On the basis of our recommendations, and in response to the needs of the communities we work with, we work to support the implementation of new policies and practice at the grassroots </a:t>
            </a:r>
          </a:p>
          <a:p>
            <a:endParaRPr lang="en-US">
              <a:latin typeface="Gill Sans Light"/>
            </a:endParaRPr>
          </a:p>
        </p:txBody>
      </p:sp>
      <p:sp>
        <p:nvSpPr>
          <p:cNvPr id="6" name="TextBox 5">
            <a:extLst>
              <a:ext uri="{FF2B5EF4-FFF2-40B4-BE49-F238E27FC236}">
                <a16:creationId xmlns:a16="http://schemas.microsoft.com/office/drawing/2014/main" id="{7F662A00-5E53-27B1-9203-92C1392E972F}"/>
              </a:ext>
            </a:extLst>
          </p:cNvPr>
          <p:cNvSpPr txBox="1"/>
          <p:nvPr/>
        </p:nvSpPr>
        <p:spPr>
          <a:xfrm>
            <a:off x="1645303" y="3371384"/>
            <a:ext cx="48634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latin typeface="Amasis MT Pro Black"/>
                <a:ea typeface="Calibri"/>
                <a:cs typeface="Calibri"/>
              </a:rPr>
              <a:t>2</a:t>
            </a:r>
          </a:p>
        </p:txBody>
      </p:sp>
      <p:sp>
        <p:nvSpPr>
          <p:cNvPr id="7" name="TextBox 6">
            <a:extLst>
              <a:ext uri="{FF2B5EF4-FFF2-40B4-BE49-F238E27FC236}">
                <a16:creationId xmlns:a16="http://schemas.microsoft.com/office/drawing/2014/main" id="{1CE4A5FB-2396-EC0F-0C93-0300983F80E4}"/>
              </a:ext>
            </a:extLst>
          </p:cNvPr>
          <p:cNvSpPr txBox="1"/>
          <p:nvPr/>
        </p:nvSpPr>
        <p:spPr>
          <a:xfrm>
            <a:off x="2382318" y="4574761"/>
            <a:ext cx="486347" cy="7736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latin typeface="Amasis MT Pro Black"/>
                <a:ea typeface="Calibri"/>
                <a:cs typeface="Calibri"/>
              </a:rPr>
              <a:t>3</a:t>
            </a:r>
          </a:p>
        </p:txBody>
      </p:sp>
      <p:sp>
        <p:nvSpPr>
          <p:cNvPr id="8" name="TextBox 7">
            <a:extLst>
              <a:ext uri="{FF2B5EF4-FFF2-40B4-BE49-F238E27FC236}">
                <a16:creationId xmlns:a16="http://schemas.microsoft.com/office/drawing/2014/main" id="{797385EE-B926-462F-5C25-4AF76C91BD4F}"/>
              </a:ext>
            </a:extLst>
          </p:cNvPr>
          <p:cNvSpPr txBox="1"/>
          <p:nvPr/>
        </p:nvSpPr>
        <p:spPr>
          <a:xfrm>
            <a:off x="873576" y="1903204"/>
            <a:ext cx="48634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a:latin typeface="Amasis MT Pro Black"/>
                <a:ea typeface="Calibri"/>
                <a:cs typeface="Calibri"/>
              </a:rPr>
              <a:t>1</a:t>
            </a:r>
          </a:p>
        </p:txBody>
      </p:sp>
      <p:pic>
        <p:nvPicPr>
          <p:cNvPr id="13" name="Picture 12">
            <a:extLst>
              <a:ext uri="{FF2B5EF4-FFF2-40B4-BE49-F238E27FC236}">
                <a16:creationId xmlns:a16="http://schemas.microsoft.com/office/drawing/2014/main" id="{E1D653D3-2F51-A1BC-572C-959F92A89AFB}"/>
              </a:ext>
            </a:extLst>
          </p:cNvPr>
          <p:cNvPicPr>
            <a:picLocks noChangeAspect="1"/>
          </p:cNvPicPr>
          <p:nvPr/>
        </p:nvPicPr>
        <p:blipFill>
          <a:blip r:embed="rId3"/>
          <a:stretch>
            <a:fillRect/>
          </a:stretch>
        </p:blipFill>
        <p:spPr>
          <a:xfrm>
            <a:off x="0" y="1981864"/>
            <a:ext cx="910271" cy="776644"/>
          </a:xfrm>
          <a:prstGeom prst="rect">
            <a:avLst/>
          </a:prstGeom>
        </p:spPr>
      </p:pic>
      <p:pic>
        <p:nvPicPr>
          <p:cNvPr id="16" name="Picture 15">
            <a:extLst>
              <a:ext uri="{FF2B5EF4-FFF2-40B4-BE49-F238E27FC236}">
                <a16:creationId xmlns:a16="http://schemas.microsoft.com/office/drawing/2014/main" id="{86FF70C4-C0AA-84FC-6687-912DC6B7AC34}"/>
              </a:ext>
            </a:extLst>
          </p:cNvPr>
          <p:cNvPicPr>
            <a:picLocks noChangeAspect="1"/>
          </p:cNvPicPr>
          <p:nvPr/>
        </p:nvPicPr>
        <p:blipFill>
          <a:blip r:embed="rId4"/>
          <a:stretch>
            <a:fillRect/>
          </a:stretch>
        </p:blipFill>
        <p:spPr>
          <a:xfrm flipH="1">
            <a:off x="1451665" y="4456828"/>
            <a:ext cx="873621" cy="1009469"/>
          </a:xfrm>
          <a:prstGeom prst="rect">
            <a:avLst/>
          </a:prstGeom>
        </p:spPr>
      </p:pic>
      <p:pic>
        <p:nvPicPr>
          <p:cNvPr id="17" name="Picture 16">
            <a:extLst>
              <a:ext uri="{FF2B5EF4-FFF2-40B4-BE49-F238E27FC236}">
                <a16:creationId xmlns:a16="http://schemas.microsoft.com/office/drawing/2014/main" id="{7EA440CC-BB16-3D04-306E-95D6215BBC2E}"/>
              </a:ext>
            </a:extLst>
          </p:cNvPr>
          <p:cNvPicPr>
            <a:picLocks noChangeAspect="1"/>
          </p:cNvPicPr>
          <p:nvPr/>
        </p:nvPicPr>
        <p:blipFill>
          <a:blip r:embed="rId5"/>
          <a:stretch>
            <a:fillRect/>
          </a:stretch>
        </p:blipFill>
        <p:spPr>
          <a:xfrm>
            <a:off x="716942" y="3295966"/>
            <a:ext cx="1000335" cy="881855"/>
          </a:xfrm>
          <a:prstGeom prst="rect">
            <a:avLst/>
          </a:prstGeom>
        </p:spPr>
      </p:pic>
    </p:spTree>
    <p:extLst>
      <p:ext uri="{BB962C8B-B14F-4D97-AF65-F5344CB8AC3E}">
        <p14:creationId xmlns:p14="http://schemas.microsoft.com/office/powerpoint/2010/main" val="457544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A724E33-8934-FF11-A3A7-0D7059964863}"/>
              </a:ext>
            </a:extLst>
          </p:cNvPr>
          <p:cNvSpPr>
            <a:spLocks noGrp="1"/>
          </p:cNvSpPr>
          <p:nvPr>
            <p:ph type="body" sz="quarter" idx="10"/>
          </p:nvPr>
        </p:nvSpPr>
        <p:spPr>
          <a:xfrm>
            <a:off x="2173455" y="4550336"/>
            <a:ext cx="6715797" cy="1210977"/>
          </a:xfrm>
        </p:spPr>
        <p:txBody>
          <a:bodyPr/>
          <a:lstStyle/>
          <a:p>
            <a:r>
              <a:rPr lang="en-GB" sz="4800">
                <a:ea typeface="Calibri"/>
              </a:rPr>
              <a:t>PART 1: PROFESSOR NAOMI CHAMBERS - PROFESSOR OF HEALTH MANAGEMENT, THE UNIVERSITY OF MANCHESTER</a:t>
            </a:r>
            <a:endParaRPr lang="en-US" sz="4800">
              <a:solidFill>
                <a:srgbClr val="000000"/>
              </a:solidFill>
              <a:ea typeface="Calibri"/>
            </a:endParaRPr>
          </a:p>
          <a:p>
            <a:endParaRPr lang="en-US" sz="5850">
              <a:ea typeface="Calibri"/>
            </a:endParaRPr>
          </a:p>
        </p:txBody>
      </p:sp>
    </p:spTree>
    <p:extLst>
      <p:ext uri="{BB962C8B-B14F-4D97-AF65-F5344CB8AC3E}">
        <p14:creationId xmlns:p14="http://schemas.microsoft.com/office/powerpoint/2010/main" val="40703724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7E6B11-E489-48B8-2BEB-97B6A0789CC2}"/>
              </a:ext>
            </a:extLst>
          </p:cNvPr>
          <p:cNvPicPr>
            <a:picLocks noChangeAspect="1"/>
          </p:cNvPicPr>
          <p:nvPr/>
        </p:nvPicPr>
        <p:blipFill>
          <a:blip r:embed="rId3"/>
          <a:stretch>
            <a:fillRect/>
          </a:stretch>
        </p:blipFill>
        <p:spPr>
          <a:xfrm>
            <a:off x="2237655" y="0"/>
            <a:ext cx="4849091" cy="6858000"/>
          </a:xfrm>
          <a:prstGeom prst="rect">
            <a:avLst/>
          </a:prstGeom>
        </p:spPr>
      </p:pic>
      <p:pic>
        <p:nvPicPr>
          <p:cNvPr id="9" name="Picture 8">
            <a:extLst>
              <a:ext uri="{FF2B5EF4-FFF2-40B4-BE49-F238E27FC236}">
                <a16:creationId xmlns:a16="http://schemas.microsoft.com/office/drawing/2014/main" id="{ACD6C122-9E81-56DD-8037-E7871374F7C8}"/>
              </a:ext>
            </a:extLst>
          </p:cNvPr>
          <p:cNvPicPr>
            <a:picLocks noChangeAspect="1"/>
          </p:cNvPicPr>
          <p:nvPr/>
        </p:nvPicPr>
        <p:blipFill>
          <a:blip r:embed="rId4"/>
          <a:stretch>
            <a:fillRect/>
          </a:stretch>
        </p:blipFill>
        <p:spPr>
          <a:xfrm>
            <a:off x="7086746" y="0"/>
            <a:ext cx="5105254" cy="6858000"/>
          </a:xfrm>
          <a:prstGeom prst="rect">
            <a:avLst/>
          </a:prstGeom>
        </p:spPr>
      </p:pic>
    </p:spTree>
    <p:extLst>
      <p:ext uri="{BB962C8B-B14F-4D97-AF65-F5344CB8AC3E}">
        <p14:creationId xmlns:p14="http://schemas.microsoft.com/office/powerpoint/2010/main" val="42822050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8963BB-457F-F4D5-F1E6-F1E48B6C76AF}"/>
              </a:ext>
            </a:extLst>
          </p:cNvPr>
          <p:cNvPicPr>
            <a:picLocks noChangeAspect="1"/>
          </p:cNvPicPr>
          <p:nvPr/>
        </p:nvPicPr>
        <p:blipFill>
          <a:blip r:embed="rId3"/>
          <a:stretch>
            <a:fillRect/>
          </a:stretch>
        </p:blipFill>
        <p:spPr>
          <a:xfrm>
            <a:off x="808083" y="643466"/>
            <a:ext cx="2949059" cy="2624663"/>
          </a:xfrm>
          <a:prstGeom prst="rect">
            <a:avLst/>
          </a:prstGeom>
        </p:spPr>
      </p:pic>
      <p:pic>
        <p:nvPicPr>
          <p:cNvPr id="11" name="Picture 10">
            <a:extLst>
              <a:ext uri="{FF2B5EF4-FFF2-40B4-BE49-F238E27FC236}">
                <a16:creationId xmlns:a16="http://schemas.microsoft.com/office/drawing/2014/main" id="{CD2AC4A9-40D8-E59C-AD56-222ABE42AD99}"/>
              </a:ext>
            </a:extLst>
          </p:cNvPr>
          <p:cNvPicPr>
            <a:picLocks noChangeAspect="1"/>
          </p:cNvPicPr>
          <p:nvPr/>
        </p:nvPicPr>
        <p:blipFill>
          <a:blip r:embed="rId4"/>
          <a:stretch>
            <a:fillRect/>
          </a:stretch>
        </p:blipFill>
        <p:spPr>
          <a:xfrm>
            <a:off x="4276812" y="643466"/>
            <a:ext cx="3676900" cy="5571062"/>
          </a:xfrm>
          <a:prstGeom prst="rect">
            <a:avLst/>
          </a:prstGeom>
        </p:spPr>
      </p:pic>
      <p:pic>
        <p:nvPicPr>
          <p:cNvPr id="3" name="Picture 2">
            <a:extLst>
              <a:ext uri="{FF2B5EF4-FFF2-40B4-BE49-F238E27FC236}">
                <a16:creationId xmlns:a16="http://schemas.microsoft.com/office/drawing/2014/main" id="{C745BE41-E119-4B35-4470-344DAF19F83B}"/>
              </a:ext>
            </a:extLst>
          </p:cNvPr>
          <p:cNvPicPr>
            <a:picLocks noChangeAspect="1"/>
          </p:cNvPicPr>
          <p:nvPr/>
        </p:nvPicPr>
        <p:blipFill>
          <a:blip r:embed="rId5"/>
          <a:stretch>
            <a:fillRect/>
          </a:stretch>
        </p:blipFill>
        <p:spPr>
          <a:xfrm>
            <a:off x="8734427" y="643466"/>
            <a:ext cx="2388442" cy="2624662"/>
          </a:xfrm>
          <a:prstGeom prst="rect">
            <a:avLst/>
          </a:prstGeom>
        </p:spPr>
      </p:pic>
      <p:pic>
        <p:nvPicPr>
          <p:cNvPr id="7" name="Picture 6">
            <a:extLst>
              <a:ext uri="{FF2B5EF4-FFF2-40B4-BE49-F238E27FC236}">
                <a16:creationId xmlns:a16="http://schemas.microsoft.com/office/drawing/2014/main" id="{D4620E1B-0DBC-E165-0AC8-C44B46AA9FD7}"/>
              </a:ext>
            </a:extLst>
          </p:cNvPr>
          <p:cNvPicPr>
            <a:picLocks noChangeAspect="1"/>
          </p:cNvPicPr>
          <p:nvPr/>
        </p:nvPicPr>
        <p:blipFill>
          <a:blip r:embed="rId6"/>
          <a:stretch>
            <a:fillRect/>
          </a:stretch>
        </p:blipFill>
        <p:spPr>
          <a:xfrm>
            <a:off x="643467" y="3828555"/>
            <a:ext cx="3278292" cy="2147280"/>
          </a:xfrm>
          <a:prstGeom prst="rect">
            <a:avLst/>
          </a:prstGeom>
        </p:spPr>
      </p:pic>
      <p:pic>
        <p:nvPicPr>
          <p:cNvPr id="5" name="Picture 4">
            <a:extLst>
              <a:ext uri="{FF2B5EF4-FFF2-40B4-BE49-F238E27FC236}">
                <a16:creationId xmlns:a16="http://schemas.microsoft.com/office/drawing/2014/main" id="{A215B729-3E5D-FA63-98A6-FF79B40CA6C7}"/>
              </a:ext>
            </a:extLst>
          </p:cNvPr>
          <p:cNvPicPr>
            <a:picLocks noChangeAspect="1"/>
          </p:cNvPicPr>
          <p:nvPr/>
        </p:nvPicPr>
        <p:blipFill>
          <a:blip r:embed="rId7"/>
          <a:stretch>
            <a:fillRect/>
          </a:stretch>
        </p:blipFill>
        <p:spPr>
          <a:xfrm>
            <a:off x="9032995" y="3589863"/>
            <a:ext cx="1791304" cy="2643992"/>
          </a:xfrm>
          <a:prstGeom prst="rect">
            <a:avLst/>
          </a:prstGeom>
        </p:spPr>
      </p:pic>
    </p:spTree>
    <p:extLst>
      <p:ext uri="{BB962C8B-B14F-4D97-AF65-F5344CB8AC3E}">
        <p14:creationId xmlns:p14="http://schemas.microsoft.com/office/powerpoint/2010/main" val="32225155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222CC3-076E-73F2-0AB7-6EB805CC2870}"/>
              </a:ext>
            </a:extLst>
          </p:cNvPr>
          <p:cNvPicPr>
            <a:picLocks noChangeAspect="1"/>
          </p:cNvPicPr>
          <p:nvPr/>
        </p:nvPicPr>
        <p:blipFill>
          <a:blip r:embed="rId3"/>
          <a:stretch>
            <a:fillRect/>
          </a:stretch>
        </p:blipFill>
        <p:spPr>
          <a:xfrm>
            <a:off x="1253034" y="0"/>
            <a:ext cx="9685932" cy="6858000"/>
          </a:xfrm>
          <a:prstGeom prst="rect">
            <a:avLst/>
          </a:prstGeom>
        </p:spPr>
      </p:pic>
    </p:spTree>
    <p:extLst>
      <p:ext uri="{BB962C8B-B14F-4D97-AF65-F5344CB8AC3E}">
        <p14:creationId xmlns:p14="http://schemas.microsoft.com/office/powerpoint/2010/main" val="11529234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EB561E47-05A4-458C-8D4C-6234A66B8D77}"/>
              </a:ext>
            </a:extLst>
          </p:cNvPr>
          <p:cNvSpPr txBox="1">
            <a:spLocks/>
          </p:cNvSpPr>
          <p:nvPr/>
        </p:nvSpPr>
        <p:spPr>
          <a:xfrm>
            <a:off x="1670856" y="318616"/>
            <a:ext cx="7817273" cy="831851"/>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3D3381"/>
                </a:solidFill>
                <a:effectLst/>
                <a:uLnTx/>
                <a:uFillTx/>
                <a:latin typeface="Amasis MT Pro Black" panose="02040A04050005020304" pitchFamily="18" charset="0"/>
                <a:ea typeface="+mj-ea"/>
                <a:cs typeface="Arial" panose="020B0604020202020204" pitchFamily="34" charset="0"/>
              </a:rPr>
              <a:t>Recommendations for practice  </a:t>
            </a:r>
            <a:endParaRPr kumimoji="0" lang="en-GB" sz="3600" b="0" i="0" u="none" strike="noStrike" kern="1200" cap="none" spc="0" normalizeH="0" baseline="0" noProof="0">
              <a:ln>
                <a:noFill/>
              </a:ln>
              <a:solidFill>
                <a:srgbClr val="3D3381"/>
              </a:solidFill>
              <a:effectLst/>
              <a:uLnTx/>
              <a:uFillTx/>
              <a:latin typeface="Amasis MT Pro Black" panose="02040A04050005020304" pitchFamily="18" charset="0"/>
              <a:ea typeface="+mj-ea"/>
              <a:cs typeface="Arial" panose="020B0604020202020204" pitchFamily="34" charset="0"/>
            </a:endParaRPr>
          </a:p>
        </p:txBody>
      </p:sp>
      <p:graphicFrame>
        <p:nvGraphicFramePr>
          <p:cNvPr id="3" name="Diagram 2">
            <a:extLst>
              <a:ext uri="{FF2B5EF4-FFF2-40B4-BE49-F238E27FC236}">
                <a16:creationId xmlns:a16="http://schemas.microsoft.com/office/drawing/2014/main" id="{10E87A0F-70B7-B52F-1CF3-643CCCDE3AFF}"/>
              </a:ext>
            </a:extLst>
          </p:cNvPr>
          <p:cNvGraphicFramePr/>
          <p:nvPr/>
        </p:nvGraphicFramePr>
        <p:xfrm>
          <a:off x="2032000" y="1573078"/>
          <a:ext cx="7561451" cy="4565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52220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EB561E47-05A4-458C-8D4C-6234A66B8D77}"/>
              </a:ext>
            </a:extLst>
          </p:cNvPr>
          <p:cNvSpPr txBox="1">
            <a:spLocks/>
          </p:cNvSpPr>
          <p:nvPr/>
        </p:nvSpPr>
        <p:spPr>
          <a:xfrm>
            <a:off x="1670856" y="318616"/>
            <a:ext cx="7817273" cy="831851"/>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3D3381"/>
                </a:solidFill>
                <a:effectLst/>
                <a:uLnTx/>
                <a:uFillTx/>
                <a:latin typeface="Amasis MT Pro Black" panose="02040A04050005020304" pitchFamily="18" charset="0"/>
                <a:ea typeface="+mj-ea"/>
                <a:cs typeface="Arial" panose="020B0604020202020204" pitchFamily="34" charset="0"/>
              </a:rPr>
              <a:t>Recommendations for policy  </a:t>
            </a:r>
            <a:endParaRPr kumimoji="0" lang="en-GB" sz="3600" b="0" i="0" u="none" strike="noStrike" kern="1200" cap="none" spc="0" normalizeH="0" baseline="0" noProof="0">
              <a:ln>
                <a:noFill/>
              </a:ln>
              <a:solidFill>
                <a:srgbClr val="3D3381"/>
              </a:solidFill>
              <a:effectLst/>
              <a:uLnTx/>
              <a:uFillTx/>
              <a:latin typeface="Amasis MT Pro Black" panose="02040A04050005020304" pitchFamily="18" charset="0"/>
              <a:ea typeface="+mj-ea"/>
              <a:cs typeface="Arial" panose="020B0604020202020204" pitchFamily="34" charset="0"/>
            </a:endParaRPr>
          </a:p>
        </p:txBody>
      </p:sp>
      <p:graphicFrame>
        <p:nvGraphicFramePr>
          <p:cNvPr id="3" name="Diagram 2">
            <a:extLst>
              <a:ext uri="{FF2B5EF4-FFF2-40B4-BE49-F238E27FC236}">
                <a16:creationId xmlns:a16="http://schemas.microsoft.com/office/drawing/2014/main" id="{10E87A0F-70B7-B52F-1CF3-643CCCDE3AFF}"/>
              </a:ext>
            </a:extLst>
          </p:cNvPr>
          <p:cNvGraphicFramePr/>
          <p:nvPr/>
        </p:nvGraphicFramePr>
        <p:xfrm>
          <a:off x="2032000" y="1573078"/>
          <a:ext cx="7561451" cy="4565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58007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9">
            <a:extLst>
              <a:ext uri="{FF2B5EF4-FFF2-40B4-BE49-F238E27FC236}">
                <a16:creationId xmlns:a16="http://schemas.microsoft.com/office/drawing/2014/main" id="{EB561E47-05A4-458C-8D4C-6234A66B8D77}"/>
              </a:ext>
            </a:extLst>
          </p:cNvPr>
          <p:cNvSpPr txBox="1">
            <a:spLocks/>
          </p:cNvSpPr>
          <p:nvPr/>
        </p:nvSpPr>
        <p:spPr>
          <a:xfrm>
            <a:off x="1670856" y="318616"/>
            <a:ext cx="7817273" cy="831851"/>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3D3381"/>
                </a:solidFill>
                <a:effectLst/>
                <a:uLnTx/>
                <a:uFillTx/>
                <a:latin typeface="Amasis MT Pro Black" panose="02040A04050005020304" pitchFamily="18" charset="0"/>
                <a:ea typeface="+mj-ea"/>
                <a:cs typeface="Arial" panose="020B0604020202020204" pitchFamily="34" charset="0"/>
              </a:rPr>
              <a:t>Recommendations for research   </a:t>
            </a:r>
            <a:endParaRPr kumimoji="0" lang="en-GB" sz="3600" b="0" i="0" u="none" strike="noStrike" kern="1200" cap="none" spc="0" normalizeH="0" baseline="0" noProof="0">
              <a:ln>
                <a:noFill/>
              </a:ln>
              <a:solidFill>
                <a:srgbClr val="3D3381"/>
              </a:solidFill>
              <a:effectLst/>
              <a:uLnTx/>
              <a:uFillTx/>
              <a:latin typeface="Amasis MT Pro Black" panose="02040A04050005020304" pitchFamily="18" charset="0"/>
              <a:ea typeface="+mj-ea"/>
              <a:cs typeface="Arial" panose="020B0604020202020204" pitchFamily="34" charset="0"/>
            </a:endParaRPr>
          </a:p>
        </p:txBody>
      </p:sp>
      <p:graphicFrame>
        <p:nvGraphicFramePr>
          <p:cNvPr id="3" name="Diagram 2">
            <a:extLst>
              <a:ext uri="{FF2B5EF4-FFF2-40B4-BE49-F238E27FC236}">
                <a16:creationId xmlns:a16="http://schemas.microsoft.com/office/drawing/2014/main" id="{10E87A0F-70B7-B52F-1CF3-643CCCDE3AFF}"/>
              </a:ext>
            </a:extLst>
          </p:cNvPr>
          <p:cNvGraphicFramePr/>
          <p:nvPr/>
        </p:nvGraphicFramePr>
        <p:xfrm>
          <a:off x="2032000" y="1092632"/>
          <a:ext cx="8111641" cy="50457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55488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BA6554C-8E11-B84E-FD07-FDACB55BED0D}"/>
              </a:ext>
            </a:extLst>
          </p:cNvPr>
          <p:cNvSpPr txBox="1"/>
          <p:nvPr/>
        </p:nvSpPr>
        <p:spPr>
          <a:xfrm>
            <a:off x="873576" y="426083"/>
            <a:ext cx="10099223" cy="523220"/>
          </a:xfrm>
          <a:prstGeom prst="rect">
            <a:avLst/>
          </a:prstGeom>
          <a:noFill/>
        </p:spPr>
        <p:txBody>
          <a:bodyPr wrap="square" lIns="91440" tIns="45720" rIns="91440" bIns="45720" anchor="t">
            <a:spAutoFit/>
          </a:bodyPr>
          <a:lstStyle/>
          <a:p>
            <a:r>
              <a:rPr lang="en-US" sz="2800" spc="300">
                <a:ea typeface="Calibri"/>
                <a:cs typeface="Calibri"/>
              </a:rPr>
              <a:t>NHS RHO Learning &amp; Action Network</a:t>
            </a:r>
          </a:p>
        </p:txBody>
      </p:sp>
      <p:sp>
        <p:nvSpPr>
          <p:cNvPr id="3" name="TextBox 2">
            <a:extLst>
              <a:ext uri="{FF2B5EF4-FFF2-40B4-BE49-F238E27FC236}">
                <a16:creationId xmlns:a16="http://schemas.microsoft.com/office/drawing/2014/main" id="{60CB8DC4-7F3C-5BAC-E2D1-4F917A0B5223}"/>
              </a:ext>
            </a:extLst>
          </p:cNvPr>
          <p:cNvSpPr txBox="1"/>
          <p:nvPr/>
        </p:nvSpPr>
        <p:spPr>
          <a:xfrm>
            <a:off x="1204062" y="1729332"/>
            <a:ext cx="10813001" cy="4308872"/>
          </a:xfrm>
          <a:prstGeom prst="rect">
            <a:avLst/>
          </a:prstGeom>
          <a:noFill/>
        </p:spPr>
        <p:txBody>
          <a:bodyPr wrap="square">
            <a:spAutoFit/>
          </a:bodyPr>
          <a:lstStyle/>
          <a:p>
            <a:r>
              <a:rPr lang="en-US" sz="2000"/>
              <a:t>No large scale maternal and neonatal improvement programme has focused specifically on ethnic inequalities, and </a:t>
            </a:r>
            <a:r>
              <a:rPr lang="en-US" sz="2000" b="1"/>
              <a:t>there are evidence gaps around translatable interventions </a:t>
            </a:r>
            <a:r>
              <a:rPr lang="en-US" sz="2000"/>
              <a:t>to reduce maternal and neonatal ethnic health inequalities</a:t>
            </a:r>
          </a:p>
          <a:p>
            <a:endParaRPr lang="en-US" sz="2000" b="1"/>
          </a:p>
          <a:p>
            <a:r>
              <a:rPr lang="en-US" sz="2000" b="1"/>
              <a:t>Racism is one of the factors that underlies the persistence of the maternal and neonatal ethnic health inequalities</a:t>
            </a:r>
          </a:p>
          <a:p>
            <a:endParaRPr lang="en-US" sz="2000" b="1"/>
          </a:p>
          <a:p>
            <a:r>
              <a:rPr lang="en-US" sz="2000" b="1"/>
              <a:t>We aim</a:t>
            </a:r>
            <a:r>
              <a:rPr lang="en-US" sz="2000"/>
              <a:t>, through this </a:t>
            </a:r>
            <a:r>
              <a:rPr lang="en-US" sz="2000" err="1"/>
              <a:t>programme</a:t>
            </a:r>
            <a:r>
              <a:rPr lang="en-US" sz="2000"/>
              <a:t>, to: </a:t>
            </a:r>
          </a:p>
          <a:p>
            <a:pPr marL="342900" indent="-342900">
              <a:buFont typeface="+mj-lt"/>
              <a:buAutoNum type="arabicPeriod"/>
            </a:pPr>
            <a:r>
              <a:rPr lang="en-US" sz="2000" b="1"/>
              <a:t>Develop an anti-racism focused QI model</a:t>
            </a:r>
            <a:r>
              <a:rPr lang="en-US" sz="2000"/>
              <a:t>, that supports practitioners to identify and address racism within maternity services;</a:t>
            </a:r>
          </a:p>
          <a:p>
            <a:pPr marL="342900" indent="-342900">
              <a:buFont typeface="+mj-lt"/>
              <a:buAutoNum type="arabicPeriod"/>
            </a:pPr>
            <a:r>
              <a:rPr lang="en-US" sz="2000" b="1"/>
              <a:t>Identify, scale and spread improvement approaches </a:t>
            </a:r>
            <a:r>
              <a:rPr lang="en-US" sz="2000"/>
              <a:t>that embed anti-racism into services and improve maternal and neonatal health outcomes</a:t>
            </a:r>
          </a:p>
          <a:p>
            <a:endParaRPr lang="en-US" sz="2000"/>
          </a:p>
          <a:p>
            <a:endParaRPr lang="en-US" sz="1400" b="1"/>
          </a:p>
        </p:txBody>
      </p:sp>
      <p:sp>
        <p:nvSpPr>
          <p:cNvPr id="5" name="Arrow: Right 4">
            <a:extLst>
              <a:ext uri="{FF2B5EF4-FFF2-40B4-BE49-F238E27FC236}">
                <a16:creationId xmlns:a16="http://schemas.microsoft.com/office/drawing/2014/main" id="{5FCC4E9F-2F8D-C22E-2384-820B266309A5}"/>
              </a:ext>
            </a:extLst>
          </p:cNvPr>
          <p:cNvSpPr/>
          <p:nvPr/>
        </p:nvSpPr>
        <p:spPr>
          <a:xfrm>
            <a:off x="144027" y="2878497"/>
            <a:ext cx="975360" cy="635541"/>
          </a:xfrm>
          <a:prstGeom prst="rightArrow">
            <a:avLst/>
          </a:prstGeom>
          <a:solidFill>
            <a:schemeClr val="bg1">
              <a:lumMod val="6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400" b="1">
                <a:solidFill>
                  <a:srgbClr val="000099"/>
                </a:solidFill>
              </a:rPr>
              <a:t>What?</a:t>
            </a:r>
            <a:endParaRPr lang="en-GB" sz="1400" b="1">
              <a:solidFill>
                <a:srgbClr val="000099"/>
              </a:solidFill>
            </a:endParaRPr>
          </a:p>
        </p:txBody>
      </p:sp>
      <p:sp>
        <p:nvSpPr>
          <p:cNvPr id="7" name="Arrow: Right 6">
            <a:extLst>
              <a:ext uri="{FF2B5EF4-FFF2-40B4-BE49-F238E27FC236}">
                <a16:creationId xmlns:a16="http://schemas.microsoft.com/office/drawing/2014/main" id="{2C12E360-3530-0960-C341-EF8E467FC33E}"/>
              </a:ext>
            </a:extLst>
          </p:cNvPr>
          <p:cNvSpPr/>
          <p:nvPr/>
        </p:nvSpPr>
        <p:spPr>
          <a:xfrm>
            <a:off x="144027" y="1729332"/>
            <a:ext cx="975360" cy="635541"/>
          </a:xfrm>
          <a:prstGeom prst="rightArrow">
            <a:avLst/>
          </a:prstGeom>
          <a:solidFill>
            <a:schemeClr val="bg1">
              <a:lumMod val="6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400" b="1">
                <a:solidFill>
                  <a:srgbClr val="000099"/>
                </a:solidFill>
              </a:rPr>
              <a:t>Why?</a:t>
            </a:r>
            <a:endParaRPr lang="en-GB" sz="1400" b="1">
              <a:solidFill>
                <a:srgbClr val="000099"/>
              </a:solidFill>
            </a:endParaRPr>
          </a:p>
        </p:txBody>
      </p:sp>
      <p:sp>
        <p:nvSpPr>
          <p:cNvPr id="8" name="Arrow: Right 7">
            <a:extLst>
              <a:ext uri="{FF2B5EF4-FFF2-40B4-BE49-F238E27FC236}">
                <a16:creationId xmlns:a16="http://schemas.microsoft.com/office/drawing/2014/main" id="{185FAFB0-F5CA-92E7-12E3-F710DC3A3CA1}"/>
              </a:ext>
            </a:extLst>
          </p:cNvPr>
          <p:cNvSpPr/>
          <p:nvPr/>
        </p:nvSpPr>
        <p:spPr>
          <a:xfrm>
            <a:off x="144027" y="3775736"/>
            <a:ext cx="975360" cy="635541"/>
          </a:xfrm>
          <a:prstGeom prst="rightArrow">
            <a:avLst/>
          </a:prstGeom>
          <a:solidFill>
            <a:schemeClr val="bg1">
              <a:lumMod val="6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1400" b="1">
                <a:solidFill>
                  <a:srgbClr val="000099"/>
                </a:solidFill>
              </a:rPr>
              <a:t>How?</a:t>
            </a:r>
            <a:endParaRPr lang="en-GB" sz="1400" b="1">
              <a:solidFill>
                <a:srgbClr val="000099"/>
              </a:solidFill>
            </a:endParaRPr>
          </a:p>
        </p:txBody>
      </p:sp>
    </p:spTree>
    <p:extLst>
      <p:ext uri="{BB962C8B-B14F-4D97-AF65-F5344CB8AC3E}">
        <p14:creationId xmlns:p14="http://schemas.microsoft.com/office/powerpoint/2010/main" val="6805487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1D0C3D-CD76-8FA7-4BE9-5D5DB4F249DF}"/>
              </a:ext>
            </a:extLst>
          </p:cNvPr>
          <p:cNvSpPr txBox="1"/>
          <p:nvPr/>
        </p:nvSpPr>
        <p:spPr>
          <a:xfrm rot="-10800000" flipV="1">
            <a:off x="573844" y="241306"/>
            <a:ext cx="10368475" cy="646331"/>
          </a:xfrm>
          <a:prstGeom prst="rect">
            <a:avLst/>
          </a:prstGeom>
          <a:noFill/>
        </p:spPr>
        <p:txBody>
          <a:bodyPr wrap="square" lIns="91440" tIns="45720" rIns="91440" bIns="45720" rtlCol="0" anchor="t">
            <a:spAutoFit/>
          </a:bodyPr>
          <a:lstStyle/>
          <a:p>
            <a:r>
              <a:rPr lang="en-US" sz="3600" b="1" spc="300">
                <a:solidFill>
                  <a:srgbClr val="3D3381"/>
                </a:solidFill>
                <a:latin typeface="Arial Black" panose="020B0A04020102020204" pitchFamily="34" charset="0"/>
              </a:rPr>
              <a:t>The RHO anti-racism principles</a:t>
            </a:r>
            <a:endParaRPr lang="en-US" sz="3600" b="1">
              <a:solidFill>
                <a:srgbClr val="3D3381"/>
              </a:solidFill>
              <a:latin typeface="Arial Black" panose="020B0A04020102020204" pitchFamily="34" charset="0"/>
            </a:endParaRPr>
          </a:p>
        </p:txBody>
      </p:sp>
      <p:sp>
        <p:nvSpPr>
          <p:cNvPr id="7" name="TextBox 6">
            <a:extLst>
              <a:ext uri="{FF2B5EF4-FFF2-40B4-BE49-F238E27FC236}">
                <a16:creationId xmlns:a16="http://schemas.microsoft.com/office/drawing/2014/main" id="{A586C3B7-1EE0-0619-4BB8-BB6212E713D8}"/>
              </a:ext>
            </a:extLst>
          </p:cNvPr>
          <p:cNvSpPr txBox="1"/>
          <p:nvPr/>
        </p:nvSpPr>
        <p:spPr>
          <a:xfrm>
            <a:off x="2191416" y="978228"/>
            <a:ext cx="8964264"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1700" b="1">
                <a:latin typeface="Calibri"/>
                <a:cs typeface="Arial"/>
              </a:rPr>
              <a:t>Name racism, </a:t>
            </a:r>
            <a:r>
              <a:rPr lang="en-US" sz="1700">
                <a:latin typeface="Calibri"/>
                <a:cs typeface="Arial"/>
              </a:rPr>
              <a:t>engaging seriously and continuously with the ways in which racism impacts the lives of the patients and service users who are your focus.  </a:t>
            </a:r>
            <a:endParaRPr lang="en-US" sz="1700">
              <a:cs typeface="Calibri" panose="020F0502020204030204"/>
            </a:endParaRPr>
          </a:p>
          <a:p>
            <a:pPr marL="285750" indent="-285750">
              <a:buFont typeface="Arial"/>
              <a:buChar char="•"/>
            </a:pPr>
            <a:endParaRPr lang="en-US" sz="1700">
              <a:latin typeface="Calibri"/>
              <a:cs typeface="Arial"/>
            </a:endParaRPr>
          </a:p>
          <a:p>
            <a:pPr marL="285750" indent="-285750">
              <a:buFont typeface="Arial"/>
              <a:buChar char="•"/>
            </a:pPr>
            <a:r>
              <a:rPr lang="en-US" sz="1700">
                <a:latin typeface="Calibri"/>
                <a:cs typeface="Arial"/>
              </a:rPr>
              <a:t>Establish a </a:t>
            </a:r>
            <a:r>
              <a:rPr lang="en-US" sz="1700" b="1">
                <a:latin typeface="Calibri"/>
                <a:cs typeface="Arial"/>
              </a:rPr>
              <a:t>mutually accepted model of racism</a:t>
            </a:r>
            <a:r>
              <a:rPr lang="en-US" sz="1700">
                <a:latin typeface="Calibri"/>
                <a:cs typeface="Arial"/>
              </a:rPr>
              <a:t> and health, which all partners will accept and ratify.  </a:t>
            </a:r>
            <a:endParaRPr lang="en-US" sz="1700">
              <a:latin typeface="Calibri"/>
              <a:cs typeface="Calibri" panose="020F0502020204030204"/>
            </a:endParaRPr>
          </a:p>
          <a:p>
            <a:pPr marL="285750" indent="-285750">
              <a:buFont typeface="Arial"/>
              <a:buChar char="•"/>
            </a:pPr>
            <a:endParaRPr lang="en-US" sz="1700" b="1">
              <a:latin typeface="Calibri"/>
              <a:cs typeface="Arial"/>
            </a:endParaRPr>
          </a:p>
          <a:p>
            <a:pPr marL="285750" indent="-285750">
              <a:buFont typeface="Arial"/>
              <a:buChar char="•"/>
            </a:pPr>
            <a:r>
              <a:rPr lang="en-US" sz="1700" b="1">
                <a:latin typeface="Calibri"/>
                <a:cs typeface="Arial"/>
              </a:rPr>
              <a:t>Involve racially </a:t>
            </a:r>
            <a:r>
              <a:rPr lang="en-US" sz="1700" b="1" err="1">
                <a:latin typeface="Calibri"/>
                <a:cs typeface="Arial"/>
              </a:rPr>
              <a:t>minoritised</a:t>
            </a:r>
            <a:r>
              <a:rPr lang="en-US" sz="1700" b="1">
                <a:latin typeface="Calibri"/>
                <a:cs typeface="Arial"/>
              </a:rPr>
              <a:t> individuals </a:t>
            </a:r>
            <a:r>
              <a:rPr lang="en-US" sz="1700">
                <a:latin typeface="Calibri"/>
                <a:cs typeface="Arial"/>
              </a:rPr>
              <a:t>in every stage of development, including ensuring that the improvement team themselves are racially diverse. ​</a:t>
            </a:r>
            <a:endParaRPr lang="en-US" sz="1700"/>
          </a:p>
          <a:p>
            <a:pPr marL="285750" indent="-285750">
              <a:buFont typeface="Arial"/>
              <a:buChar char="•"/>
            </a:pPr>
            <a:endParaRPr lang="en-US" sz="1700">
              <a:latin typeface="Calibri"/>
              <a:cs typeface="Arial"/>
            </a:endParaRPr>
          </a:p>
          <a:p>
            <a:pPr marL="285750" indent="-285750">
              <a:buFont typeface="Arial"/>
              <a:buChar char="•"/>
            </a:pPr>
            <a:r>
              <a:rPr lang="en-US" sz="1700" b="1">
                <a:latin typeface="Calibri"/>
                <a:cs typeface="Arial"/>
              </a:rPr>
              <a:t>Collect and publish data</a:t>
            </a:r>
            <a:r>
              <a:rPr lang="en-US" sz="1700">
                <a:latin typeface="Calibri"/>
                <a:cs typeface="Arial"/>
              </a:rPr>
              <a:t> on race inequity in its entirety. Where data is not available, change policies to ensure that data is collected.​</a:t>
            </a:r>
            <a:endParaRPr lang="en-US" sz="1700"/>
          </a:p>
          <a:p>
            <a:pPr marL="285750" indent="-285750">
              <a:buFont typeface="Arial"/>
              <a:buChar char="•"/>
            </a:pPr>
            <a:endParaRPr lang="en-US" sz="1700">
              <a:latin typeface="Calibri"/>
              <a:cs typeface="Arial"/>
            </a:endParaRPr>
          </a:p>
          <a:p>
            <a:pPr marL="285750" indent="-285750">
              <a:buFont typeface="Arial"/>
              <a:buChar char="•"/>
            </a:pPr>
            <a:r>
              <a:rPr lang="en-US" sz="1700" b="1">
                <a:latin typeface="Calibri"/>
                <a:cs typeface="Arial"/>
              </a:rPr>
              <a:t>Identify racist bias</a:t>
            </a:r>
            <a:r>
              <a:rPr lang="en-US" sz="1700">
                <a:latin typeface="Calibri"/>
                <a:cs typeface="Arial"/>
              </a:rPr>
              <a:t> in policies, decision making processes, and other areas within your </a:t>
            </a:r>
            <a:r>
              <a:rPr lang="en-US" sz="1700" err="1">
                <a:latin typeface="Calibri"/>
                <a:cs typeface="Arial"/>
              </a:rPr>
              <a:t>organisation</a:t>
            </a:r>
            <a:r>
              <a:rPr lang="en-US" sz="1700">
                <a:latin typeface="Calibri"/>
                <a:cs typeface="Arial"/>
              </a:rPr>
              <a:t>. </a:t>
            </a:r>
            <a:r>
              <a:rPr lang="en-US" sz="1700">
                <a:latin typeface="Gotham Book"/>
                <a:cs typeface="Arial"/>
              </a:rPr>
              <a:t>​</a:t>
            </a:r>
            <a:endParaRPr lang="en-US" sz="1700"/>
          </a:p>
          <a:p>
            <a:pPr marL="285750" indent="-285750">
              <a:buFont typeface="Arial"/>
              <a:buChar char="•"/>
            </a:pPr>
            <a:endParaRPr lang="en-US" sz="1700">
              <a:latin typeface="Calibri"/>
              <a:cs typeface="Arial"/>
            </a:endParaRPr>
          </a:p>
          <a:p>
            <a:pPr marL="285750" indent="-285750">
              <a:buFont typeface="Arial"/>
              <a:buChar char="•"/>
            </a:pPr>
            <a:r>
              <a:rPr lang="en-US" sz="1700" b="1">
                <a:latin typeface="Calibri"/>
                <a:cs typeface="Arial"/>
              </a:rPr>
              <a:t>Apply a race-critical lens</a:t>
            </a:r>
            <a:r>
              <a:rPr lang="en-US" sz="1700">
                <a:latin typeface="Calibri"/>
                <a:cs typeface="Arial"/>
              </a:rPr>
              <a:t> to the adoption of interventions to be tested – did underlying research involve community participation? Who were the researchers?​</a:t>
            </a:r>
            <a:endParaRPr lang="en-US" sz="1700"/>
          </a:p>
          <a:p>
            <a:pPr marL="285750" indent="-285750">
              <a:buFont typeface="Arial"/>
              <a:buChar char="•"/>
            </a:pPr>
            <a:endParaRPr lang="en-US" sz="1700">
              <a:latin typeface="Calibri"/>
              <a:cs typeface="Arial"/>
            </a:endParaRPr>
          </a:p>
          <a:p>
            <a:pPr marL="285750" indent="-285750">
              <a:buFont typeface="Arial"/>
              <a:buChar char="•"/>
            </a:pPr>
            <a:r>
              <a:rPr lang="en-US" sz="1700" b="1">
                <a:latin typeface="Calibri"/>
                <a:cs typeface="Arial"/>
              </a:rPr>
              <a:t>Evaluate</a:t>
            </a:r>
            <a:r>
              <a:rPr lang="en-US" sz="1700">
                <a:latin typeface="Calibri"/>
                <a:cs typeface="Arial"/>
              </a:rPr>
              <a:t> based on measures that </a:t>
            </a:r>
            <a:r>
              <a:rPr lang="en-US" sz="1700" err="1">
                <a:latin typeface="Calibri"/>
                <a:cs typeface="Arial"/>
              </a:rPr>
              <a:t>recognise</a:t>
            </a:r>
            <a:r>
              <a:rPr lang="en-US" sz="1700">
                <a:latin typeface="Calibri"/>
                <a:cs typeface="Arial"/>
              </a:rPr>
              <a:t> the role of racism as determinant of health. </a:t>
            </a:r>
            <a:endParaRPr lang="en-US" sz="1700"/>
          </a:p>
        </p:txBody>
      </p:sp>
      <p:pic>
        <p:nvPicPr>
          <p:cNvPr id="4" name="Picture 4" descr="Icon&#10;&#10;Description automatically generated">
            <a:extLst>
              <a:ext uri="{FF2B5EF4-FFF2-40B4-BE49-F238E27FC236}">
                <a16:creationId xmlns:a16="http://schemas.microsoft.com/office/drawing/2014/main" id="{618108CE-D6AB-498E-9131-5554A1CF7829}"/>
              </a:ext>
            </a:extLst>
          </p:cNvPr>
          <p:cNvPicPr>
            <a:picLocks noChangeAspect="1"/>
          </p:cNvPicPr>
          <p:nvPr/>
        </p:nvPicPr>
        <p:blipFill>
          <a:blip r:embed="rId3"/>
          <a:stretch>
            <a:fillRect/>
          </a:stretch>
        </p:blipFill>
        <p:spPr>
          <a:xfrm>
            <a:off x="865216" y="1046094"/>
            <a:ext cx="915731" cy="915731"/>
          </a:xfrm>
          <a:prstGeom prst="rect">
            <a:avLst/>
          </a:prstGeom>
        </p:spPr>
      </p:pic>
      <p:pic>
        <p:nvPicPr>
          <p:cNvPr id="5" name="Picture 5" descr="A picture containing icon&#10;&#10;Description automatically generated">
            <a:extLst>
              <a:ext uri="{FF2B5EF4-FFF2-40B4-BE49-F238E27FC236}">
                <a16:creationId xmlns:a16="http://schemas.microsoft.com/office/drawing/2014/main" id="{38988D21-3342-AC5F-03EE-8D050FCABA12}"/>
              </a:ext>
            </a:extLst>
          </p:cNvPr>
          <p:cNvPicPr>
            <a:picLocks noChangeAspect="1"/>
          </p:cNvPicPr>
          <p:nvPr/>
        </p:nvPicPr>
        <p:blipFill>
          <a:blip r:embed="rId4"/>
          <a:stretch>
            <a:fillRect/>
          </a:stretch>
        </p:blipFill>
        <p:spPr>
          <a:xfrm>
            <a:off x="860084" y="2491250"/>
            <a:ext cx="935792" cy="935792"/>
          </a:xfrm>
          <a:prstGeom prst="rect">
            <a:avLst/>
          </a:prstGeom>
        </p:spPr>
      </p:pic>
      <p:pic>
        <p:nvPicPr>
          <p:cNvPr id="6" name="Picture 7" descr="A picture containing rectangle&#10;&#10;Description automatically generated">
            <a:extLst>
              <a:ext uri="{FF2B5EF4-FFF2-40B4-BE49-F238E27FC236}">
                <a16:creationId xmlns:a16="http://schemas.microsoft.com/office/drawing/2014/main" id="{2F63D8B1-5C9C-E05D-4B57-9F197A1E959B}"/>
              </a:ext>
            </a:extLst>
          </p:cNvPr>
          <p:cNvPicPr>
            <a:picLocks noChangeAspect="1"/>
          </p:cNvPicPr>
          <p:nvPr/>
        </p:nvPicPr>
        <p:blipFill>
          <a:blip r:embed="rId5"/>
          <a:stretch>
            <a:fillRect/>
          </a:stretch>
        </p:blipFill>
        <p:spPr>
          <a:xfrm>
            <a:off x="855016" y="4201052"/>
            <a:ext cx="950585" cy="950585"/>
          </a:xfrm>
          <a:prstGeom prst="rect">
            <a:avLst/>
          </a:prstGeom>
        </p:spPr>
      </p:pic>
    </p:spTree>
    <p:extLst>
      <p:ext uri="{BB962C8B-B14F-4D97-AF65-F5344CB8AC3E}">
        <p14:creationId xmlns:p14="http://schemas.microsoft.com/office/powerpoint/2010/main" val="30797750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D6D1D29-D1EB-FD68-9773-A5A2C0676F79}"/>
              </a:ext>
            </a:extLst>
          </p:cNvPr>
          <p:cNvSpPr txBox="1">
            <a:spLocks/>
          </p:cNvSpPr>
          <p:nvPr/>
        </p:nvSpPr>
        <p:spPr>
          <a:xfrm>
            <a:off x="3512315" y="1104188"/>
            <a:ext cx="8514843" cy="42638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600" b="1">
                <a:latin typeface="Calibri" panose="020F0502020204030204" pitchFamily="34" charset="0"/>
                <a:cs typeface="Calibri" panose="020F0502020204030204" pitchFamily="34" charset="0"/>
              </a:rPr>
              <a:t>10 teams </a:t>
            </a:r>
          </a:p>
          <a:p>
            <a:pPr marL="457200" lvl="1" indent="0">
              <a:buNone/>
            </a:pPr>
            <a:r>
              <a:rPr lang="en-US" sz="1600" b="1">
                <a:latin typeface="Calibri" panose="020F0502020204030204" pitchFamily="34" charset="0"/>
                <a:cs typeface="Calibri" panose="020F0502020204030204" pitchFamily="34" charset="0"/>
              </a:rPr>
              <a:t>8 ICSs</a:t>
            </a:r>
          </a:p>
          <a:p>
            <a:pPr marL="457200" lvl="1" indent="0">
              <a:buNone/>
            </a:pPr>
            <a:r>
              <a:rPr lang="en-US" sz="1600" b="1">
                <a:latin typeface="Calibri" panose="020F0502020204030204" pitchFamily="34" charset="0"/>
                <a:cs typeface="Calibri" panose="020F0502020204030204" pitchFamily="34" charset="0"/>
              </a:rPr>
              <a:t>4 regions</a:t>
            </a:r>
          </a:p>
          <a:p>
            <a:pPr marL="457200" lvl="1" indent="0">
              <a:buNone/>
            </a:pPr>
            <a:endParaRPr lang="en-US" sz="1600" b="1">
              <a:latin typeface="Calibri" panose="020F0502020204030204" pitchFamily="34" charset="0"/>
              <a:cs typeface="Calibri" panose="020F0502020204030204" pitchFamily="34" charset="0"/>
            </a:endParaRPr>
          </a:p>
          <a:p>
            <a:pPr marL="457200" lvl="1" indent="0">
              <a:buNone/>
            </a:pPr>
            <a:r>
              <a:rPr lang="en-US" sz="1600" b="1">
                <a:latin typeface="Calibri" panose="020F0502020204030204" pitchFamily="34" charset="0"/>
                <a:cs typeface="Calibri" panose="020F0502020204030204" pitchFamily="34" charset="0"/>
              </a:rPr>
              <a:t>4 conditions:</a:t>
            </a:r>
          </a:p>
          <a:p>
            <a:pPr lvl="2"/>
            <a:r>
              <a:rPr lang="en-US" sz="1600">
                <a:latin typeface="Calibri" panose="020F0502020204030204" pitchFamily="34" charset="0"/>
                <a:cs typeface="Calibri" panose="020F0502020204030204" pitchFamily="34" charset="0"/>
              </a:rPr>
              <a:t>Post-partum </a:t>
            </a:r>
            <a:r>
              <a:rPr lang="en-US" sz="1600" err="1">
                <a:latin typeface="Calibri" panose="020F0502020204030204" pitchFamily="34" charset="0"/>
                <a:cs typeface="Calibri" panose="020F0502020204030204" pitchFamily="34" charset="0"/>
              </a:rPr>
              <a:t>Haemorrhage</a:t>
            </a:r>
            <a:endParaRPr lang="en-US" sz="1600">
              <a:latin typeface="Calibri" panose="020F0502020204030204" pitchFamily="34" charset="0"/>
              <a:cs typeface="Calibri" panose="020F0502020204030204" pitchFamily="34" charset="0"/>
            </a:endParaRPr>
          </a:p>
          <a:p>
            <a:pPr lvl="2"/>
            <a:r>
              <a:rPr lang="en-US" sz="1600">
                <a:latin typeface="Calibri" panose="020F0502020204030204" pitchFamily="34" charset="0"/>
                <a:cs typeface="Calibri" panose="020F0502020204030204" pitchFamily="34" charset="0"/>
              </a:rPr>
              <a:t>Gestational Diabetes</a:t>
            </a:r>
          </a:p>
          <a:p>
            <a:pPr lvl="2"/>
            <a:r>
              <a:rPr lang="en-US" sz="1600">
                <a:latin typeface="Calibri" panose="020F0502020204030204" pitchFamily="34" charset="0"/>
                <a:cs typeface="Calibri" panose="020F0502020204030204" pitchFamily="34" charset="0"/>
              </a:rPr>
              <a:t>Perinatal Mental Health</a:t>
            </a:r>
          </a:p>
          <a:p>
            <a:pPr lvl="2"/>
            <a:r>
              <a:rPr lang="en-US" sz="1600">
                <a:latin typeface="Calibri" panose="020F0502020204030204" pitchFamily="34" charset="0"/>
                <a:cs typeface="Calibri" panose="020F0502020204030204" pitchFamily="34" charset="0"/>
              </a:rPr>
              <a:t>Preterm Birth</a:t>
            </a:r>
          </a:p>
          <a:p>
            <a:pPr marL="914400" lvl="2" indent="0">
              <a:buNone/>
            </a:pPr>
            <a:endParaRPr lang="en-US" sz="1600">
              <a:latin typeface="Calibri" panose="020F0502020204030204" pitchFamily="34" charset="0"/>
              <a:cs typeface="Calibri" panose="020F0502020204030204" pitchFamily="34" charset="0"/>
            </a:endParaRPr>
          </a:p>
          <a:p>
            <a:pPr marL="457200" lvl="1" indent="0">
              <a:buNone/>
            </a:pPr>
            <a:r>
              <a:rPr lang="en-US" sz="1600" b="1">
                <a:latin typeface="Calibri" panose="020F0502020204030204" pitchFamily="34" charset="0"/>
                <a:cs typeface="Calibri" panose="020F0502020204030204" pitchFamily="34" charset="0"/>
              </a:rPr>
              <a:t>15 months: </a:t>
            </a:r>
            <a:r>
              <a:rPr lang="en-US" sz="1600">
                <a:latin typeface="Calibri" panose="020F0502020204030204" pitchFamily="34" charset="0"/>
                <a:cs typeface="Calibri" panose="020F0502020204030204" pitchFamily="34" charset="0"/>
              </a:rPr>
              <a:t>Jan 2024 – Mar 2025</a:t>
            </a:r>
            <a:endParaRPr lang="en-US" sz="1600" b="1">
              <a:latin typeface="Calibri" panose="020F0502020204030204" pitchFamily="34" charset="0"/>
              <a:cs typeface="Calibri" panose="020F0502020204030204" pitchFamily="34" charset="0"/>
            </a:endParaRPr>
          </a:p>
          <a:p>
            <a:pPr marL="0" indent="0">
              <a:buNone/>
            </a:pPr>
            <a:r>
              <a:rPr lang="en-US" sz="1600" b="1">
                <a:latin typeface="Calibri" panose="020F0502020204030204" pitchFamily="34" charset="0"/>
                <a:cs typeface="Calibri" panose="020F0502020204030204" pitchFamily="34" charset="0"/>
              </a:rPr>
              <a:t>          </a:t>
            </a:r>
          </a:p>
          <a:p>
            <a:pPr marL="0" indent="0">
              <a:buNone/>
            </a:pPr>
            <a:r>
              <a:rPr lang="en-US" sz="1600" b="1">
                <a:latin typeface="Calibri" panose="020F0502020204030204" pitchFamily="34" charset="0"/>
                <a:cs typeface="Calibri" panose="020F0502020204030204" pitchFamily="34" charset="0"/>
              </a:rPr>
              <a:t>          1 aim: </a:t>
            </a:r>
            <a:endParaRPr lang="en-US" sz="1600" b="1"/>
          </a:p>
          <a:p>
            <a:pPr marL="457200" lvl="1" indent="0">
              <a:buNone/>
            </a:pPr>
            <a:endParaRPr lang="en-US" sz="1400"/>
          </a:p>
        </p:txBody>
      </p:sp>
      <p:pic>
        <p:nvPicPr>
          <p:cNvPr id="2" name="Picture 1">
            <a:extLst>
              <a:ext uri="{FF2B5EF4-FFF2-40B4-BE49-F238E27FC236}">
                <a16:creationId xmlns:a16="http://schemas.microsoft.com/office/drawing/2014/main" id="{F720C68E-CFF4-EC59-2B43-962B8B1058DF}"/>
              </a:ext>
            </a:extLst>
          </p:cNvPr>
          <p:cNvPicPr>
            <a:picLocks noChangeAspect="1"/>
          </p:cNvPicPr>
          <p:nvPr/>
        </p:nvPicPr>
        <p:blipFill>
          <a:blip r:embed="rId3"/>
          <a:stretch>
            <a:fillRect/>
          </a:stretch>
        </p:blipFill>
        <p:spPr>
          <a:xfrm>
            <a:off x="0" y="1104188"/>
            <a:ext cx="3862610" cy="4263888"/>
          </a:xfrm>
          <a:prstGeom prst="rect">
            <a:avLst/>
          </a:prstGeom>
        </p:spPr>
      </p:pic>
      <p:sp>
        <p:nvSpPr>
          <p:cNvPr id="3" name="TextBox 2">
            <a:extLst>
              <a:ext uri="{FF2B5EF4-FFF2-40B4-BE49-F238E27FC236}">
                <a16:creationId xmlns:a16="http://schemas.microsoft.com/office/drawing/2014/main" id="{9C4C259F-98E7-E65B-2967-2682967C8E12}"/>
              </a:ext>
            </a:extLst>
          </p:cNvPr>
          <p:cNvSpPr txBox="1"/>
          <p:nvPr/>
        </p:nvSpPr>
        <p:spPr>
          <a:xfrm>
            <a:off x="336585" y="204732"/>
            <a:ext cx="9941240" cy="523220"/>
          </a:xfrm>
          <a:prstGeom prst="rect">
            <a:avLst/>
          </a:prstGeom>
          <a:noFill/>
        </p:spPr>
        <p:txBody>
          <a:bodyPr wrap="square" lIns="91440" tIns="45720" rIns="91440" bIns="45720" anchor="t">
            <a:spAutoFit/>
          </a:bodyPr>
          <a:lstStyle/>
          <a:p>
            <a:r>
              <a:rPr lang="en-US" sz="2800" spc="300">
                <a:ea typeface="Calibri"/>
                <a:cs typeface="Calibri"/>
              </a:rPr>
              <a:t>RHO LEARNING &amp; ACTION NETWORK </a:t>
            </a:r>
          </a:p>
        </p:txBody>
      </p:sp>
      <p:pic>
        <p:nvPicPr>
          <p:cNvPr id="14" name="Picture 13">
            <a:extLst>
              <a:ext uri="{FF2B5EF4-FFF2-40B4-BE49-F238E27FC236}">
                <a16:creationId xmlns:a16="http://schemas.microsoft.com/office/drawing/2014/main" id="{85B46D94-4D3C-042D-D786-3049C3392D17}"/>
              </a:ext>
            </a:extLst>
          </p:cNvPr>
          <p:cNvPicPr>
            <a:picLocks noChangeAspect="1"/>
          </p:cNvPicPr>
          <p:nvPr/>
        </p:nvPicPr>
        <p:blipFill>
          <a:blip r:embed="rId4"/>
          <a:stretch>
            <a:fillRect/>
          </a:stretch>
        </p:blipFill>
        <p:spPr>
          <a:xfrm>
            <a:off x="134779" y="5744312"/>
            <a:ext cx="6276975" cy="800100"/>
          </a:xfrm>
          <a:prstGeom prst="rect">
            <a:avLst/>
          </a:prstGeom>
        </p:spPr>
      </p:pic>
      <p:sp>
        <p:nvSpPr>
          <p:cNvPr id="9" name="TextBox 8">
            <a:extLst>
              <a:ext uri="{FF2B5EF4-FFF2-40B4-BE49-F238E27FC236}">
                <a16:creationId xmlns:a16="http://schemas.microsoft.com/office/drawing/2014/main" id="{0BAB6163-BADE-DE9B-078F-8C1F8B2FDA54}"/>
              </a:ext>
            </a:extLst>
          </p:cNvPr>
          <p:cNvSpPr txBox="1"/>
          <p:nvPr/>
        </p:nvSpPr>
        <p:spPr>
          <a:xfrm>
            <a:off x="4654491" y="4406392"/>
            <a:ext cx="7130920" cy="830997"/>
          </a:xfrm>
          <a:prstGeom prst="rect">
            <a:avLst/>
          </a:prstGeom>
          <a:noFill/>
        </p:spPr>
        <p:txBody>
          <a:bodyPr wrap="square">
            <a:spAutoFit/>
          </a:bodyPr>
          <a:lstStyle/>
          <a:p>
            <a:r>
              <a:rPr lang="en-US" sz="1600"/>
              <a:t>To reduce clinically avoidable severe maternal morbidity, perinatal mortality and neonatal morbidity while improving experience of care for pregnant women and people from Black, Asian and minority ethnic groups</a:t>
            </a:r>
          </a:p>
        </p:txBody>
      </p:sp>
    </p:spTree>
    <p:extLst>
      <p:ext uri="{BB962C8B-B14F-4D97-AF65-F5344CB8AC3E}">
        <p14:creationId xmlns:p14="http://schemas.microsoft.com/office/powerpoint/2010/main" val="26821163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A05CBA-2498-DD44-9731-DAD29EED4C9E}"/>
              </a:ext>
            </a:extLst>
          </p:cNvPr>
          <p:cNvPicPr>
            <a:picLocks noChangeAspect="1"/>
          </p:cNvPicPr>
          <p:nvPr/>
        </p:nvPicPr>
        <p:blipFill>
          <a:blip r:embed="rId2"/>
          <a:stretch>
            <a:fillRect/>
          </a:stretch>
        </p:blipFill>
        <p:spPr>
          <a:xfrm>
            <a:off x="-36161" y="0"/>
            <a:ext cx="12192000" cy="6858000"/>
          </a:xfrm>
          <a:prstGeom prst="rect">
            <a:avLst/>
          </a:prstGeom>
        </p:spPr>
      </p:pic>
      <p:pic>
        <p:nvPicPr>
          <p:cNvPr id="8" name="Picture 7">
            <a:extLst>
              <a:ext uri="{FF2B5EF4-FFF2-40B4-BE49-F238E27FC236}">
                <a16:creationId xmlns:a16="http://schemas.microsoft.com/office/drawing/2014/main" id="{145C4717-86B8-564B-A5B7-D8A96C5E5338}"/>
              </a:ext>
            </a:extLst>
          </p:cNvPr>
          <p:cNvPicPr>
            <a:picLocks noChangeAspect="1"/>
          </p:cNvPicPr>
          <p:nvPr/>
        </p:nvPicPr>
        <p:blipFill>
          <a:blip r:embed="rId3"/>
          <a:stretch>
            <a:fillRect/>
          </a:stretch>
        </p:blipFill>
        <p:spPr>
          <a:xfrm>
            <a:off x="6059839" y="2016752"/>
            <a:ext cx="4854843" cy="1689977"/>
          </a:xfrm>
          <a:prstGeom prst="rect">
            <a:avLst/>
          </a:prstGeom>
        </p:spPr>
      </p:pic>
      <p:sp>
        <p:nvSpPr>
          <p:cNvPr id="9" name="Title 1">
            <a:extLst>
              <a:ext uri="{FF2B5EF4-FFF2-40B4-BE49-F238E27FC236}">
                <a16:creationId xmlns:a16="http://schemas.microsoft.com/office/drawing/2014/main" id="{6906A0DC-11AD-BF44-9798-BC6D6325CA84}"/>
              </a:ext>
            </a:extLst>
          </p:cNvPr>
          <p:cNvSpPr txBox="1">
            <a:spLocks/>
          </p:cNvSpPr>
          <p:nvPr/>
        </p:nvSpPr>
        <p:spPr>
          <a:xfrm>
            <a:off x="118638" y="4998357"/>
            <a:ext cx="5241838" cy="185964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3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Black" panose="020B0A04020102020204" pitchFamily="34" charset="0"/>
                <a:cs typeface="Arial" panose="020B0604020202020204" pitchFamily="34" charset="0"/>
              </a:rPr>
              <a:t>Email: info@nhsrho.org</a:t>
            </a:r>
          </a:p>
          <a:p>
            <a:pPr marL="0" marR="0" lvl="0" indent="0" algn="l" defTabSz="914400" rtl="0" eaLnBrk="1" fontAlgn="auto" latinLnBrk="0" hangingPunct="1">
              <a:lnSpc>
                <a:spcPct val="13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Black" panose="020B0A04020102020204" pitchFamily="34" charset="0"/>
                <a:cs typeface="Arial" panose="020B0604020202020204" pitchFamily="34" charset="0"/>
              </a:rPr>
              <a:t>Website: </a:t>
            </a:r>
            <a:r>
              <a:rPr kumimoji="0" lang="en-US" sz="2400" b="0" i="0" strike="noStrike" kern="1200" cap="none" spc="0" normalizeH="0" baseline="0" noProof="0">
                <a:ln>
                  <a:noFill/>
                </a:ln>
                <a:solidFill>
                  <a:schemeClr val="bg1"/>
                </a:solidFill>
                <a:effectLst/>
                <a:uLnTx/>
                <a:uFillTx/>
                <a:latin typeface="Arial Black" panose="020B0A04020102020204" pitchFamily="34" charset="0"/>
                <a:cs typeface="Arial" panose="020B0604020202020204" pitchFamily="34" charset="0"/>
              </a:rPr>
              <a:t>nhsrho.org</a:t>
            </a:r>
            <a:r>
              <a:rPr kumimoji="0" lang="en-US" sz="2400" b="0" i="0" u="none" strike="noStrike" kern="1200" cap="none" spc="0" normalizeH="0" baseline="0" noProof="0">
                <a:ln>
                  <a:noFill/>
                </a:ln>
                <a:solidFill>
                  <a:schemeClr val="bg1"/>
                </a:solidFill>
                <a:effectLst/>
                <a:uLnTx/>
                <a:uFillTx/>
                <a:latin typeface="Arial Black" panose="020B0A04020102020204" pitchFamily="34" charset="0"/>
                <a:cs typeface="Arial" panose="020B0604020202020204" pitchFamily="34" charset="0"/>
              </a:rPr>
              <a:t> </a:t>
            </a:r>
          </a:p>
          <a:p>
            <a:pPr marL="0" marR="0" lvl="0" indent="0" algn="l" defTabSz="914400" rtl="0" eaLnBrk="1" fontAlgn="auto" latinLnBrk="0" hangingPunct="1">
              <a:lnSpc>
                <a:spcPct val="13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Black" panose="020B0A04020102020204" pitchFamily="34" charset="0"/>
                <a:cs typeface="Arial" panose="020B0604020202020204" pitchFamily="34" charset="0"/>
              </a:rPr>
              <a:t>Twitter: </a:t>
            </a:r>
            <a:r>
              <a:rPr lang="en-US" sz="2400">
                <a:solidFill>
                  <a:prstClr val="white"/>
                </a:solidFill>
                <a:latin typeface="Arial Black" panose="020B0A04020102020204" pitchFamily="34" charset="0"/>
                <a:cs typeface="Arial" panose="020B0604020202020204" pitchFamily="34" charset="0"/>
              </a:rPr>
              <a:t>@NHS_RHO</a:t>
            </a:r>
            <a:endParaRPr kumimoji="0" lang="en-US" sz="2400" b="0" i="0" u="none" strike="noStrike" kern="1200" cap="none" spc="0" normalizeH="0" baseline="0" noProof="0">
              <a:ln>
                <a:noFill/>
              </a:ln>
              <a:solidFill>
                <a:prstClr val="white"/>
              </a:solidFill>
              <a:effectLst/>
              <a:uLnTx/>
              <a:uFillTx/>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196822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1999" cy="6857997"/>
            </a:xfrm>
            <a:prstGeom prst="rect">
              <a:avLst/>
            </a:prstGeom>
          </p:spPr>
        </p:pic>
        <p:pic>
          <p:nvPicPr>
            <p:cNvPr id="4" name="object 4"/>
            <p:cNvPicPr/>
            <p:nvPr/>
          </p:nvPicPr>
          <p:blipFill>
            <a:blip r:embed="rId3" cstate="print"/>
            <a:stretch>
              <a:fillRect/>
            </a:stretch>
          </p:blipFill>
          <p:spPr>
            <a:xfrm>
              <a:off x="355853" y="355854"/>
              <a:ext cx="1458468" cy="576072"/>
            </a:xfrm>
            <a:prstGeom prst="rect">
              <a:avLst/>
            </a:prstGeom>
          </p:spPr>
        </p:pic>
      </p:grpSp>
      <p:sp>
        <p:nvSpPr>
          <p:cNvPr id="5" name="object 5"/>
          <p:cNvSpPr txBox="1">
            <a:spLocks noGrp="1"/>
          </p:cNvSpPr>
          <p:nvPr>
            <p:ph type="title"/>
          </p:nvPr>
        </p:nvSpPr>
        <p:spPr>
          <a:xfrm>
            <a:off x="342900" y="1750059"/>
            <a:ext cx="11391900" cy="936154"/>
          </a:xfrm>
          <a:prstGeom prst="rect">
            <a:avLst/>
          </a:prstGeom>
        </p:spPr>
        <p:txBody>
          <a:bodyPr vert="horz" wrap="square" lIns="0" tIns="12700" rIns="0" bIns="0" rtlCol="0">
            <a:spAutoFit/>
          </a:bodyPr>
          <a:lstStyle/>
          <a:p>
            <a:pPr marL="12700" marR="5080" algn="ctr">
              <a:lnSpc>
                <a:spcPct val="100000"/>
              </a:lnSpc>
              <a:spcBef>
                <a:spcPts val="100"/>
              </a:spcBef>
            </a:pPr>
            <a:r>
              <a:rPr lang="en-GB"/>
              <a:t>Using quality improvement to enhance maternity and neonatal outcomes: the role of NHS boards </a:t>
            </a:r>
            <a:endParaRPr sz="3600" spc="-50"/>
          </a:p>
        </p:txBody>
      </p:sp>
      <p:sp>
        <p:nvSpPr>
          <p:cNvPr id="6" name="object 6"/>
          <p:cNvSpPr txBox="1"/>
          <p:nvPr/>
        </p:nvSpPr>
        <p:spPr>
          <a:xfrm>
            <a:off x="342900" y="4229353"/>
            <a:ext cx="5011420" cy="1507592"/>
          </a:xfrm>
          <a:prstGeom prst="rect">
            <a:avLst/>
          </a:prstGeom>
        </p:spPr>
        <p:txBody>
          <a:bodyPr vert="horz" wrap="square" lIns="0" tIns="139700" rIns="0" bIns="0" rtlCol="0">
            <a:spAutoFit/>
          </a:bodyPr>
          <a:lstStyle/>
          <a:p>
            <a:pPr marL="12700">
              <a:lnSpc>
                <a:spcPct val="100000"/>
              </a:lnSpc>
              <a:spcBef>
                <a:spcPts val="1100"/>
              </a:spcBef>
            </a:pPr>
            <a:r>
              <a:rPr sz="2400">
                <a:solidFill>
                  <a:srgbClr val="FFFFFF"/>
                </a:solidFill>
                <a:latin typeface="Arial"/>
                <a:cs typeface="Arial"/>
              </a:rPr>
              <a:t>Naomi</a:t>
            </a:r>
            <a:r>
              <a:rPr sz="2400" spc="-130">
                <a:solidFill>
                  <a:srgbClr val="FFFFFF"/>
                </a:solidFill>
                <a:latin typeface="Arial"/>
                <a:cs typeface="Arial"/>
              </a:rPr>
              <a:t> </a:t>
            </a:r>
            <a:r>
              <a:rPr sz="2400" spc="-10">
                <a:solidFill>
                  <a:srgbClr val="FFFFFF"/>
                </a:solidFill>
                <a:latin typeface="Arial"/>
                <a:cs typeface="Arial"/>
              </a:rPr>
              <a:t>Chambers</a:t>
            </a:r>
            <a:endParaRPr sz="2400">
              <a:latin typeface="Arial"/>
              <a:cs typeface="Arial"/>
            </a:endParaRPr>
          </a:p>
          <a:p>
            <a:pPr marL="12700" marR="5080">
              <a:lnSpc>
                <a:spcPct val="134600"/>
              </a:lnSpc>
              <a:spcBef>
                <a:spcPts val="5"/>
              </a:spcBef>
            </a:pPr>
            <a:r>
              <a:rPr sz="2400" spc="-10">
                <a:solidFill>
                  <a:srgbClr val="FFFFFF"/>
                </a:solidFill>
                <a:latin typeface="Arial"/>
                <a:cs typeface="Arial"/>
              </a:rPr>
              <a:t>Professor</a:t>
            </a:r>
            <a:r>
              <a:rPr sz="2400" spc="-114">
                <a:solidFill>
                  <a:srgbClr val="FFFFFF"/>
                </a:solidFill>
                <a:latin typeface="Arial"/>
                <a:cs typeface="Arial"/>
              </a:rPr>
              <a:t> </a:t>
            </a:r>
            <a:r>
              <a:rPr sz="2400">
                <a:solidFill>
                  <a:srgbClr val="FFFFFF"/>
                </a:solidFill>
                <a:latin typeface="Arial"/>
                <a:cs typeface="Arial"/>
              </a:rPr>
              <a:t>of</a:t>
            </a:r>
            <a:r>
              <a:rPr sz="2400" spc="-110">
                <a:solidFill>
                  <a:srgbClr val="FFFFFF"/>
                </a:solidFill>
                <a:latin typeface="Arial"/>
                <a:cs typeface="Arial"/>
              </a:rPr>
              <a:t> </a:t>
            </a:r>
            <a:r>
              <a:rPr sz="2400" spc="-10">
                <a:solidFill>
                  <a:srgbClr val="FFFFFF"/>
                </a:solidFill>
                <a:latin typeface="Arial"/>
                <a:cs typeface="Arial"/>
              </a:rPr>
              <a:t>Healthcare</a:t>
            </a:r>
            <a:r>
              <a:rPr sz="2400" spc="-85">
                <a:solidFill>
                  <a:srgbClr val="FFFFFF"/>
                </a:solidFill>
                <a:latin typeface="Arial"/>
                <a:cs typeface="Arial"/>
              </a:rPr>
              <a:t> </a:t>
            </a:r>
            <a:r>
              <a:rPr sz="2400" spc="-25">
                <a:solidFill>
                  <a:srgbClr val="FFFFFF"/>
                </a:solidFill>
                <a:latin typeface="Arial"/>
                <a:cs typeface="Arial"/>
              </a:rPr>
              <a:t>Management </a:t>
            </a:r>
            <a:r>
              <a:rPr lang="en-GB" sz="2400" spc="-10">
                <a:solidFill>
                  <a:srgbClr val="FFFFFF"/>
                </a:solidFill>
                <a:latin typeface="Arial"/>
                <a:cs typeface="Arial"/>
              </a:rPr>
              <a:t>  July 2024</a:t>
            </a:r>
            <a:endParaRPr sz="2400">
              <a:latin typeface="Arial"/>
              <a:cs typeface="Arial"/>
            </a:endParaRPr>
          </a:p>
        </p:txBody>
      </p:sp>
      <p:sp>
        <p:nvSpPr>
          <p:cNvPr id="7" name="object 7"/>
          <p:cNvSpPr txBox="1"/>
          <p:nvPr/>
        </p:nvSpPr>
        <p:spPr>
          <a:xfrm>
            <a:off x="342900" y="6265671"/>
            <a:ext cx="3714750" cy="299720"/>
          </a:xfrm>
          <a:prstGeom prst="rect">
            <a:avLst/>
          </a:prstGeom>
        </p:spPr>
        <p:txBody>
          <a:bodyPr vert="horz" wrap="square" lIns="0" tIns="12700" rIns="0" bIns="0" rtlCol="0">
            <a:spAutoFit/>
          </a:bodyPr>
          <a:lstStyle/>
          <a:p>
            <a:pPr marL="12700">
              <a:lnSpc>
                <a:spcPct val="100000"/>
              </a:lnSpc>
              <a:spcBef>
                <a:spcPts val="100"/>
              </a:spcBef>
            </a:pPr>
            <a:r>
              <a:rPr sz="1800" u="sng" spc="-25">
                <a:solidFill>
                  <a:srgbClr val="0000FF"/>
                </a:solidFill>
                <a:uFill>
                  <a:solidFill>
                    <a:srgbClr val="0000FF"/>
                  </a:solidFill>
                </a:uFill>
                <a:latin typeface="Arial"/>
                <a:cs typeface="Arial"/>
                <a:hlinkClick r:id="rId4"/>
              </a:rPr>
              <a:t>Naomi.chambers@manchester.ac.uk</a:t>
            </a:r>
            <a:endParaRPr sz="1800">
              <a:latin typeface="Arial"/>
              <a:cs typeface="Arial"/>
            </a:endParaRPr>
          </a:p>
        </p:txBody>
      </p:sp>
    </p:spTree>
    <p:extLst>
      <p:ext uri="{BB962C8B-B14F-4D97-AF65-F5344CB8AC3E}">
        <p14:creationId xmlns:p14="http://schemas.microsoft.com/office/powerpoint/2010/main" val="38797016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EB6261-D598-1F0A-670B-7BE44206AB4F}"/>
              </a:ext>
            </a:extLst>
          </p:cNvPr>
          <p:cNvSpPr>
            <a:spLocks noGrp="1"/>
          </p:cNvSpPr>
          <p:nvPr>
            <p:ph type="body" sz="quarter" idx="10"/>
          </p:nvPr>
        </p:nvSpPr>
        <p:spPr>
          <a:xfrm>
            <a:off x="2962239" y="2919766"/>
            <a:ext cx="10013429" cy="1210977"/>
          </a:xfrm>
        </p:spPr>
        <p:txBody>
          <a:bodyPr lIns="91440" tIns="45720" rIns="91440" bIns="45720" anchor="t"/>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5400">
                <a:solidFill>
                  <a:schemeClr val="bg1"/>
                </a:solidFill>
                <a:ea typeface="Calibri"/>
                <a:cs typeface="Calibri"/>
              </a:rPr>
              <a:t>Thank you for listening </a:t>
            </a:r>
            <a:endParaRPr lang="en-US">
              <a:solidFill>
                <a:schemeClr val="bg1"/>
              </a:solidFill>
            </a:endParaRPr>
          </a:p>
        </p:txBody>
      </p:sp>
    </p:spTree>
    <p:extLst>
      <p:ext uri="{BB962C8B-B14F-4D97-AF65-F5344CB8AC3E}">
        <p14:creationId xmlns:p14="http://schemas.microsoft.com/office/powerpoint/2010/main" val="37167740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A724E33-8934-FF11-A3A7-0D7059964863}"/>
              </a:ext>
            </a:extLst>
          </p:cNvPr>
          <p:cNvSpPr>
            <a:spLocks noGrp="1"/>
          </p:cNvSpPr>
          <p:nvPr>
            <p:ph type="body" sz="quarter" idx="10"/>
          </p:nvPr>
        </p:nvSpPr>
        <p:spPr>
          <a:xfrm>
            <a:off x="1478219" y="3087371"/>
            <a:ext cx="10714616" cy="681295"/>
          </a:xfrm>
        </p:spPr>
        <p:txBody>
          <a:bodyPr lIns="0" tIns="0" rIns="0" bIns="0" anchor="t" anchorCtr="0"/>
          <a:lstStyle/>
          <a:p>
            <a:pPr algn="l"/>
            <a:r>
              <a:rPr lang="en-GB" sz="4000">
                <a:ea typeface="Calibri"/>
              </a:rPr>
              <a:t>Presentation FOUR: </a:t>
            </a:r>
            <a:endParaRPr lang="en-US" sz="4000">
              <a:ea typeface="Calibri"/>
            </a:endParaRPr>
          </a:p>
          <a:p>
            <a:pPr algn="l"/>
            <a:r>
              <a:rPr lang="en-GB" sz="4000">
                <a:ea typeface="Calibri"/>
              </a:rPr>
              <a:t>NOSHIN MENZIES, SENIOR PROJECT MANAGER,</a:t>
            </a:r>
          </a:p>
          <a:p>
            <a:pPr algn="l"/>
            <a:r>
              <a:rPr lang="en-GB" sz="4000">
                <a:ea typeface="Calibri"/>
              </a:rPr>
              <a:t>HEALTH INNOVATION NETWORK WEST OF ENGLAND </a:t>
            </a:r>
            <a:endParaRPr lang="en-GB"/>
          </a:p>
          <a:p>
            <a:pPr algn="l"/>
            <a:endParaRPr lang="en-GB" sz="3200">
              <a:ea typeface="Calibri"/>
            </a:endParaRPr>
          </a:p>
          <a:p>
            <a:pPr algn="l"/>
            <a:endParaRPr lang="en-GB" sz="3200">
              <a:ea typeface="Calibri"/>
            </a:endParaRPr>
          </a:p>
          <a:p>
            <a:pPr algn="l"/>
            <a:endParaRPr lang="en-GB" sz="3600">
              <a:ea typeface="Calibri"/>
            </a:endParaRPr>
          </a:p>
          <a:p>
            <a:pPr algn="l"/>
            <a:endParaRPr lang="en-GB" sz="3600">
              <a:ea typeface="Calibri"/>
            </a:endParaRPr>
          </a:p>
          <a:p>
            <a:pPr algn="l"/>
            <a:endParaRPr lang="en-GB" sz="4800">
              <a:ea typeface="Calibri"/>
            </a:endParaRPr>
          </a:p>
          <a:p>
            <a:endParaRPr lang="en-US" sz="5850">
              <a:ea typeface="Calibri"/>
            </a:endParaRPr>
          </a:p>
        </p:txBody>
      </p:sp>
    </p:spTree>
    <p:extLst>
      <p:ext uri="{BB962C8B-B14F-4D97-AF65-F5344CB8AC3E}">
        <p14:creationId xmlns:p14="http://schemas.microsoft.com/office/powerpoint/2010/main" val="20790082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99623D-4620-7D5B-0C4D-F2895FAE182D}"/>
              </a:ext>
            </a:extLst>
          </p:cNvPr>
          <p:cNvPicPr>
            <a:picLocks noChangeAspect="1"/>
          </p:cNvPicPr>
          <p:nvPr/>
        </p:nvPicPr>
        <p:blipFill>
          <a:blip r:embed="rId2"/>
          <a:stretch>
            <a:fillRect/>
          </a:stretch>
        </p:blipFill>
        <p:spPr>
          <a:xfrm>
            <a:off x="2660260" y="1342640"/>
            <a:ext cx="6871480" cy="4645121"/>
          </a:xfrm>
          <a:prstGeom prst="rect">
            <a:avLst/>
          </a:prstGeom>
        </p:spPr>
      </p:pic>
      <p:pic>
        <p:nvPicPr>
          <p:cNvPr id="2" name="Picture 2" descr="NHS BNSSG ICB">
            <a:extLst>
              <a:ext uri="{FF2B5EF4-FFF2-40B4-BE49-F238E27FC236}">
                <a16:creationId xmlns:a16="http://schemas.microsoft.com/office/drawing/2014/main" id="{EC83080F-CA22-2161-E6BA-D81138E7D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09" y="5697799"/>
            <a:ext cx="2655809" cy="9737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910B0A-2C5F-40AD-E329-74B8B1E54097}"/>
              </a:ext>
            </a:extLst>
          </p:cNvPr>
          <p:cNvSpPr txBox="1"/>
          <p:nvPr/>
        </p:nvSpPr>
        <p:spPr>
          <a:xfrm>
            <a:off x="630621" y="186404"/>
            <a:ext cx="10499834" cy="1323439"/>
          </a:xfrm>
          <a:prstGeom prst="rect">
            <a:avLst/>
          </a:prstGeom>
          <a:noFill/>
        </p:spPr>
        <p:txBody>
          <a:bodyPr wrap="square" rtlCol="0">
            <a:spAutoFit/>
          </a:bodyPr>
          <a:lstStyle/>
          <a:p>
            <a:pPr algn="ctr"/>
            <a:r>
              <a:rPr lang="en-GB" sz="4000"/>
              <a:t>Reducing Racial Disparities in Preterm Optimisation in BNSSG </a:t>
            </a:r>
          </a:p>
        </p:txBody>
      </p:sp>
      <p:pic>
        <p:nvPicPr>
          <p:cNvPr id="5" name="Picture 4" descr="Home page - NHS - Race and Health ObservatoryNHS – Race and Health  Observatory">
            <a:extLst>
              <a:ext uri="{FF2B5EF4-FFF2-40B4-BE49-F238E27FC236}">
                <a16:creationId xmlns:a16="http://schemas.microsoft.com/office/drawing/2014/main" id="{A451E0F0-BE67-B2A2-3D8A-1137F118DD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920" y="5987761"/>
            <a:ext cx="2248871" cy="609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9931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1B63474-BD53-4A0D-BDE9-197C0C37C7EC}"/>
              </a:ext>
            </a:extLst>
          </p:cNvPr>
          <p:cNvPicPr>
            <a:picLocks noChangeAspect="1"/>
          </p:cNvPicPr>
          <p:nvPr/>
        </p:nvPicPr>
        <p:blipFill rotWithShape="1">
          <a:blip r:embed="rId2"/>
          <a:srcRect l="32845" t="20843" r="25884" b="18468"/>
          <a:stretch/>
        </p:blipFill>
        <p:spPr>
          <a:xfrm>
            <a:off x="6852048" y="1583249"/>
            <a:ext cx="5339952" cy="4417063"/>
          </a:xfrm>
          <a:prstGeom prst="rect">
            <a:avLst/>
          </a:prstGeom>
        </p:spPr>
      </p:pic>
      <p:sp>
        <p:nvSpPr>
          <p:cNvPr id="2" name="Content Placeholder 4">
            <a:extLst>
              <a:ext uri="{FF2B5EF4-FFF2-40B4-BE49-F238E27FC236}">
                <a16:creationId xmlns:a16="http://schemas.microsoft.com/office/drawing/2014/main" id="{DE0FFB41-70EA-29F4-DC70-068AB2BC02BB}"/>
              </a:ext>
            </a:extLst>
          </p:cNvPr>
          <p:cNvSpPr txBox="1">
            <a:spLocks/>
          </p:cNvSpPr>
          <p:nvPr/>
        </p:nvSpPr>
        <p:spPr>
          <a:xfrm>
            <a:off x="4014209" y="988313"/>
            <a:ext cx="11407210" cy="3174821"/>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a:latin typeface="Aptos Narrow" panose="020B0004020202020204" pitchFamily="34" charset="0"/>
            </a:endParaRPr>
          </a:p>
          <a:p>
            <a:pPr marL="0" indent="0">
              <a:buNone/>
            </a:pPr>
            <a:r>
              <a:rPr lang="en-GB" sz="1600">
                <a:latin typeface="Aptos Narrow" panose="020B0004020202020204" pitchFamily="34" charset="0"/>
              </a:rPr>
              <a:t>Layla Toomer- Patient Safety Lead Maternity &amp; Neonatology</a:t>
            </a:r>
            <a:br>
              <a:rPr lang="en-GB" sz="1600">
                <a:latin typeface="Aptos Narrow" panose="020B0004020202020204" pitchFamily="34" charset="0"/>
              </a:rPr>
            </a:br>
            <a:r>
              <a:rPr lang="en-GB" sz="1600">
                <a:latin typeface="Aptos Narrow" panose="020B0004020202020204" pitchFamily="34" charset="0"/>
              </a:rPr>
              <a:t>Sneha </a:t>
            </a:r>
            <a:r>
              <a:rPr lang="en-GB" sz="1600" err="1">
                <a:latin typeface="Aptos Narrow" panose="020B0004020202020204" pitchFamily="34" charset="0"/>
              </a:rPr>
              <a:t>Basude</a:t>
            </a:r>
            <a:r>
              <a:rPr lang="en-GB" sz="1600">
                <a:latin typeface="Aptos Narrow" panose="020B0004020202020204" pitchFamily="34" charset="0"/>
              </a:rPr>
              <a:t>- Obstetrician</a:t>
            </a:r>
            <a:br>
              <a:rPr lang="en-GB" sz="1600">
                <a:latin typeface="Aptos Narrow" panose="020B0004020202020204" pitchFamily="34" charset="0"/>
              </a:rPr>
            </a:br>
            <a:r>
              <a:rPr lang="en-GB" sz="1600">
                <a:latin typeface="Aptos Narrow" panose="020B0004020202020204" pitchFamily="34" charset="0"/>
              </a:rPr>
              <a:t>Lisa Kirk- Obstetrician</a:t>
            </a:r>
            <a:br>
              <a:rPr lang="en-GB" sz="1600">
                <a:latin typeface="Aptos Narrow" panose="020B0004020202020204" pitchFamily="34" charset="0"/>
              </a:rPr>
            </a:br>
            <a:r>
              <a:rPr lang="en-GB" sz="1600">
                <a:latin typeface="Aptos Narrow" panose="020B0004020202020204" pitchFamily="34" charset="0"/>
              </a:rPr>
              <a:t>Lucy Parchment- Midwife</a:t>
            </a:r>
            <a:br>
              <a:rPr lang="en-GB" sz="1600">
                <a:latin typeface="Aptos Narrow" panose="020B0004020202020204" pitchFamily="34" charset="0"/>
              </a:rPr>
            </a:br>
            <a:r>
              <a:rPr lang="en-GB" sz="1600">
                <a:latin typeface="Aptos Narrow" panose="020B0004020202020204" pitchFamily="34" charset="0"/>
              </a:rPr>
              <a:t>Terri </a:t>
            </a:r>
            <a:r>
              <a:rPr lang="en-GB" sz="1600" err="1">
                <a:latin typeface="Aptos Narrow" panose="020B0004020202020204" pitchFamily="34" charset="0"/>
              </a:rPr>
              <a:t>Gnani</a:t>
            </a:r>
            <a:r>
              <a:rPr lang="en-GB" sz="1600">
                <a:latin typeface="Aptos Narrow" panose="020B0004020202020204" pitchFamily="34" charset="0"/>
              </a:rPr>
              <a:t>- Midwife</a:t>
            </a:r>
            <a:br>
              <a:rPr lang="en-GB" sz="1600">
                <a:latin typeface="Aptos Narrow" panose="020B0004020202020204" pitchFamily="34" charset="0"/>
              </a:rPr>
            </a:br>
            <a:r>
              <a:rPr lang="en-GB" sz="1600">
                <a:latin typeface="Aptos Narrow" panose="020B0004020202020204" pitchFamily="34" charset="0"/>
              </a:rPr>
              <a:t>Ann Remmers- Health Innovation Network West of England</a:t>
            </a:r>
            <a:br>
              <a:rPr lang="en-GB" sz="1600">
                <a:latin typeface="Aptos Narrow" panose="020B0004020202020204" pitchFamily="34" charset="0"/>
              </a:rPr>
            </a:br>
            <a:r>
              <a:rPr lang="en-GB" sz="1600">
                <a:latin typeface="Aptos Narrow" panose="020B0004020202020204" pitchFamily="34" charset="0"/>
              </a:rPr>
              <a:t>Noshin Menzies- Health Innovation Network West of England </a:t>
            </a:r>
          </a:p>
        </p:txBody>
      </p:sp>
      <p:pic>
        <p:nvPicPr>
          <p:cNvPr id="6" name="Picture 5">
            <a:extLst>
              <a:ext uri="{FF2B5EF4-FFF2-40B4-BE49-F238E27FC236}">
                <a16:creationId xmlns:a16="http://schemas.microsoft.com/office/drawing/2014/main" id="{6A332372-CDFA-67A0-8138-3B2CAD184B1C}"/>
              </a:ext>
            </a:extLst>
          </p:cNvPr>
          <p:cNvPicPr>
            <a:picLocks noChangeAspect="1"/>
          </p:cNvPicPr>
          <p:nvPr/>
        </p:nvPicPr>
        <p:blipFill rotWithShape="1">
          <a:blip r:embed="rId3"/>
          <a:srcRect l="11942" r="8676" b="23498"/>
          <a:stretch/>
        </p:blipFill>
        <p:spPr>
          <a:xfrm>
            <a:off x="1111140" y="1317174"/>
            <a:ext cx="2724534" cy="2625689"/>
          </a:xfrm>
          <a:prstGeom prst="rect">
            <a:avLst/>
          </a:prstGeom>
        </p:spPr>
      </p:pic>
      <p:sp>
        <p:nvSpPr>
          <p:cNvPr id="10" name="Rectangle 8">
            <a:extLst>
              <a:ext uri="{FF2B5EF4-FFF2-40B4-BE49-F238E27FC236}">
                <a16:creationId xmlns:a16="http://schemas.microsoft.com/office/drawing/2014/main" id="{EFCDEAB5-ED62-DACC-EB52-8D611EED5DB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1" name="Rectangle 9">
            <a:extLst>
              <a:ext uri="{FF2B5EF4-FFF2-40B4-BE49-F238E27FC236}">
                <a16:creationId xmlns:a16="http://schemas.microsoft.com/office/drawing/2014/main" id="{6034CE04-7F02-0CD1-EEFF-8E08E7CE0FBD}"/>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TextBox 13">
            <a:extLst>
              <a:ext uri="{FF2B5EF4-FFF2-40B4-BE49-F238E27FC236}">
                <a16:creationId xmlns:a16="http://schemas.microsoft.com/office/drawing/2014/main" id="{AEE5E580-1684-5BB8-5ED0-DFC6643230A9}"/>
              </a:ext>
            </a:extLst>
          </p:cNvPr>
          <p:cNvSpPr txBox="1"/>
          <p:nvPr/>
        </p:nvSpPr>
        <p:spPr>
          <a:xfrm>
            <a:off x="5785945" y="4814380"/>
            <a:ext cx="6096000" cy="369332"/>
          </a:xfrm>
          <a:prstGeom prst="rect">
            <a:avLst/>
          </a:prstGeom>
          <a:noFill/>
        </p:spPr>
        <p:txBody>
          <a:bodyPr wrap="square">
            <a:spAutoFit/>
          </a:bodyPr>
          <a:lstStyle/>
          <a:p>
            <a:endParaRPr lang="en-GB"/>
          </a:p>
        </p:txBody>
      </p:sp>
      <p:pic>
        <p:nvPicPr>
          <p:cNvPr id="19" name="Picture 18" descr="A person wearing glasses and a purple shirt&#10;&#10;Description automatically generated">
            <a:extLst>
              <a:ext uri="{FF2B5EF4-FFF2-40B4-BE49-F238E27FC236}">
                <a16:creationId xmlns:a16="http://schemas.microsoft.com/office/drawing/2014/main" id="{7DB868F3-BE67-B52D-634D-811D8B6A4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5526" y="3026555"/>
            <a:ext cx="741521" cy="1108084"/>
          </a:xfrm>
          <a:prstGeom prst="rect">
            <a:avLst/>
          </a:prstGeom>
        </p:spPr>
      </p:pic>
      <p:sp>
        <p:nvSpPr>
          <p:cNvPr id="24" name="TextBox 23">
            <a:extLst>
              <a:ext uri="{FF2B5EF4-FFF2-40B4-BE49-F238E27FC236}">
                <a16:creationId xmlns:a16="http://schemas.microsoft.com/office/drawing/2014/main" id="{C7048187-D4C1-AABE-667A-2CE180A506E7}"/>
              </a:ext>
            </a:extLst>
          </p:cNvPr>
          <p:cNvSpPr txBox="1"/>
          <p:nvPr/>
        </p:nvSpPr>
        <p:spPr>
          <a:xfrm>
            <a:off x="460199" y="4175533"/>
            <a:ext cx="11271602" cy="2308324"/>
          </a:xfrm>
          <a:prstGeom prst="rect">
            <a:avLst/>
          </a:prstGeom>
          <a:noFill/>
        </p:spPr>
        <p:txBody>
          <a:bodyPr wrap="square">
            <a:spAutoFit/>
          </a:bodyPr>
          <a:lstStyle/>
          <a:p>
            <a:r>
              <a:rPr lang="en-GB" sz="1600">
                <a:latin typeface="Aptos Narrow" panose="020B0004020202020204" pitchFamily="34" charset="0"/>
              </a:rPr>
              <a:t>Two level 3 neonatal units </a:t>
            </a:r>
          </a:p>
          <a:p>
            <a:pPr marL="285750" indent="-285750">
              <a:buFont typeface="Arial" panose="020B0604020202020204" pitchFamily="34" charset="0"/>
              <a:buChar char="•"/>
            </a:pPr>
            <a:r>
              <a:rPr lang="en-GB" sz="1600">
                <a:latin typeface="Aptos Narrow" panose="020B0004020202020204" pitchFamily="34" charset="0"/>
              </a:rPr>
              <a:t>Southmead (North Bristol Trust - NBT) and </a:t>
            </a:r>
          </a:p>
          <a:p>
            <a:pPr marL="285750" indent="-285750">
              <a:buFont typeface="Arial" panose="020B0604020202020204" pitchFamily="34" charset="0"/>
              <a:buChar char="•"/>
            </a:pPr>
            <a:r>
              <a:rPr lang="en-GB" sz="1600">
                <a:latin typeface="Aptos Narrow" panose="020B0004020202020204" pitchFamily="34" charset="0"/>
              </a:rPr>
              <a:t>St Michael’s (University Hospital Bristol &amp; Weston Trust - UHBW) </a:t>
            </a:r>
          </a:p>
          <a:p>
            <a:endParaRPr lang="en-GB" sz="1600">
              <a:latin typeface="Aptos Narrow" panose="020B0004020202020204" pitchFamily="34" charset="0"/>
            </a:endParaRPr>
          </a:p>
          <a:p>
            <a:r>
              <a:rPr lang="en-GB" sz="1600">
                <a:latin typeface="Aptos Narrow" panose="020B0004020202020204" pitchFamily="34" charset="0"/>
              </a:rPr>
              <a:t>Southmead cares for around 770 babies each year </a:t>
            </a:r>
            <a:br>
              <a:rPr lang="en-GB" sz="1600">
                <a:latin typeface="Aptos Narrow" panose="020B0004020202020204" pitchFamily="34" charset="0"/>
              </a:rPr>
            </a:br>
            <a:r>
              <a:rPr lang="en-GB" sz="1600">
                <a:latin typeface="Aptos Narrow" panose="020B0004020202020204" pitchFamily="34" charset="0"/>
              </a:rPr>
              <a:t>St Michael’s cares for around 750 babies each year. </a:t>
            </a:r>
          </a:p>
          <a:p>
            <a:endParaRPr lang="en-GB" sz="1600">
              <a:latin typeface="Aptos Narrow" panose="020B0004020202020204" pitchFamily="34" charset="0"/>
            </a:endParaRPr>
          </a:p>
          <a:p>
            <a:r>
              <a:rPr lang="en-GB" sz="1600">
                <a:latin typeface="Aptos Narrow" panose="020B0004020202020204" pitchFamily="34" charset="0"/>
              </a:rPr>
              <a:t>Both units function independently and provide care to babies within the BNSSG region as well as to babies from the wider South West Operational Delivery network (SWODN) as and when needed.</a:t>
            </a:r>
          </a:p>
        </p:txBody>
      </p:sp>
      <p:sp>
        <p:nvSpPr>
          <p:cNvPr id="25" name="TextBox 24">
            <a:extLst>
              <a:ext uri="{FF2B5EF4-FFF2-40B4-BE49-F238E27FC236}">
                <a16:creationId xmlns:a16="http://schemas.microsoft.com/office/drawing/2014/main" id="{10304E45-F22C-045B-362D-B1EDD7A1B0F9}"/>
              </a:ext>
            </a:extLst>
          </p:cNvPr>
          <p:cNvSpPr txBox="1"/>
          <p:nvPr/>
        </p:nvSpPr>
        <p:spPr>
          <a:xfrm>
            <a:off x="3342461" y="285672"/>
            <a:ext cx="8092966" cy="461665"/>
          </a:xfrm>
          <a:prstGeom prst="rect">
            <a:avLst/>
          </a:prstGeom>
          <a:noFill/>
        </p:spPr>
        <p:txBody>
          <a:bodyPr wrap="square" rtlCol="0">
            <a:spAutoFit/>
          </a:bodyPr>
          <a:lstStyle/>
          <a:p>
            <a:r>
              <a:rPr lang="en-GB" sz="2400" b="1">
                <a:latin typeface="Aptos Narrow" panose="020B0004020202020204" pitchFamily="34" charset="0"/>
              </a:rPr>
              <a:t>About Bristol, North Somerset &amp; South Gloucestershire LMNS </a:t>
            </a:r>
          </a:p>
        </p:txBody>
      </p:sp>
      <p:pic>
        <p:nvPicPr>
          <p:cNvPr id="26" name="Picture 2" descr="NHS BNSSG ICB">
            <a:extLst>
              <a:ext uri="{FF2B5EF4-FFF2-40B4-BE49-F238E27FC236}">
                <a16:creationId xmlns:a16="http://schemas.microsoft.com/office/drawing/2014/main" id="{A8C11FBC-47D8-7081-92DC-0607806AAA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199" y="298843"/>
            <a:ext cx="2132331" cy="7818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5F904866-2C9C-B314-3291-B6F9F4462FAA}"/>
              </a:ext>
            </a:extLst>
          </p:cNvPr>
          <p:cNvPicPr>
            <a:picLocks noChangeAspect="1"/>
          </p:cNvPicPr>
          <p:nvPr/>
        </p:nvPicPr>
        <p:blipFill>
          <a:blip r:embed="rId6"/>
          <a:stretch>
            <a:fillRect/>
          </a:stretch>
        </p:blipFill>
        <p:spPr>
          <a:xfrm>
            <a:off x="10057287" y="4603200"/>
            <a:ext cx="1266487" cy="1266487"/>
          </a:xfrm>
          <a:prstGeom prst="rect">
            <a:avLst/>
          </a:prstGeom>
        </p:spPr>
      </p:pic>
    </p:spTree>
    <p:extLst>
      <p:ext uri="{BB962C8B-B14F-4D97-AF65-F5344CB8AC3E}">
        <p14:creationId xmlns:p14="http://schemas.microsoft.com/office/powerpoint/2010/main" val="29978609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Freeform 2"/>
          <p:cNvSpPr/>
          <p:nvPr/>
        </p:nvSpPr>
        <p:spPr>
          <a:xfrm>
            <a:off x="1971645" y="1028192"/>
            <a:ext cx="9145935" cy="4801616"/>
          </a:xfrm>
          <a:custGeom>
            <a:avLst/>
            <a:gdLst/>
            <a:ahLst/>
            <a:cxnLst/>
            <a:rect l="l" t="t" r="r" b="b"/>
            <a:pathLst>
              <a:path w="13718903" h="7202424">
                <a:moveTo>
                  <a:pt x="0" y="0"/>
                </a:moveTo>
                <a:lnTo>
                  <a:pt x="13718903" y="0"/>
                </a:lnTo>
                <a:lnTo>
                  <a:pt x="13718903" y="7202424"/>
                </a:lnTo>
                <a:lnTo>
                  <a:pt x="0" y="720242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sp>
        <p:nvSpPr>
          <p:cNvPr id="3" name="TextBox 3"/>
          <p:cNvSpPr txBox="1"/>
          <p:nvPr/>
        </p:nvSpPr>
        <p:spPr>
          <a:xfrm>
            <a:off x="2657723" y="1992661"/>
            <a:ext cx="7773779" cy="2794996"/>
          </a:xfrm>
          <a:prstGeom prst="rect">
            <a:avLst/>
          </a:prstGeom>
        </p:spPr>
        <p:txBody>
          <a:bodyPr lIns="0" tIns="0" rIns="0" bIns="0" rtlCol="0" anchor="t">
            <a:spAutoFit/>
          </a:bodyPr>
          <a:lstStyle/>
          <a:p>
            <a:pPr algn="ctr" defTabSz="609630">
              <a:lnSpc>
                <a:spcPts val="5564"/>
              </a:lnSpc>
              <a:spcBef>
                <a:spcPct val="0"/>
              </a:spcBef>
            </a:pPr>
            <a:r>
              <a:rPr lang="en-US" sz="3974">
                <a:solidFill>
                  <a:srgbClr val="5729A2"/>
                </a:solidFill>
                <a:latin typeface="Barlow Bold"/>
              </a:rPr>
              <a:t>No matter what I do to prepare, my safety is in the hands of the healthcare professionals I meet on my journey</a:t>
            </a:r>
          </a:p>
        </p:txBody>
      </p:sp>
      <p:pic>
        <p:nvPicPr>
          <p:cNvPr id="5122" name="Picture 2" descr="Black Mothers Matter">
            <a:extLst>
              <a:ext uri="{FF2B5EF4-FFF2-40B4-BE49-F238E27FC236}">
                <a16:creationId xmlns:a16="http://schemas.microsoft.com/office/drawing/2014/main" id="{021FB466-F441-A33D-8578-798EB284A4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310" y="4787657"/>
            <a:ext cx="2115374" cy="216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1583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8D35BB-6642-DD07-958C-833FA4733876}"/>
              </a:ext>
            </a:extLst>
          </p:cNvPr>
          <p:cNvSpPr txBox="1"/>
          <p:nvPr/>
        </p:nvSpPr>
        <p:spPr>
          <a:xfrm>
            <a:off x="652610" y="1153212"/>
            <a:ext cx="11217897" cy="4247317"/>
          </a:xfrm>
          <a:prstGeom prst="rect">
            <a:avLst/>
          </a:prstGeom>
          <a:noFill/>
        </p:spPr>
        <p:txBody>
          <a:bodyPr wrap="square" rtlCol="0">
            <a:spAutoFit/>
          </a:bodyPr>
          <a:lstStyle/>
          <a:p>
            <a:pPr marL="285750" indent="-285750">
              <a:buFont typeface="Arial" panose="020B0604020202020204" pitchFamily="34" charset="0"/>
              <a:buChar char="•"/>
            </a:pPr>
            <a:r>
              <a:rPr lang="en-GB" sz="1800"/>
              <a:t>In the UK, Black women still face significant disparities in maternal health outcomes, experiencing higher mortality and stillbirth rates compared to their white counterparts. These disparities are rooted in systemic biases, structural racism, and a lack of racial literacy within healthcare services</a:t>
            </a:r>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sz="1800"/>
              <a:t>Women from the global majority have higher preter</a:t>
            </a:r>
            <a:r>
              <a:rPr lang="en-GB"/>
              <a:t>m rates, and Bristol has a 18.9% of the population identifying from within this group.  Preterm birth is the largest cause of infant mortality in England (70%). Within Bristol, North Somerset and South Glos, </a:t>
            </a:r>
            <a:r>
              <a:rPr lang="en-GB" sz="1800">
                <a:ea typeface="Roboto"/>
                <a:cs typeface="Roboto"/>
              </a:rPr>
              <a:t>infant mortality rate is 2-3 times higher in babies* from the global majority, compared to the White ethnic groups. </a:t>
            </a:r>
          </a:p>
          <a:p>
            <a:endParaRPr lang="en-GB"/>
          </a:p>
          <a:p>
            <a:pPr marL="285750" indent="-285750">
              <a:buFont typeface="Arial" panose="020B0604020202020204" pitchFamily="34" charset="0"/>
              <a:buChar char="•"/>
            </a:pPr>
            <a:r>
              <a:rPr lang="en-GB"/>
              <a:t>In Bristol (University Hospitals Bristol and Weston, and</a:t>
            </a:r>
            <a:br>
              <a:rPr lang="en-GB"/>
            </a:br>
            <a:r>
              <a:rPr lang="en-GB"/>
              <a:t> North Bristol NHS Trust) there are disparities in </a:t>
            </a:r>
            <a:br>
              <a:rPr lang="en-GB"/>
            </a:br>
            <a:r>
              <a:rPr lang="en-GB"/>
              <a:t>preterm optimisation between Black women and </a:t>
            </a:r>
            <a:br>
              <a:rPr lang="en-GB"/>
            </a:br>
            <a:r>
              <a:rPr lang="en-GB"/>
              <a:t>white women, with the rates of antenatal magnesium </a:t>
            </a:r>
            <a:br>
              <a:rPr lang="en-GB"/>
            </a:br>
            <a:r>
              <a:rPr lang="en-GB"/>
              <a:t>sulphate and steroids for this group not increasing</a:t>
            </a:r>
            <a:br>
              <a:rPr lang="en-GB"/>
            </a:br>
            <a:r>
              <a:rPr lang="en-GB"/>
              <a:t>in line with PERIPrem improvements for all women. </a:t>
            </a:r>
          </a:p>
        </p:txBody>
      </p:sp>
      <p:pic>
        <p:nvPicPr>
          <p:cNvPr id="5" name="Content Placeholder 7">
            <a:extLst>
              <a:ext uri="{FF2B5EF4-FFF2-40B4-BE49-F238E27FC236}">
                <a16:creationId xmlns:a16="http://schemas.microsoft.com/office/drawing/2014/main" id="{24985A28-09C2-48B4-BA40-983C77C2D3FC}"/>
              </a:ext>
            </a:extLst>
          </p:cNvPr>
          <p:cNvPicPr>
            <a:picLocks noChangeAspect="1"/>
          </p:cNvPicPr>
          <p:nvPr/>
        </p:nvPicPr>
        <p:blipFill>
          <a:blip r:embed="rId2"/>
          <a:stretch>
            <a:fillRect/>
          </a:stretch>
        </p:blipFill>
        <p:spPr>
          <a:xfrm>
            <a:off x="6728173" y="3276870"/>
            <a:ext cx="5236927" cy="3007936"/>
          </a:xfrm>
          <a:prstGeom prst="rect">
            <a:avLst/>
          </a:prstGeom>
        </p:spPr>
      </p:pic>
      <p:pic>
        <p:nvPicPr>
          <p:cNvPr id="2050" name="Picture 2" descr="NHS BNSSG ICB">
            <a:extLst>
              <a:ext uri="{FF2B5EF4-FFF2-40B4-BE49-F238E27FC236}">
                <a16:creationId xmlns:a16="http://schemas.microsoft.com/office/drawing/2014/main" id="{F1D48D16-7CA1-92C7-4647-9711103CA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93" y="5871535"/>
            <a:ext cx="1805258" cy="6619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3F99A6B-070F-722E-E68E-54740667EE93}"/>
              </a:ext>
            </a:extLst>
          </p:cNvPr>
          <p:cNvSpPr txBox="1"/>
          <p:nvPr/>
        </p:nvSpPr>
        <p:spPr>
          <a:xfrm>
            <a:off x="5507611" y="6394963"/>
            <a:ext cx="6094428" cy="276999"/>
          </a:xfrm>
          <a:prstGeom prst="rect">
            <a:avLst/>
          </a:prstGeom>
          <a:noFill/>
        </p:spPr>
        <p:txBody>
          <a:bodyPr wrap="square">
            <a:spAutoFit/>
          </a:bodyPr>
          <a:lstStyle/>
          <a:p>
            <a:pPr algn="r"/>
            <a:r>
              <a:rPr lang="en-GB" sz="1200">
                <a:ea typeface="Roboto"/>
                <a:cs typeface="Roboto"/>
              </a:rPr>
              <a:t>*Bristol Vermont Oxford Benchmarking Network; 2020-2023</a:t>
            </a:r>
          </a:p>
        </p:txBody>
      </p:sp>
      <p:sp>
        <p:nvSpPr>
          <p:cNvPr id="8" name="TextBox 7">
            <a:extLst>
              <a:ext uri="{FF2B5EF4-FFF2-40B4-BE49-F238E27FC236}">
                <a16:creationId xmlns:a16="http://schemas.microsoft.com/office/drawing/2014/main" id="{A9D59D84-7BB5-DD41-7380-F4A332FAC373}"/>
              </a:ext>
            </a:extLst>
          </p:cNvPr>
          <p:cNvSpPr txBox="1"/>
          <p:nvPr/>
        </p:nvSpPr>
        <p:spPr>
          <a:xfrm>
            <a:off x="2215075" y="425163"/>
            <a:ext cx="8092966" cy="461665"/>
          </a:xfrm>
          <a:prstGeom prst="rect">
            <a:avLst/>
          </a:prstGeom>
          <a:noFill/>
        </p:spPr>
        <p:txBody>
          <a:bodyPr wrap="square" rtlCol="0">
            <a:spAutoFit/>
          </a:bodyPr>
          <a:lstStyle/>
          <a:p>
            <a:pPr algn="ctr"/>
            <a:r>
              <a:rPr lang="en-GB" sz="2400" b="1">
                <a:latin typeface="Aptos Narrow" panose="020B0004020202020204" pitchFamily="34" charset="0"/>
              </a:rPr>
              <a:t>Drivers for Change </a:t>
            </a:r>
          </a:p>
        </p:txBody>
      </p:sp>
    </p:spTree>
    <p:extLst>
      <p:ext uri="{BB962C8B-B14F-4D97-AF65-F5344CB8AC3E}">
        <p14:creationId xmlns:p14="http://schemas.microsoft.com/office/powerpoint/2010/main" val="21854819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a:extLst>
              <a:ext uri="{FF2B5EF4-FFF2-40B4-BE49-F238E27FC236}">
                <a16:creationId xmlns:a16="http://schemas.microsoft.com/office/drawing/2014/main" id="{AA183D85-FEB2-1423-9930-673D711EDD9F}"/>
              </a:ext>
            </a:extLst>
          </p:cNvPr>
          <p:cNvCxnSpPr>
            <a:cxnSpLocks/>
          </p:cNvCxnSpPr>
          <p:nvPr/>
        </p:nvCxnSpPr>
        <p:spPr>
          <a:xfrm flipH="1" flipV="1">
            <a:off x="5029200" y="5718862"/>
            <a:ext cx="1516384" cy="764685"/>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5460771-DBC5-0981-2F93-49AB68F47F80}"/>
              </a:ext>
            </a:extLst>
          </p:cNvPr>
          <p:cNvCxnSpPr>
            <a:cxnSpLocks/>
            <a:stCxn id="9" idx="0"/>
          </p:cNvCxnSpPr>
          <p:nvPr/>
        </p:nvCxnSpPr>
        <p:spPr>
          <a:xfrm flipH="1">
            <a:off x="4569461" y="5259468"/>
            <a:ext cx="2992122" cy="391464"/>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595FE24-6BE1-679A-A45C-76D347856C09}"/>
              </a:ext>
            </a:extLst>
          </p:cNvPr>
          <p:cNvCxnSpPr>
            <a:cxnSpLocks/>
          </p:cNvCxnSpPr>
          <p:nvPr/>
        </p:nvCxnSpPr>
        <p:spPr>
          <a:xfrm flipH="1" flipV="1">
            <a:off x="5382266" y="4174046"/>
            <a:ext cx="1252214" cy="981787"/>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5A89946-ECE6-589D-1FE3-E8F33EADEBBE}"/>
              </a:ext>
            </a:extLst>
          </p:cNvPr>
          <p:cNvCxnSpPr>
            <a:cxnSpLocks/>
          </p:cNvCxnSpPr>
          <p:nvPr/>
        </p:nvCxnSpPr>
        <p:spPr>
          <a:xfrm flipH="1">
            <a:off x="4912362" y="4192895"/>
            <a:ext cx="2725414" cy="48523"/>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E7E7F9D-0424-0B31-AF1C-1AD7F2487F87}"/>
              </a:ext>
            </a:extLst>
          </p:cNvPr>
          <p:cNvCxnSpPr/>
          <p:nvPr/>
        </p:nvCxnSpPr>
        <p:spPr>
          <a:xfrm flipH="1">
            <a:off x="4785360" y="3587003"/>
            <a:ext cx="2651760" cy="183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9CD5E46-836D-F9E5-F9C0-25E6B0FBF2F3}"/>
              </a:ext>
            </a:extLst>
          </p:cNvPr>
          <p:cNvCxnSpPr/>
          <p:nvPr/>
        </p:nvCxnSpPr>
        <p:spPr>
          <a:xfrm flipH="1">
            <a:off x="5179061" y="2996885"/>
            <a:ext cx="1366523" cy="564131"/>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A25D513-F7C8-C461-3F53-B37281CC736F}"/>
              </a:ext>
            </a:extLst>
          </p:cNvPr>
          <p:cNvCxnSpPr/>
          <p:nvPr/>
        </p:nvCxnSpPr>
        <p:spPr>
          <a:xfrm flipH="1">
            <a:off x="5394960" y="2172029"/>
            <a:ext cx="1534160" cy="290446"/>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339064F-792A-D873-B4A8-A6BF74408349}"/>
              </a:ext>
            </a:extLst>
          </p:cNvPr>
          <p:cNvCxnSpPr/>
          <p:nvPr/>
        </p:nvCxnSpPr>
        <p:spPr>
          <a:xfrm flipH="1" flipV="1">
            <a:off x="5552440" y="1071807"/>
            <a:ext cx="1295399" cy="129743"/>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492D8B1-C7D3-955E-7DC7-A5DE0ADECB89}"/>
              </a:ext>
            </a:extLst>
          </p:cNvPr>
          <p:cNvCxnSpPr/>
          <p:nvPr/>
        </p:nvCxnSpPr>
        <p:spPr>
          <a:xfrm flipH="1">
            <a:off x="5628640" y="485776"/>
            <a:ext cx="1087120" cy="408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DF9A87C-7CE1-0017-7375-BD5A25951E40}"/>
              </a:ext>
            </a:extLst>
          </p:cNvPr>
          <p:cNvCxnSpPr>
            <a:cxnSpLocks/>
          </p:cNvCxnSpPr>
          <p:nvPr/>
        </p:nvCxnSpPr>
        <p:spPr>
          <a:xfrm flipV="1">
            <a:off x="2682243" y="1312597"/>
            <a:ext cx="650237" cy="78396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68F4F46-F086-3417-0342-B82E0D40BC78}"/>
              </a:ext>
            </a:extLst>
          </p:cNvPr>
          <p:cNvCxnSpPr>
            <a:cxnSpLocks/>
          </p:cNvCxnSpPr>
          <p:nvPr/>
        </p:nvCxnSpPr>
        <p:spPr>
          <a:xfrm flipV="1">
            <a:off x="2720341" y="2397270"/>
            <a:ext cx="612139" cy="47629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42D9B2D-A948-FEAD-0D60-B680CDB5AA5D}"/>
              </a:ext>
            </a:extLst>
          </p:cNvPr>
          <p:cNvCxnSpPr/>
          <p:nvPr/>
        </p:nvCxnSpPr>
        <p:spPr>
          <a:xfrm>
            <a:off x="2811781" y="4642896"/>
            <a:ext cx="734059" cy="902507"/>
          </a:xfrm>
          <a:prstGeom prst="line">
            <a:avLst/>
          </a:prstGeom>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DEF2185-A9C5-6F2B-02B2-3E18B90CF3C3}"/>
              </a:ext>
            </a:extLst>
          </p:cNvPr>
          <p:cNvSpPr/>
          <p:nvPr/>
        </p:nvSpPr>
        <p:spPr>
          <a:xfrm>
            <a:off x="3261822" y="585684"/>
            <a:ext cx="2768600" cy="801158"/>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93539"/>
                </a:solidFill>
                <a:effectLst/>
                <a:uLnTx/>
                <a:uFillTx/>
                <a:latin typeface="Aptos Narrow" panose="020B0004020202020204" pitchFamily="34" charset="0"/>
              </a:rPr>
              <a:t>Increase in anti racist practice and theory and acceptance of the role of unconscious bias in treatment of women racialised as Black </a:t>
            </a:r>
          </a:p>
        </p:txBody>
      </p:sp>
      <p:sp>
        <p:nvSpPr>
          <p:cNvPr id="5" name="Rectangle 4">
            <a:extLst>
              <a:ext uri="{FF2B5EF4-FFF2-40B4-BE49-F238E27FC236}">
                <a16:creationId xmlns:a16="http://schemas.microsoft.com/office/drawing/2014/main" id="{B7F2B857-3F29-0B28-B7E4-6E5FE76FACBB}"/>
              </a:ext>
            </a:extLst>
          </p:cNvPr>
          <p:cNvSpPr/>
          <p:nvPr/>
        </p:nvSpPr>
        <p:spPr>
          <a:xfrm>
            <a:off x="3246118" y="2009616"/>
            <a:ext cx="2768600" cy="644844"/>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93539"/>
                </a:solidFill>
                <a:effectLst/>
                <a:uLnTx/>
                <a:uFillTx/>
                <a:latin typeface="Aptos Narrow" panose="020B0004020202020204" pitchFamily="34" charset="0"/>
              </a:rPr>
              <a:t>Improved data quality and accuracy regarding race and ethnicity and preterm birth </a:t>
            </a:r>
          </a:p>
        </p:txBody>
      </p:sp>
      <p:sp>
        <p:nvSpPr>
          <p:cNvPr id="6" name="Rectangle 5">
            <a:extLst>
              <a:ext uri="{FF2B5EF4-FFF2-40B4-BE49-F238E27FC236}">
                <a16:creationId xmlns:a16="http://schemas.microsoft.com/office/drawing/2014/main" id="{579EC206-B206-DAF4-F186-76744E6733C7}"/>
              </a:ext>
            </a:extLst>
          </p:cNvPr>
          <p:cNvSpPr/>
          <p:nvPr/>
        </p:nvSpPr>
        <p:spPr>
          <a:xfrm>
            <a:off x="386080" y="1908809"/>
            <a:ext cx="2458720" cy="27355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ptos Narrow" panose="020B0004020202020204" pitchFamily="34" charset="0"/>
              </a:rPr>
              <a:t> Increase the proportion of women racialised as Black in BNSSG at less than 34 + 0 weeks’ gestation with threatened preterm labour receiving a full course of antenatal corticosteroids and magnesium sulphate within one week prior to delivery to 80% or greater by March 2025</a:t>
            </a:r>
          </a:p>
        </p:txBody>
      </p:sp>
      <p:sp>
        <p:nvSpPr>
          <p:cNvPr id="7" name="Rectangle 6">
            <a:extLst>
              <a:ext uri="{FF2B5EF4-FFF2-40B4-BE49-F238E27FC236}">
                <a16:creationId xmlns:a16="http://schemas.microsoft.com/office/drawing/2014/main" id="{F0FFF843-AF5D-D040-FA2B-E6ADF239FEBF}"/>
              </a:ext>
            </a:extLst>
          </p:cNvPr>
          <p:cNvSpPr/>
          <p:nvPr/>
        </p:nvSpPr>
        <p:spPr>
          <a:xfrm>
            <a:off x="6177283" y="1975650"/>
            <a:ext cx="2768600" cy="644843"/>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93539"/>
                </a:solidFill>
                <a:effectLst/>
                <a:uLnTx/>
                <a:uFillTx/>
                <a:latin typeface="Aptos Narrow" panose="020B0004020202020204" pitchFamily="34" charset="0"/>
              </a:rPr>
              <a:t>Accurate data completeness for women, families and babies racialised as Black </a:t>
            </a:r>
            <a:endParaRPr kumimoji="0" lang="en-GB" sz="1000" b="0" i="0" u="none" strike="noStrike" kern="1200" cap="none" spc="0" normalizeH="0" baseline="0" noProof="0">
              <a:ln>
                <a:noFill/>
              </a:ln>
              <a:solidFill>
                <a:srgbClr val="FFFFFF"/>
              </a:solidFill>
              <a:effectLst/>
              <a:uLnTx/>
              <a:uFillTx/>
              <a:latin typeface="Aptos Narrow" panose="020B0004020202020204" pitchFamily="34" charset="0"/>
            </a:endParaRPr>
          </a:p>
        </p:txBody>
      </p:sp>
      <p:sp>
        <p:nvSpPr>
          <p:cNvPr id="8" name="Rectangle 7">
            <a:extLst>
              <a:ext uri="{FF2B5EF4-FFF2-40B4-BE49-F238E27FC236}">
                <a16:creationId xmlns:a16="http://schemas.microsoft.com/office/drawing/2014/main" id="{0CE31C6A-40B0-5F3F-EA34-C2727D345F52}"/>
              </a:ext>
            </a:extLst>
          </p:cNvPr>
          <p:cNvSpPr/>
          <p:nvPr/>
        </p:nvSpPr>
        <p:spPr>
          <a:xfrm>
            <a:off x="6177283" y="4642896"/>
            <a:ext cx="2768600" cy="54864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93539"/>
                </a:solidFill>
                <a:effectLst/>
                <a:uLnTx/>
                <a:uFillTx/>
                <a:latin typeface="Aptos Narrow" panose="020B0004020202020204" pitchFamily="34" charset="0"/>
              </a:rPr>
              <a:t>Black women and families are involved and contributing lived experience and insight </a:t>
            </a:r>
          </a:p>
        </p:txBody>
      </p:sp>
      <p:sp>
        <p:nvSpPr>
          <p:cNvPr id="9" name="Rectangle 8">
            <a:extLst>
              <a:ext uri="{FF2B5EF4-FFF2-40B4-BE49-F238E27FC236}">
                <a16:creationId xmlns:a16="http://schemas.microsoft.com/office/drawing/2014/main" id="{70A3E5B2-0F17-7E50-009F-DE28B605EF4E}"/>
              </a:ext>
            </a:extLst>
          </p:cNvPr>
          <p:cNvSpPr/>
          <p:nvPr/>
        </p:nvSpPr>
        <p:spPr>
          <a:xfrm>
            <a:off x="6177283" y="5259468"/>
            <a:ext cx="2768600" cy="6985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93539"/>
                </a:solidFill>
                <a:effectLst/>
                <a:uLnTx/>
                <a:uFillTx/>
                <a:latin typeface="Aptos Narrow" panose="020B0004020202020204" pitchFamily="34" charset="0"/>
              </a:rPr>
              <a:t>Identification of the touch points of the preterm pathway that are impacted by racism and unconscious bias and are barriers to optimised preterm care </a:t>
            </a:r>
          </a:p>
        </p:txBody>
      </p:sp>
      <p:sp>
        <p:nvSpPr>
          <p:cNvPr id="10" name="Rectangle 9">
            <a:extLst>
              <a:ext uri="{FF2B5EF4-FFF2-40B4-BE49-F238E27FC236}">
                <a16:creationId xmlns:a16="http://schemas.microsoft.com/office/drawing/2014/main" id="{B84B39B1-A2A0-465C-C4C5-2AAD8258B1CB}"/>
              </a:ext>
            </a:extLst>
          </p:cNvPr>
          <p:cNvSpPr/>
          <p:nvPr/>
        </p:nvSpPr>
        <p:spPr>
          <a:xfrm>
            <a:off x="6177283" y="6061603"/>
            <a:ext cx="2768600" cy="6985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93539"/>
                </a:solidFill>
                <a:effectLst/>
                <a:uLnTx/>
                <a:uFillTx/>
                <a:latin typeface="Aptos Narrow" panose="020B0004020202020204" pitchFamily="34" charset="0"/>
              </a:rPr>
              <a:t>Enhanced understanding and deeper knowledge regarding why Black women and babies are receiving suboptimal preterm care in BNSSG</a:t>
            </a:r>
          </a:p>
        </p:txBody>
      </p:sp>
      <p:sp>
        <p:nvSpPr>
          <p:cNvPr id="11" name="Rectangle 10">
            <a:extLst>
              <a:ext uri="{FF2B5EF4-FFF2-40B4-BE49-F238E27FC236}">
                <a16:creationId xmlns:a16="http://schemas.microsoft.com/office/drawing/2014/main" id="{7CB551AF-0756-758F-E743-6141B8FD0833}"/>
              </a:ext>
            </a:extLst>
          </p:cNvPr>
          <p:cNvSpPr/>
          <p:nvPr/>
        </p:nvSpPr>
        <p:spPr>
          <a:xfrm>
            <a:off x="3126741" y="3399143"/>
            <a:ext cx="2768600" cy="124375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93539"/>
                </a:solidFill>
                <a:effectLst/>
                <a:uLnTx/>
                <a:uFillTx/>
                <a:latin typeface="Aptos Narrow" panose="020B0004020202020204" pitchFamily="34" charset="0"/>
              </a:rPr>
              <a:t>Enhanced and optimised preterm care pathway for women and babies racialised as Black in BNSSG </a:t>
            </a:r>
          </a:p>
        </p:txBody>
      </p:sp>
      <p:sp>
        <p:nvSpPr>
          <p:cNvPr id="12" name="Rectangle 11">
            <a:extLst>
              <a:ext uri="{FF2B5EF4-FFF2-40B4-BE49-F238E27FC236}">
                <a16:creationId xmlns:a16="http://schemas.microsoft.com/office/drawing/2014/main" id="{F7188CD3-A157-3A5B-544C-DC46D7BC02A0}"/>
              </a:ext>
            </a:extLst>
          </p:cNvPr>
          <p:cNvSpPr/>
          <p:nvPr/>
        </p:nvSpPr>
        <p:spPr>
          <a:xfrm>
            <a:off x="6200140" y="167332"/>
            <a:ext cx="2768600" cy="491487"/>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93539"/>
                </a:solidFill>
                <a:effectLst/>
                <a:uLnTx/>
                <a:uFillTx/>
                <a:latin typeface="Aptos Narrow" panose="020B0004020202020204" pitchFamily="34" charset="0"/>
              </a:rPr>
              <a:t>Increase in the number of  BNSSG staff undertaking Black Maternity Matters Training </a:t>
            </a:r>
            <a:endParaRPr kumimoji="0" lang="en-GB" sz="1000" b="0" i="0" u="none" strike="noStrike" kern="1200" cap="none" spc="0" normalizeH="0" baseline="0" noProof="0">
              <a:ln>
                <a:noFill/>
              </a:ln>
              <a:solidFill>
                <a:srgbClr val="FFFFFF"/>
              </a:solidFill>
              <a:effectLst/>
              <a:uLnTx/>
              <a:uFillTx/>
              <a:latin typeface="Aptos Narrow" panose="020B0004020202020204" pitchFamily="34" charset="0"/>
            </a:endParaRPr>
          </a:p>
        </p:txBody>
      </p:sp>
      <p:sp>
        <p:nvSpPr>
          <p:cNvPr id="13" name="Rectangle 12">
            <a:extLst>
              <a:ext uri="{FF2B5EF4-FFF2-40B4-BE49-F238E27FC236}">
                <a16:creationId xmlns:a16="http://schemas.microsoft.com/office/drawing/2014/main" id="{3F0D2C63-F440-7E46-741D-D8A485404AEB}"/>
              </a:ext>
            </a:extLst>
          </p:cNvPr>
          <p:cNvSpPr/>
          <p:nvPr/>
        </p:nvSpPr>
        <p:spPr>
          <a:xfrm>
            <a:off x="6177283" y="3917739"/>
            <a:ext cx="2768600" cy="64484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93539"/>
                </a:solidFill>
                <a:effectLst/>
                <a:uLnTx/>
                <a:uFillTx/>
                <a:latin typeface="Aptos Narrow" panose="020B0004020202020204" pitchFamily="34" charset="0"/>
              </a:rPr>
              <a:t>Interrogation and identification of the system wide risk factors for bias interacting with optimised preterm care including deep dive into number of contact points by gestation (i.e. at preterm birth clinic)</a:t>
            </a:r>
            <a:endParaRPr kumimoji="0" lang="en-GB" sz="1000" b="0" i="0" u="none" strike="noStrike" kern="1200" cap="none" spc="0" normalizeH="0" baseline="0" noProof="0">
              <a:ln>
                <a:noFill/>
              </a:ln>
              <a:solidFill>
                <a:srgbClr val="FFFFFF"/>
              </a:solidFill>
              <a:effectLst/>
              <a:uLnTx/>
              <a:uFillTx/>
              <a:latin typeface="Aptos Narrow" panose="020B0004020202020204" pitchFamily="34" charset="0"/>
            </a:endParaRPr>
          </a:p>
        </p:txBody>
      </p:sp>
      <p:sp>
        <p:nvSpPr>
          <p:cNvPr id="14" name="Rectangle 13">
            <a:extLst>
              <a:ext uri="{FF2B5EF4-FFF2-40B4-BE49-F238E27FC236}">
                <a16:creationId xmlns:a16="http://schemas.microsoft.com/office/drawing/2014/main" id="{FEE681AA-D3FC-E8F2-E5DA-65BF85A6AA5B}"/>
              </a:ext>
            </a:extLst>
          </p:cNvPr>
          <p:cNvSpPr/>
          <p:nvPr/>
        </p:nvSpPr>
        <p:spPr>
          <a:xfrm>
            <a:off x="6177283" y="796397"/>
            <a:ext cx="2768600" cy="644843"/>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93539"/>
                </a:solidFill>
                <a:effectLst/>
                <a:uLnTx/>
                <a:uFillTx/>
                <a:latin typeface="Aptos Narrow" panose="020B0004020202020204" pitchFamily="34" charset="0"/>
              </a:rPr>
              <a:t>Alignment and acknowledgement of the  negative impact  of unconscious biases in achieving preterm optimisation for Black women and babies </a:t>
            </a:r>
            <a:endParaRPr kumimoji="0" lang="en-GB" sz="1000" b="0" i="0" u="none" strike="noStrike" kern="1200" cap="none" spc="0" normalizeH="0" baseline="0" noProof="0">
              <a:ln>
                <a:noFill/>
              </a:ln>
              <a:solidFill>
                <a:srgbClr val="FFFFFF"/>
              </a:solidFill>
              <a:effectLst/>
              <a:uLnTx/>
              <a:uFillTx/>
              <a:latin typeface="Aptos Narrow" panose="020B0004020202020204" pitchFamily="34" charset="0"/>
            </a:endParaRPr>
          </a:p>
        </p:txBody>
      </p:sp>
      <p:sp>
        <p:nvSpPr>
          <p:cNvPr id="17" name="Rectangle 16">
            <a:extLst>
              <a:ext uri="{FF2B5EF4-FFF2-40B4-BE49-F238E27FC236}">
                <a16:creationId xmlns:a16="http://schemas.microsoft.com/office/drawing/2014/main" id="{8EE98BE5-A318-BBC0-4F50-96F917790C95}"/>
              </a:ext>
            </a:extLst>
          </p:cNvPr>
          <p:cNvSpPr/>
          <p:nvPr/>
        </p:nvSpPr>
        <p:spPr>
          <a:xfrm>
            <a:off x="9227822" y="2653966"/>
            <a:ext cx="2618736" cy="54864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ptos Narrow" panose="020B0004020202020204" pitchFamily="34" charset="0"/>
              </a:rPr>
              <a:t>Expert led, race trauma informed qualitative exploration of the experiences of Black women and families  </a:t>
            </a:r>
          </a:p>
        </p:txBody>
      </p:sp>
      <p:sp>
        <p:nvSpPr>
          <p:cNvPr id="18" name="Rectangle 17">
            <a:extLst>
              <a:ext uri="{FF2B5EF4-FFF2-40B4-BE49-F238E27FC236}">
                <a16:creationId xmlns:a16="http://schemas.microsoft.com/office/drawing/2014/main" id="{5F23E3C5-28B2-9145-8A5C-55227781569A}"/>
              </a:ext>
            </a:extLst>
          </p:cNvPr>
          <p:cNvSpPr/>
          <p:nvPr/>
        </p:nvSpPr>
        <p:spPr>
          <a:xfrm>
            <a:off x="9227823" y="3286695"/>
            <a:ext cx="2618735" cy="54864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ptos Narrow" panose="020B0004020202020204" pitchFamily="34" charset="0"/>
              </a:rPr>
              <a:t>Retrospective audit of all Black women and preterm babies </a:t>
            </a:r>
          </a:p>
        </p:txBody>
      </p:sp>
      <p:sp>
        <p:nvSpPr>
          <p:cNvPr id="19" name="Rectangle 18">
            <a:extLst>
              <a:ext uri="{FF2B5EF4-FFF2-40B4-BE49-F238E27FC236}">
                <a16:creationId xmlns:a16="http://schemas.microsoft.com/office/drawing/2014/main" id="{C916EC17-4091-5F1D-BEF0-8D9E0EAB7854}"/>
              </a:ext>
            </a:extLst>
          </p:cNvPr>
          <p:cNvSpPr/>
          <p:nvPr/>
        </p:nvSpPr>
        <p:spPr>
          <a:xfrm>
            <a:off x="6177283" y="3271756"/>
            <a:ext cx="2768600" cy="54864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Aptos Narrow" panose="020B0004020202020204" pitchFamily="34" charset="0"/>
              </a:rPr>
              <a:t>Consistent approach  and reduction in variation of preterm birth interventions  through system wide guidelines and decision-making</a:t>
            </a:r>
            <a:endParaRPr kumimoji="0" lang="en-GB" sz="1000" b="0" i="0" u="none" strike="noStrike" kern="1200" cap="none" spc="0" normalizeH="0" baseline="0" noProof="0">
              <a:ln>
                <a:noFill/>
              </a:ln>
              <a:solidFill>
                <a:srgbClr val="FFFFFF"/>
              </a:solidFill>
              <a:effectLst/>
              <a:uLnTx/>
              <a:uFillTx/>
              <a:latin typeface="Aptos Narrow" panose="020B0004020202020204" pitchFamily="34" charset="0"/>
            </a:endParaRPr>
          </a:p>
        </p:txBody>
      </p:sp>
      <p:sp>
        <p:nvSpPr>
          <p:cNvPr id="20" name="Rectangle 19">
            <a:extLst>
              <a:ext uri="{FF2B5EF4-FFF2-40B4-BE49-F238E27FC236}">
                <a16:creationId xmlns:a16="http://schemas.microsoft.com/office/drawing/2014/main" id="{D7DD20C2-3C1D-3DB9-CDCE-AEAEEF794197}"/>
              </a:ext>
            </a:extLst>
          </p:cNvPr>
          <p:cNvSpPr/>
          <p:nvPr/>
        </p:nvSpPr>
        <p:spPr>
          <a:xfrm>
            <a:off x="9227824" y="3929713"/>
            <a:ext cx="2618734" cy="89312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ptos Narrow" panose="020B0004020202020204" pitchFamily="34" charset="0"/>
              </a:rPr>
              <a:t>Development of a BNSSG optimised preterm birth pathway for women and babies racialised as Black including unconscious bias and racism as a risk factor for morbidity and mortality </a:t>
            </a:r>
          </a:p>
        </p:txBody>
      </p:sp>
      <p:sp>
        <p:nvSpPr>
          <p:cNvPr id="21" name="Rectangle 20">
            <a:extLst>
              <a:ext uri="{FF2B5EF4-FFF2-40B4-BE49-F238E27FC236}">
                <a16:creationId xmlns:a16="http://schemas.microsoft.com/office/drawing/2014/main" id="{708BF38A-1EF9-C6EC-465C-6F103C67F9B6}"/>
              </a:ext>
            </a:extLst>
          </p:cNvPr>
          <p:cNvSpPr/>
          <p:nvPr/>
        </p:nvSpPr>
        <p:spPr>
          <a:xfrm>
            <a:off x="6177283" y="2719189"/>
            <a:ext cx="2768600" cy="487838"/>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393539"/>
                </a:solidFill>
                <a:effectLst/>
                <a:uLnTx/>
                <a:uFillTx/>
                <a:latin typeface="Aptos Narrow" panose="020B0004020202020204" pitchFamily="34" charset="0"/>
              </a:rPr>
              <a:t>Facilitation and embedding of a safe, trusted perinatal service for Black women and babies </a:t>
            </a:r>
          </a:p>
        </p:txBody>
      </p:sp>
      <p:sp>
        <p:nvSpPr>
          <p:cNvPr id="22" name="TextBox 21">
            <a:extLst>
              <a:ext uri="{FF2B5EF4-FFF2-40B4-BE49-F238E27FC236}">
                <a16:creationId xmlns:a16="http://schemas.microsoft.com/office/drawing/2014/main" id="{0B2E7E28-1BCC-07E5-5B6F-FE0732AA384B}"/>
              </a:ext>
            </a:extLst>
          </p:cNvPr>
          <p:cNvSpPr txBox="1"/>
          <p:nvPr/>
        </p:nvSpPr>
        <p:spPr>
          <a:xfrm>
            <a:off x="3246118" y="5168475"/>
            <a:ext cx="2768600" cy="646331"/>
          </a:xfrm>
          <a:prstGeom prst="rect">
            <a:avLst/>
          </a:prstGeom>
          <a:solidFill>
            <a:schemeClr val="accent1">
              <a:lumMod val="20000"/>
              <a:lumOff val="8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393539"/>
                </a:solidFill>
                <a:effectLst/>
                <a:uLnTx/>
                <a:uFillTx/>
                <a:latin typeface="Aptos Narrow" panose="020B0004020202020204" pitchFamily="34" charset="0"/>
              </a:rPr>
              <a:t>Increase in acceptability, trust and psychological safety reported by Black women and families </a:t>
            </a:r>
          </a:p>
        </p:txBody>
      </p:sp>
      <p:sp>
        <p:nvSpPr>
          <p:cNvPr id="23" name="Rectangle 22">
            <a:extLst>
              <a:ext uri="{FF2B5EF4-FFF2-40B4-BE49-F238E27FC236}">
                <a16:creationId xmlns:a16="http://schemas.microsoft.com/office/drawing/2014/main" id="{BF156E3B-C241-ACC0-6322-1524CD703B58}"/>
              </a:ext>
            </a:extLst>
          </p:cNvPr>
          <p:cNvSpPr/>
          <p:nvPr/>
        </p:nvSpPr>
        <p:spPr>
          <a:xfrm>
            <a:off x="9227825" y="4917217"/>
            <a:ext cx="2618733" cy="89312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ptos Narrow" panose="020B0004020202020204" pitchFamily="34" charset="0"/>
              </a:rPr>
              <a:t>Design and implement a continuous improvement process for the review of all preterm births for Black women and babies in BNSSG </a:t>
            </a:r>
          </a:p>
        </p:txBody>
      </p:sp>
      <p:sp>
        <p:nvSpPr>
          <p:cNvPr id="24" name="Rectangle 23">
            <a:extLst>
              <a:ext uri="{FF2B5EF4-FFF2-40B4-BE49-F238E27FC236}">
                <a16:creationId xmlns:a16="http://schemas.microsoft.com/office/drawing/2014/main" id="{B15BAA38-6C2C-0992-2FC7-7CD509FD75DC}"/>
              </a:ext>
            </a:extLst>
          </p:cNvPr>
          <p:cNvSpPr/>
          <p:nvPr/>
        </p:nvSpPr>
        <p:spPr>
          <a:xfrm>
            <a:off x="9240524" y="140836"/>
            <a:ext cx="2606034" cy="5486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ptos Narrow" panose="020B0004020202020204" pitchFamily="34" charset="0"/>
              </a:rPr>
              <a:t>Implementation of cohort 4 of BMM for BNSSG </a:t>
            </a:r>
          </a:p>
        </p:txBody>
      </p:sp>
      <p:sp>
        <p:nvSpPr>
          <p:cNvPr id="27" name="TextBox 26">
            <a:extLst>
              <a:ext uri="{FF2B5EF4-FFF2-40B4-BE49-F238E27FC236}">
                <a16:creationId xmlns:a16="http://schemas.microsoft.com/office/drawing/2014/main" id="{9B48D4D3-0E69-1613-3D60-CAB3C58145B9}"/>
              </a:ext>
            </a:extLst>
          </p:cNvPr>
          <p:cNvSpPr txBox="1"/>
          <p:nvPr/>
        </p:nvSpPr>
        <p:spPr>
          <a:xfrm>
            <a:off x="-2052320" y="-261461"/>
            <a:ext cx="609600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ptos Narrow" panose="020B0004020202020204" pitchFamily="34" charset="0"/>
              </a:rPr>
              <a:t>Implementation</a:t>
            </a:r>
            <a:endParaRPr kumimoji="0" lang="en-GB" sz="1800" b="0" i="0" u="none" strike="noStrike" kern="1200" cap="none" spc="0" normalizeH="0" baseline="0" noProof="0">
              <a:ln>
                <a:noFill/>
              </a:ln>
              <a:solidFill>
                <a:srgbClr val="393539"/>
              </a:solidFill>
              <a:effectLst/>
              <a:uLnTx/>
              <a:uFillTx/>
              <a:latin typeface="Aptos Narrow" panose="020B0004020202020204" pitchFamily="34" charset="0"/>
            </a:endParaRPr>
          </a:p>
        </p:txBody>
      </p:sp>
      <p:sp>
        <p:nvSpPr>
          <p:cNvPr id="28" name="Rectangle 27">
            <a:extLst>
              <a:ext uri="{FF2B5EF4-FFF2-40B4-BE49-F238E27FC236}">
                <a16:creationId xmlns:a16="http://schemas.microsoft.com/office/drawing/2014/main" id="{E16514A0-C2DB-FBA1-B73E-FA42BF862DF9}"/>
              </a:ext>
            </a:extLst>
          </p:cNvPr>
          <p:cNvSpPr/>
          <p:nvPr/>
        </p:nvSpPr>
        <p:spPr>
          <a:xfrm>
            <a:off x="9240524" y="821524"/>
            <a:ext cx="2606034" cy="5486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ptos Narrow" panose="020B0004020202020204" pitchFamily="34" charset="0"/>
              </a:rPr>
              <a:t>Creation / adoption of Anti Racist Framework and Strategy for BNSSG perinatal system </a:t>
            </a:r>
          </a:p>
        </p:txBody>
      </p:sp>
      <p:sp>
        <p:nvSpPr>
          <p:cNvPr id="29" name="TextBox 28">
            <a:extLst>
              <a:ext uri="{FF2B5EF4-FFF2-40B4-BE49-F238E27FC236}">
                <a16:creationId xmlns:a16="http://schemas.microsoft.com/office/drawing/2014/main" id="{BCC1F8AA-E471-C7AE-02EE-2B194E7996F7}"/>
              </a:ext>
            </a:extLst>
          </p:cNvPr>
          <p:cNvSpPr txBox="1"/>
          <p:nvPr/>
        </p:nvSpPr>
        <p:spPr>
          <a:xfrm>
            <a:off x="9240524" y="5957968"/>
            <a:ext cx="2618733" cy="553998"/>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ptos Narrow" panose="020B0004020202020204" pitchFamily="34" charset="0"/>
              </a:rPr>
              <a:t>Diversification of BNSSG MNVP membership including improving engagement with women and families racialised as Black </a:t>
            </a:r>
          </a:p>
        </p:txBody>
      </p:sp>
      <p:sp>
        <p:nvSpPr>
          <p:cNvPr id="30" name="Rectangle 29">
            <a:extLst>
              <a:ext uri="{FF2B5EF4-FFF2-40B4-BE49-F238E27FC236}">
                <a16:creationId xmlns:a16="http://schemas.microsoft.com/office/drawing/2014/main" id="{B7E0F04A-56E4-8780-E83C-9BD86D835EC3}"/>
              </a:ext>
            </a:extLst>
          </p:cNvPr>
          <p:cNvSpPr/>
          <p:nvPr/>
        </p:nvSpPr>
        <p:spPr>
          <a:xfrm>
            <a:off x="9227821" y="1968193"/>
            <a:ext cx="2618737" cy="54864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ptos Narrow" panose="020B0004020202020204" pitchFamily="34" charset="0"/>
              </a:rPr>
              <a:t>Development of “About me and my baby” conversation process to improve data on race and ethnicity for mother baby dyads</a:t>
            </a:r>
          </a:p>
        </p:txBody>
      </p:sp>
      <p:sp>
        <p:nvSpPr>
          <p:cNvPr id="31" name="TextBox 30">
            <a:extLst>
              <a:ext uri="{FF2B5EF4-FFF2-40B4-BE49-F238E27FC236}">
                <a16:creationId xmlns:a16="http://schemas.microsoft.com/office/drawing/2014/main" id="{5E843164-9817-EA3C-C78B-8459DD10E772}"/>
              </a:ext>
            </a:extLst>
          </p:cNvPr>
          <p:cNvSpPr txBox="1"/>
          <p:nvPr/>
        </p:nvSpPr>
        <p:spPr>
          <a:xfrm>
            <a:off x="9240524" y="1441240"/>
            <a:ext cx="2606034" cy="400110"/>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ptos Narrow" panose="020B0004020202020204" pitchFamily="34" charset="0"/>
              </a:rPr>
              <a:t>Training for perinatal staff on “asking about race and ethnicity” </a:t>
            </a:r>
          </a:p>
        </p:txBody>
      </p:sp>
      <p:cxnSp>
        <p:nvCxnSpPr>
          <p:cNvPr id="38" name="Straight Connector 37">
            <a:extLst>
              <a:ext uri="{FF2B5EF4-FFF2-40B4-BE49-F238E27FC236}">
                <a16:creationId xmlns:a16="http://schemas.microsoft.com/office/drawing/2014/main" id="{22483B5B-E815-5DBC-345B-A45DD32A11C9}"/>
              </a:ext>
            </a:extLst>
          </p:cNvPr>
          <p:cNvCxnSpPr/>
          <p:nvPr/>
        </p:nvCxnSpPr>
        <p:spPr>
          <a:xfrm>
            <a:off x="2778759" y="3917739"/>
            <a:ext cx="347979" cy="322421"/>
          </a:xfrm>
          <a:prstGeom prst="line">
            <a:avLst/>
          </a:prstGeom>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1101DDD0-8686-7A32-9659-4D201E1FE26D}"/>
              </a:ext>
            </a:extLst>
          </p:cNvPr>
          <p:cNvSpPr/>
          <p:nvPr/>
        </p:nvSpPr>
        <p:spPr>
          <a:xfrm>
            <a:off x="6162040" y="1522823"/>
            <a:ext cx="2768600" cy="40951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93539"/>
                </a:solidFill>
                <a:effectLst/>
                <a:uLnTx/>
                <a:uFillTx/>
                <a:latin typeface="Aptos Narrow" panose="020B0004020202020204" pitchFamily="34" charset="0"/>
              </a:rPr>
              <a:t>Enhancement and alignment of NHSE Perinatal Culture work with Anti Racist practice and theory</a:t>
            </a:r>
            <a:endParaRPr kumimoji="0" lang="en-GB" sz="1000" b="0" i="0" u="none" strike="noStrike" kern="1200" cap="none" spc="0" normalizeH="0" baseline="0" noProof="0">
              <a:ln>
                <a:noFill/>
              </a:ln>
              <a:solidFill>
                <a:srgbClr val="FFFFFF"/>
              </a:solidFill>
              <a:effectLst/>
              <a:uLnTx/>
              <a:uFillTx/>
              <a:latin typeface="Aptos Narrow" panose="020B0004020202020204" pitchFamily="34" charset="0"/>
            </a:endParaRPr>
          </a:p>
        </p:txBody>
      </p:sp>
      <p:pic>
        <p:nvPicPr>
          <p:cNvPr id="1026" name="Picture 2" descr="NHS BNSSG ICB">
            <a:extLst>
              <a:ext uri="{FF2B5EF4-FFF2-40B4-BE49-F238E27FC236}">
                <a16:creationId xmlns:a16="http://schemas.microsoft.com/office/drawing/2014/main" id="{F29ECA76-139F-3765-60D3-A1EA30A52E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080" y="5786583"/>
            <a:ext cx="2132331" cy="781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7035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05C493-C742-ED2B-0B03-DFEFCE4E394E}"/>
              </a:ext>
            </a:extLst>
          </p:cNvPr>
          <p:cNvSpPr txBox="1"/>
          <p:nvPr/>
        </p:nvSpPr>
        <p:spPr>
          <a:xfrm>
            <a:off x="262759" y="0"/>
            <a:ext cx="10639096" cy="5933034"/>
          </a:xfrm>
          <a:prstGeom prst="rect">
            <a:avLst/>
          </a:prstGeom>
          <a:noFill/>
        </p:spPr>
        <p:txBody>
          <a:bodyPr wrap="square">
            <a:spAutoFit/>
          </a:bodyPr>
          <a:lstStyle/>
          <a:p>
            <a:pPr marR="0" lvl="0" algn="l" defTabSz="914400" rtl="0" eaLnBrk="1" fontAlgn="auto" latinLnBrk="0" hangingPunct="1">
              <a:lnSpc>
                <a:spcPct val="150000"/>
              </a:lnSpc>
              <a:spcBef>
                <a:spcPts val="1000"/>
              </a:spcBef>
              <a:spcAft>
                <a:spcPts val="0"/>
              </a:spcAft>
              <a:buClrTx/>
              <a:buSzTx/>
              <a:tabLst>
                <a:tab pos="571500" algn="l"/>
              </a:tabLst>
              <a:defRPr/>
            </a:pPr>
            <a:r>
              <a:rPr lang="en-GB" b="1"/>
              <a:t>Progress to Date </a:t>
            </a:r>
          </a:p>
          <a:p>
            <a:pPr marL="342900" marR="0" lvl="0" indent="-3429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tab pos="571500" algn="l"/>
              </a:tabLst>
              <a:defRPr/>
            </a:pPr>
            <a:r>
              <a:rPr lang="en-GB"/>
              <a:t>Staff survey undertaken- lack of awareness of disparities of outcomes</a:t>
            </a:r>
          </a:p>
          <a:p>
            <a:pPr marL="342900" marR="0" lvl="0" indent="-3429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tab pos="571500" algn="l"/>
              </a:tabLst>
              <a:defRPr/>
            </a:pPr>
            <a:r>
              <a:rPr lang="en-GB"/>
              <a:t>Retrospective 3-month data collection; no themes identified -Issues identified with ethnicity data collection both on Maternal and Neonatal </a:t>
            </a:r>
            <a:r>
              <a:rPr lang="en-GB" err="1"/>
              <a:t>Badgernet</a:t>
            </a:r>
            <a:r>
              <a:rPr lang="en-GB"/>
              <a:t> (based on 2001 census, being revised)</a:t>
            </a:r>
          </a:p>
          <a:p>
            <a:pPr marL="342900" marR="0" lvl="0" indent="-3429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tab pos="571500" algn="l"/>
              </a:tabLst>
              <a:defRPr/>
            </a:pPr>
            <a:r>
              <a:rPr lang="en-GB"/>
              <a:t>Contemporaneous data collection with qualitative insight is required</a:t>
            </a:r>
          </a:p>
          <a:p>
            <a:pPr marL="342900" marR="0" lvl="0" indent="-3429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tab pos="571500" algn="l"/>
              </a:tabLst>
              <a:defRPr/>
            </a:pPr>
            <a:r>
              <a:rPr lang="en-GB"/>
              <a:t>Robustness of data segmented by ethnicity- </a:t>
            </a:r>
            <a:r>
              <a:rPr lang="en-GB" err="1"/>
              <a:t>Badgernet</a:t>
            </a:r>
            <a:r>
              <a:rPr lang="en-GB"/>
              <a:t> (both maternity and neonatal) not matching with primary care data sources &amp; using 2001 census breakdowns which are outdated.  From a neonatal viewpoint - not part of NNAP</a:t>
            </a:r>
          </a:p>
          <a:p>
            <a:pPr marR="0" lvl="0" algn="l" defTabSz="914400" rtl="0" eaLnBrk="1" fontAlgn="auto" latinLnBrk="0" hangingPunct="1">
              <a:lnSpc>
                <a:spcPct val="150000"/>
              </a:lnSpc>
              <a:spcBef>
                <a:spcPts val="1000"/>
              </a:spcBef>
              <a:spcAft>
                <a:spcPts val="0"/>
              </a:spcAft>
              <a:buClrTx/>
              <a:buSzTx/>
              <a:tabLst>
                <a:tab pos="571500" algn="l"/>
              </a:tabLst>
              <a:defRPr/>
            </a:pPr>
            <a:r>
              <a:rPr lang="en-GB" b="1"/>
              <a:t>Next steps  </a:t>
            </a:r>
          </a:p>
          <a:p>
            <a:pPr marL="342900" marR="0" lvl="0" indent="-3429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tab pos="571500" algn="l"/>
              </a:tabLst>
              <a:defRPr/>
            </a:pPr>
            <a:r>
              <a:rPr lang="en-GB"/>
              <a:t> Trauma informed qualitative interviews with women and families by race informed research experts </a:t>
            </a:r>
          </a:p>
          <a:p>
            <a:pPr marL="342900" marR="0" lvl="0" indent="-3429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tab pos="571500" algn="l"/>
              </a:tabLst>
              <a:defRPr/>
            </a:pPr>
            <a:r>
              <a:rPr lang="en-GB"/>
              <a:t>Process mapping of pathway  - preterm birth clinic and self-presenting to identify points that racism can modulate care </a:t>
            </a:r>
          </a:p>
        </p:txBody>
      </p:sp>
      <p:pic>
        <p:nvPicPr>
          <p:cNvPr id="4" name="Picture 3">
            <a:extLst>
              <a:ext uri="{FF2B5EF4-FFF2-40B4-BE49-F238E27FC236}">
                <a16:creationId xmlns:a16="http://schemas.microsoft.com/office/drawing/2014/main" id="{C76091DA-0961-C091-5952-AA57CDC4E30E}"/>
              </a:ext>
            </a:extLst>
          </p:cNvPr>
          <p:cNvPicPr>
            <a:picLocks noChangeAspect="1"/>
          </p:cNvPicPr>
          <p:nvPr/>
        </p:nvPicPr>
        <p:blipFill>
          <a:blip r:embed="rId2"/>
          <a:stretch>
            <a:fillRect/>
          </a:stretch>
        </p:blipFill>
        <p:spPr>
          <a:xfrm>
            <a:off x="9763128" y="5801710"/>
            <a:ext cx="2277453" cy="833094"/>
          </a:xfrm>
          <a:prstGeom prst="rect">
            <a:avLst/>
          </a:prstGeom>
        </p:spPr>
      </p:pic>
    </p:spTree>
    <p:extLst>
      <p:ext uri="{BB962C8B-B14F-4D97-AF65-F5344CB8AC3E}">
        <p14:creationId xmlns:p14="http://schemas.microsoft.com/office/powerpoint/2010/main" val="19686541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EB6261-D598-1F0A-670B-7BE44206AB4F}"/>
              </a:ext>
            </a:extLst>
          </p:cNvPr>
          <p:cNvSpPr>
            <a:spLocks noGrp="1"/>
          </p:cNvSpPr>
          <p:nvPr>
            <p:ph type="body" sz="quarter" idx="10"/>
          </p:nvPr>
        </p:nvSpPr>
        <p:spPr>
          <a:xfrm>
            <a:off x="2962239" y="2919766"/>
            <a:ext cx="10013429" cy="1210977"/>
          </a:xfrm>
        </p:spPr>
        <p:txBody>
          <a:bodyPr lIns="91440" tIns="45720" rIns="91440" bIns="45720" anchor="t"/>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5400">
                <a:solidFill>
                  <a:schemeClr val="bg1"/>
                </a:solidFill>
                <a:ea typeface="Calibri"/>
                <a:cs typeface="Calibri"/>
              </a:rPr>
              <a:t>Thank you for listening </a:t>
            </a:r>
            <a:endParaRPr lang="en-US">
              <a:solidFill>
                <a:schemeClr val="bg1"/>
              </a:solidFill>
            </a:endParaRPr>
          </a:p>
        </p:txBody>
      </p:sp>
    </p:spTree>
    <p:extLst>
      <p:ext uri="{BB962C8B-B14F-4D97-AF65-F5344CB8AC3E}">
        <p14:creationId xmlns:p14="http://schemas.microsoft.com/office/powerpoint/2010/main" val="31988672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A724E33-8934-FF11-A3A7-0D7059964863}"/>
              </a:ext>
            </a:extLst>
          </p:cNvPr>
          <p:cNvSpPr>
            <a:spLocks noGrp="1"/>
          </p:cNvSpPr>
          <p:nvPr>
            <p:ph type="body" sz="quarter" idx="10"/>
          </p:nvPr>
        </p:nvSpPr>
        <p:spPr>
          <a:xfrm>
            <a:off x="1361961" y="4572001"/>
            <a:ext cx="8892744" cy="3544955"/>
          </a:xfrm>
        </p:spPr>
        <p:txBody>
          <a:bodyPr/>
          <a:lstStyle/>
          <a:p>
            <a:pPr algn="l"/>
            <a:r>
              <a:rPr lang="en-GB" sz="3600">
                <a:ea typeface="Calibri"/>
              </a:rPr>
              <a:t>Presentation FIVE: </a:t>
            </a:r>
            <a:endParaRPr lang="en-US"/>
          </a:p>
          <a:p>
            <a:pPr algn="l"/>
            <a:r>
              <a:rPr lang="en-GB" sz="3200">
                <a:ea typeface="Calibri"/>
              </a:rPr>
              <a:t>TOM BAKER, PROGRAMME MANAGER - PERINATAL SAFETY IMPROVEMENT, UNIVERSITY HOSPITALS OF LEICESTER NHS TRUST </a:t>
            </a:r>
            <a:endParaRPr lang="en-GB" sz="3200"/>
          </a:p>
          <a:p>
            <a:pPr algn="l"/>
            <a:endParaRPr lang="en-US" sz="3200">
              <a:solidFill>
                <a:srgbClr val="000000"/>
              </a:solidFill>
              <a:ea typeface="Calibri"/>
            </a:endParaRPr>
          </a:p>
          <a:p>
            <a:pPr algn="l"/>
            <a:endParaRPr lang="en-GB" sz="3200">
              <a:solidFill>
                <a:srgbClr val="000000"/>
              </a:solidFill>
              <a:ea typeface="Calibri"/>
            </a:endParaRPr>
          </a:p>
          <a:p>
            <a:pPr algn="l"/>
            <a:r>
              <a:rPr lang="en-GB" sz="3200">
                <a:ea typeface="Calibri"/>
              </a:rPr>
              <a:t>GEORGINA TWIST, SPECIALIST MIDWIFE MATERNAL MENTAL HEALTH, </a:t>
            </a:r>
            <a:endParaRPr lang="en-US" sz="3200">
              <a:solidFill>
                <a:srgbClr val="000000"/>
              </a:solidFill>
              <a:ea typeface="Calibri"/>
            </a:endParaRPr>
          </a:p>
          <a:p>
            <a:pPr algn="l"/>
            <a:r>
              <a:rPr lang="en-GB" sz="3200">
                <a:ea typeface="Calibri"/>
              </a:rPr>
              <a:t>UNIVERSITY HOSPITALS OF LEICESTER NHS TRUST </a:t>
            </a:r>
            <a:endParaRPr lang="en-GB"/>
          </a:p>
          <a:p>
            <a:pPr algn="l"/>
            <a:endParaRPr lang="en-GB" sz="3600">
              <a:ea typeface="Calibri"/>
            </a:endParaRPr>
          </a:p>
          <a:p>
            <a:pPr algn="l"/>
            <a:endParaRPr lang="en-GB" sz="3600">
              <a:ea typeface="Calibri"/>
            </a:endParaRPr>
          </a:p>
          <a:p>
            <a:pPr algn="l"/>
            <a:endParaRPr lang="en-GB" sz="4800">
              <a:ea typeface="Calibri"/>
            </a:endParaRPr>
          </a:p>
          <a:p>
            <a:endParaRPr lang="en-US" sz="5850">
              <a:ea typeface="Calibri"/>
            </a:endParaRPr>
          </a:p>
        </p:txBody>
      </p:sp>
    </p:spTree>
    <p:extLst>
      <p:ext uri="{BB962C8B-B14F-4D97-AF65-F5344CB8AC3E}">
        <p14:creationId xmlns:p14="http://schemas.microsoft.com/office/powerpoint/2010/main" val="2730354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sp>
        <p:nvSpPr>
          <p:cNvPr id="3" name="Text Placeholder 2"/>
          <p:cNvSpPr>
            <a:spLocks noGrp="1"/>
          </p:cNvSpPr>
          <p:nvPr>
            <p:ph type="body" idx="1"/>
          </p:nvPr>
        </p:nvSpPr>
        <p:spPr>
          <a:xfrm>
            <a:off x="408842" y="637130"/>
            <a:ext cx="10679430" cy="5970865"/>
          </a:xfrm>
        </p:spPr>
        <p:txBody>
          <a:bodyPr lIns="0" tIns="0" rIns="0" bIns="0" anchor="t"/>
          <a:lstStyle/>
          <a:p>
            <a:pPr marL="197485" indent="-197485" algn="ctr"/>
            <a:endParaRPr lang="en-GB" sz="3600" b="1">
              <a:solidFill>
                <a:schemeClr val="accent4"/>
              </a:solidFill>
            </a:endParaRPr>
          </a:p>
          <a:p>
            <a:pPr marL="0" indent="0" algn="ctr">
              <a:buNone/>
            </a:pPr>
            <a:r>
              <a:rPr lang="en-GB" sz="3600" b="1">
                <a:solidFill>
                  <a:schemeClr val="accent4"/>
                </a:solidFill>
              </a:rPr>
              <a:t>SUMMARY</a:t>
            </a:r>
            <a:endParaRPr lang="en-GB">
              <a:solidFill>
                <a:schemeClr val="accent4"/>
              </a:solidFill>
            </a:endParaRPr>
          </a:p>
          <a:p>
            <a:pPr marL="197485" indent="-197485"/>
            <a:endParaRPr lang="en-GB">
              <a:solidFill>
                <a:schemeClr val="accent4"/>
              </a:solidFill>
            </a:endParaRPr>
          </a:p>
          <a:p>
            <a:pPr marL="457200" indent="-457200">
              <a:buFont typeface="Arial" panose="020B0604020202020204" pitchFamily="34" charset="0"/>
              <a:buChar char="•"/>
            </a:pPr>
            <a:r>
              <a:rPr lang="en-GB" sz="2400">
                <a:solidFill>
                  <a:schemeClr val="tx1"/>
                </a:solidFill>
                <a:latin typeface="Poppins SemiBold"/>
              </a:rPr>
              <a:t>Issues for boards in relation to maternity services</a:t>
            </a:r>
          </a:p>
          <a:p>
            <a:pPr marL="457200" indent="-457200">
              <a:buFont typeface="Arial" panose="020B0604020202020204" pitchFamily="34" charset="0"/>
              <a:buChar char="•"/>
            </a:pPr>
            <a:endParaRPr lang="en-GB" sz="2400">
              <a:solidFill>
                <a:schemeClr val="tx1"/>
              </a:solidFill>
              <a:latin typeface="Poppins SemiBold"/>
            </a:endParaRPr>
          </a:p>
          <a:p>
            <a:pPr marL="457200" indent="-457200">
              <a:buFont typeface="Arial" panose="020B0604020202020204" pitchFamily="34" charset="0"/>
              <a:buChar char="•"/>
            </a:pPr>
            <a:r>
              <a:rPr lang="en-GB" sz="2400">
                <a:solidFill>
                  <a:schemeClr val="tx1"/>
                </a:solidFill>
                <a:latin typeface="Poppins SemiBold"/>
              </a:rPr>
              <a:t>Evidence from the governance literature</a:t>
            </a:r>
          </a:p>
          <a:p>
            <a:pPr marL="457200" indent="-457200">
              <a:buFont typeface="Arial" panose="020B0604020202020204" pitchFamily="34" charset="0"/>
              <a:buChar char="•"/>
            </a:pPr>
            <a:endParaRPr lang="en-GB" sz="2400">
              <a:solidFill>
                <a:schemeClr val="tx1"/>
              </a:solidFill>
              <a:latin typeface="Poppins SemiBold"/>
            </a:endParaRPr>
          </a:p>
          <a:p>
            <a:pPr marL="457200" indent="-457200">
              <a:buFont typeface="Arial" panose="020B0604020202020204" pitchFamily="34" charset="0"/>
              <a:buChar char="•"/>
            </a:pPr>
            <a:r>
              <a:rPr lang="en-GB" sz="2400">
                <a:solidFill>
                  <a:schemeClr val="tx1"/>
                </a:solidFill>
                <a:latin typeface="Poppins SemiBold"/>
              </a:rPr>
              <a:t>Evidence from an empirical research study about board leadership</a:t>
            </a:r>
          </a:p>
          <a:p>
            <a:pPr marL="457200" indent="-457200">
              <a:buFont typeface="Arial" panose="020B0604020202020204" pitchFamily="34" charset="0"/>
              <a:buChar char="•"/>
            </a:pPr>
            <a:endParaRPr lang="en-GB" sz="2400">
              <a:solidFill>
                <a:schemeClr val="tx1"/>
              </a:solidFill>
              <a:latin typeface="Poppins SemiBold"/>
            </a:endParaRPr>
          </a:p>
          <a:p>
            <a:pPr marL="457200" indent="-457200">
              <a:buFont typeface="Arial" panose="020B0604020202020204" pitchFamily="34" charset="0"/>
              <a:buChar char="•"/>
            </a:pPr>
            <a:r>
              <a:rPr lang="en-GB" sz="2400">
                <a:solidFill>
                  <a:schemeClr val="tx1"/>
                </a:solidFill>
                <a:latin typeface="Poppins SemiBold"/>
              </a:rPr>
              <a:t>Applying labour process theory to understanding maternity workforce cultures and behaviours</a:t>
            </a:r>
          </a:p>
          <a:p>
            <a:pPr marL="197485" indent="-197485"/>
            <a:endParaRPr lang="en-GB" sz="2400">
              <a:solidFill>
                <a:schemeClr val="tx1"/>
              </a:solidFill>
              <a:latin typeface="Poppins SemiBold"/>
            </a:endParaRPr>
          </a:p>
          <a:p>
            <a:pPr marL="457200" indent="-457200">
              <a:buFont typeface="Arial" panose="020B0604020202020204" pitchFamily="34" charset="0"/>
              <a:buChar char="•"/>
            </a:pPr>
            <a:r>
              <a:rPr lang="en-GB" sz="2400">
                <a:solidFill>
                  <a:schemeClr val="tx1"/>
                </a:solidFill>
                <a:latin typeface="Poppins SemiBold"/>
              </a:rPr>
              <a:t>Questions for boards</a:t>
            </a:r>
          </a:p>
          <a:p>
            <a:pPr marL="457200" indent="-457200">
              <a:buFont typeface="Arial" panose="020B0604020202020204" pitchFamily="34" charset="0"/>
              <a:buChar char="•"/>
            </a:pPr>
            <a:endParaRPr lang="en-GB">
              <a:solidFill>
                <a:schemeClr val="accent4"/>
              </a:solidFill>
            </a:endParaRPr>
          </a:p>
          <a:p>
            <a:pPr marL="457200" indent="-457200">
              <a:buFont typeface="Arial" panose="020B0604020202020204" pitchFamily="34" charset="0"/>
              <a:buChar char="•"/>
            </a:pPr>
            <a:endParaRPr lang="en-GB">
              <a:solidFill>
                <a:schemeClr val="accent4"/>
              </a:solidFill>
            </a:endParaRPr>
          </a:p>
          <a:p>
            <a:pPr marL="197485" indent="-197485"/>
            <a:endParaRPr lang="en-GB">
              <a:solidFill>
                <a:schemeClr val="accent4"/>
              </a:solidFill>
            </a:endParaRPr>
          </a:p>
        </p:txBody>
      </p:sp>
    </p:spTree>
    <p:extLst>
      <p:ext uri="{BB962C8B-B14F-4D97-AF65-F5344CB8AC3E}">
        <p14:creationId xmlns:p14="http://schemas.microsoft.com/office/powerpoint/2010/main" val="3282326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EB6261-D598-1F0A-670B-7BE44206AB4F}"/>
              </a:ext>
            </a:extLst>
          </p:cNvPr>
          <p:cNvSpPr>
            <a:spLocks noGrp="1"/>
          </p:cNvSpPr>
          <p:nvPr>
            <p:ph type="body" sz="quarter" idx="10"/>
          </p:nvPr>
        </p:nvSpPr>
        <p:spPr>
          <a:xfrm>
            <a:off x="2962239" y="2919766"/>
            <a:ext cx="10013429" cy="1210977"/>
          </a:xfrm>
        </p:spPr>
        <p:txBody>
          <a:bodyPr lIns="91440" tIns="45720" rIns="91440" bIns="45720" anchor="t"/>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5400">
                <a:solidFill>
                  <a:schemeClr val="bg1"/>
                </a:solidFill>
                <a:ea typeface="Calibri"/>
                <a:cs typeface="Calibri"/>
              </a:rPr>
              <a:t>Thank you for listening </a:t>
            </a:r>
            <a:endParaRPr lang="en-US">
              <a:solidFill>
                <a:schemeClr val="bg1"/>
              </a:solidFill>
            </a:endParaRPr>
          </a:p>
        </p:txBody>
      </p:sp>
    </p:spTree>
    <p:extLst>
      <p:ext uri="{BB962C8B-B14F-4D97-AF65-F5344CB8AC3E}">
        <p14:creationId xmlns:p14="http://schemas.microsoft.com/office/powerpoint/2010/main" val="34318475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A724E33-8934-FF11-A3A7-0D7059964863}"/>
              </a:ext>
            </a:extLst>
          </p:cNvPr>
          <p:cNvSpPr>
            <a:spLocks noGrp="1"/>
          </p:cNvSpPr>
          <p:nvPr>
            <p:ph type="body" sz="quarter" idx="10"/>
          </p:nvPr>
        </p:nvSpPr>
        <p:spPr>
          <a:xfrm>
            <a:off x="1395092" y="6516371"/>
            <a:ext cx="8892744" cy="681295"/>
          </a:xfrm>
        </p:spPr>
        <p:txBody>
          <a:bodyPr/>
          <a:lstStyle/>
          <a:p>
            <a:pPr algn="l"/>
            <a:r>
              <a:rPr lang="en-GB" sz="3600">
                <a:ea typeface="Calibri"/>
              </a:rPr>
              <a:t>Presentation SIX : </a:t>
            </a:r>
            <a:endParaRPr lang="en-US"/>
          </a:p>
          <a:p>
            <a:pPr algn="l"/>
            <a:endParaRPr lang="en-GB" sz="3600">
              <a:ea typeface="Calibri"/>
            </a:endParaRPr>
          </a:p>
          <a:p>
            <a:pPr algn="l"/>
            <a:r>
              <a:rPr lang="en-GB" sz="3600">
                <a:ea typeface="Calibri"/>
              </a:rPr>
              <a:t>JENNIFER CARROLL, CONTINUOUS IMPROVEMENT CLINICAL FELLOW, LANCARSHIRE TEACHING HOSPITALS NHS FOUNDATION TRUST</a:t>
            </a:r>
          </a:p>
          <a:p>
            <a:pPr algn="l"/>
            <a:endParaRPr lang="en-GB" sz="3600">
              <a:ea typeface="Calibri"/>
            </a:endParaRPr>
          </a:p>
          <a:p>
            <a:pPr algn="l"/>
            <a:r>
              <a:rPr lang="en-GB" sz="3600">
                <a:ea typeface="Calibri"/>
              </a:rPr>
              <a:t>JENNY CRADDOCK, MIDWIFERY TEAM LEADER, LANCARSHIRE TEACHING HOSPITALS NHS FOUNDATION TRUST</a:t>
            </a:r>
          </a:p>
          <a:p>
            <a:pPr algn="l"/>
            <a:endParaRPr lang="en-GB" sz="4800">
              <a:ea typeface="Calibri"/>
            </a:endParaRPr>
          </a:p>
          <a:p>
            <a:endParaRPr lang="en-US" sz="5850">
              <a:ea typeface="Calibri"/>
            </a:endParaRPr>
          </a:p>
        </p:txBody>
      </p:sp>
    </p:spTree>
    <p:extLst>
      <p:ext uri="{BB962C8B-B14F-4D97-AF65-F5344CB8AC3E}">
        <p14:creationId xmlns:p14="http://schemas.microsoft.com/office/powerpoint/2010/main" val="21975596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D4DE5D7-2C88-A773-25AF-9BAF6068FE32}"/>
              </a:ext>
            </a:extLst>
          </p:cNvPr>
          <p:cNvSpPr txBox="1">
            <a:spLocks/>
          </p:cNvSpPr>
          <p:nvPr/>
        </p:nvSpPr>
        <p:spPr>
          <a:xfrm>
            <a:off x="1970202" y="1649691"/>
            <a:ext cx="8634953" cy="301657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black">
                  <a:alpha val="8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black">
                  <a:alpha val="80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prstClr val="black">
                  <a:alpha val="80000"/>
                </a:prstClr>
              </a:solidFill>
              <a:effectLst/>
              <a:uLnTx/>
              <a:uFillTx/>
              <a:latin typeface="Arial" panose="020B0604020202020204" pitchFamily="34" charset="0"/>
              <a:ea typeface="+mn-ea"/>
              <a:cs typeface="Arial" panose="020B0604020202020204" pitchFamily="34" charset="0"/>
            </a:endParaRPr>
          </a:p>
        </p:txBody>
      </p:sp>
      <p:sp>
        <p:nvSpPr>
          <p:cNvPr id="2" name="Subtitle 2">
            <a:extLst>
              <a:ext uri="{FF2B5EF4-FFF2-40B4-BE49-F238E27FC236}">
                <a16:creationId xmlns:a16="http://schemas.microsoft.com/office/drawing/2014/main" id="{DFC48746-8C5B-0D5E-1261-48BF5E70FDC8}"/>
              </a:ext>
            </a:extLst>
          </p:cNvPr>
          <p:cNvSpPr>
            <a:spLocks noGrp="1"/>
          </p:cNvSpPr>
          <p:nvPr>
            <p:ph type="subTitle" idx="1"/>
          </p:nvPr>
        </p:nvSpPr>
        <p:spPr>
          <a:xfrm>
            <a:off x="1524000" y="3496779"/>
            <a:ext cx="9144000" cy="1169970"/>
          </a:xfrm>
        </p:spPr>
        <p:txBody>
          <a:bodyPr>
            <a:normAutofit fontScale="85000" lnSpcReduction="20000"/>
          </a:bodyPr>
          <a:lstStyle/>
          <a:p>
            <a:r>
              <a:rPr lang="en-US"/>
              <a:t>January 2024 – March 2025</a:t>
            </a:r>
          </a:p>
          <a:p>
            <a:endParaRPr lang="en-US"/>
          </a:p>
          <a:p>
            <a:r>
              <a:rPr lang="en-US"/>
              <a:t>Jennifer Carroll </a:t>
            </a:r>
            <a:r>
              <a:rPr lang="en-US" i="1"/>
              <a:t>Continuous Improvement Clinical Fellow</a:t>
            </a:r>
          </a:p>
          <a:p>
            <a:r>
              <a:rPr lang="en-US"/>
              <a:t>Jenny Craddock </a:t>
            </a:r>
            <a:r>
              <a:rPr lang="en-US" i="1"/>
              <a:t>Midwifery Team Leader</a:t>
            </a:r>
          </a:p>
        </p:txBody>
      </p:sp>
      <p:sp>
        <p:nvSpPr>
          <p:cNvPr id="6" name="TextBox 5">
            <a:extLst>
              <a:ext uri="{FF2B5EF4-FFF2-40B4-BE49-F238E27FC236}">
                <a16:creationId xmlns:a16="http://schemas.microsoft.com/office/drawing/2014/main" id="{8DE95615-A128-3D4D-117E-B9601307ED44}"/>
              </a:ext>
            </a:extLst>
          </p:cNvPr>
          <p:cNvSpPr txBox="1"/>
          <p:nvPr/>
        </p:nvSpPr>
        <p:spPr>
          <a:xfrm>
            <a:off x="1040295" y="603435"/>
            <a:ext cx="10111409"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Focused continuous improvement: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Reducing post-partum haemorrhage (</a:t>
            </a:r>
            <a:r>
              <a:rPr kumimoji="0" lang="en-GB" sz="40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4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1000mls) in women &amp; birthing people from black &amp; ethnic minority groups</a:t>
            </a:r>
            <a:endParaRPr kumimoji="0" lang="en-GB" sz="40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pic>
        <p:nvPicPr>
          <p:cNvPr id="1026" name="Picture 2" descr="Report identifies gaps in ethnicity research in maternal care - News -  University of Liverpool">
            <a:extLst>
              <a:ext uri="{FF2B5EF4-FFF2-40B4-BE49-F238E27FC236}">
                <a16:creationId xmlns:a16="http://schemas.microsoft.com/office/drawing/2014/main" id="{102C94F0-E6F8-B4B5-6045-AAE4E8890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8919" y="4785677"/>
            <a:ext cx="1733840" cy="11677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HI Annual visit 2019 - Highlights and Progress | East London NHS  Foundation Trust">
            <a:extLst>
              <a:ext uri="{FF2B5EF4-FFF2-40B4-BE49-F238E27FC236}">
                <a16:creationId xmlns:a16="http://schemas.microsoft.com/office/drawing/2014/main" id="{BFB9F30E-B7BA-2A5C-A2E5-679A073171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944" b="15340"/>
          <a:stretch/>
        </p:blipFill>
        <p:spPr bwMode="auto">
          <a:xfrm>
            <a:off x="6585618" y="5005068"/>
            <a:ext cx="2269522" cy="824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3759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BC7A2-70AA-B555-3505-05089D68F76B}"/>
              </a:ext>
            </a:extLst>
          </p:cNvPr>
          <p:cNvSpPr>
            <a:spLocks noGrp="1"/>
          </p:cNvSpPr>
          <p:nvPr>
            <p:ph type="title"/>
          </p:nvPr>
        </p:nvSpPr>
        <p:spPr>
          <a:xfrm>
            <a:off x="510212" y="576197"/>
            <a:ext cx="11042834" cy="1114491"/>
          </a:xfrm>
        </p:spPr>
        <p:txBody>
          <a:bodyPr lIns="91440" tIns="45720" rIns="91440" bIns="45720" anchor="t">
            <a:normAutofit/>
          </a:bodyPr>
          <a:lstStyle/>
          <a:p>
            <a:r>
              <a:rPr lang="en-US">
                <a:latin typeface="Roboto Medium"/>
                <a:ea typeface="Roboto Medium"/>
                <a:cs typeface="Roboto Medium"/>
              </a:rPr>
              <a:t>Population of Focus</a:t>
            </a:r>
            <a:endParaRPr lang="en-US"/>
          </a:p>
        </p:txBody>
      </p:sp>
      <p:sp>
        <p:nvSpPr>
          <p:cNvPr id="5" name="Content Placeholder 4">
            <a:extLst>
              <a:ext uri="{FF2B5EF4-FFF2-40B4-BE49-F238E27FC236}">
                <a16:creationId xmlns:a16="http://schemas.microsoft.com/office/drawing/2014/main" id="{D047E2D7-E9B7-F562-085A-151809172E09}"/>
              </a:ext>
            </a:extLst>
          </p:cNvPr>
          <p:cNvSpPr>
            <a:spLocks noGrp="1"/>
          </p:cNvSpPr>
          <p:nvPr>
            <p:ph idx="1"/>
          </p:nvPr>
        </p:nvSpPr>
        <p:spPr>
          <a:xfrm>
            <a:off x="510212" y="1692946"/>
            <a:ext cx="11042834" cy="4351338"/>
          </a:xfrm>
        </p:spPr>
        <p:txBody>
          <a:bodyPr lIns="91440" tIns="45720" rIns="91440" bIns="45720" anchor="t"/>
          <a:lstStyle/>
          <a:p>
            <a:pPr marL="342900" indent="-342900">
              <a:buChar char="•"/>
            </a:pPr>
            <a:r>
              <a:rPr lang="en-GB" sz="2400">
                <a:ea typeface="Roboto"/>
                <a:cs typeface="Roboto"/>
              </a:rPr>
              <a:t>Black and ethnic minorities is our population of focus </a:t>
            </a:r>
          </a:p>
          <a:p>
            <a:pPr marL="342900" indent="-342900">
              <a:buChar char="•"/>
            </a:pPr>
            <a:r>
              <a:rPr lang="en-GB" sz="2400">
                <a:ea typeface="Roboto"/>
                <a:cs typeface="Roboto"/>
              </a:rPr>
              <a:t>Just over 2 women and birthing people from black and ethnic minorities experience PPH </a:t>
            </a:r>
            <a:r>
              <a:rPr lang="en-GB" sz="2400" u="sng">
                <a:ea typeface="Roboto"/>
                <a:cs typeface="Roboto"/>
              </a:rPr>
              <a:t>&gt;</a:t>
            </a:r>
            <a:r>
              <a:rPr lang="en-GB" sz="2400">
                <a:ea typeface="Roboto"/>
                <a:cs typeface="Roboto"/>
              </a:rPr>
              <a:t>1000mL per week within our services</a:t>
            </a:r>
          </a:p>
          <a:p>
            <a:pPr marL="342900" indent="-342900">
              <a:buChar char="•"/>
            </a:pPr>
            <a:r>
              <a:rPr lang="en-GB" sz="2400">
                <a:ea typeface="Roboto"/>
                <a:cs typeface="Roboto"/>
              </a:rPr>
              <a:t>We have explored the data and agreed at this stage to focus our continuous improvement energy upon women and birthing people from black and ethnic minorities given the number of people per week this equates to enabling change to be monitored over time at pace. </a:t>
            </a:r>
          </a:p>
          <a:p>
            <a:pPr marL="342900" indent="-342900">
              <a:buChar char="•"/>
            </a:pPr>
            <a:r>
              <a:rPr lang="en-GB" sz="2400">
                <a:ea typeface="Roboto"/>
                <a:cs typeface="Roboto"/>
              </a:rPr>
              <a:t>We have collected and reviewed 9 months of quantitative data, completed 3 colleague focus groups and just under 10 service user interviews</a:t>
            </a:r>
          </a:p>
        </p:txBody>
      </p:sp>
      <p:pic>
        <p:nvPicPr>
          <p:cNvPr id="4" name="Picture 4" descr="Home page - NHS - Race and Health ObservatoryNHS – Race and Health  Observatory">
            <a:extLst>
              <a:ext uri="{FF2B5EF4-FFF2-40B4-BE49-F238E27FC236}">
                <a16:creationId xmlns:a16="http://schemas.microsoft.com/office/drawing/2014/main" id="{9F04C737-7D0F-28FC-5652-CDBFD5F9C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57" y="6174696"/>
            <a:ext cx="1600200" cy="433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3622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111040-6EE7-2C44-6060-14906041C1F5}"/>
              </a:ext>
            </a:extLst>
          </p:cNvPr>
          <p:cNvSpPr/>
          <p:nvPr/>
        </p:nvSpPr>
        <p:spPr>
          <a:xfrm>
            <a:off x="2309566" y="284621"/>
            <a:ext cx="7807497" cy="44767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What change can we make that will result in improvement?</a:t>
            </a:r>
          </a:p>
        </p:txBody>
      </p:sp>
      <p:grpSp>
        <p:nvGrpSpPr>
          <p:cNvPr id="6" name="Group 5">
            <a:extLst>
              <a:ext uri="{FF2B5EF4-FFF2-40B4-BE49-F238E27FC236}">
                <a16:creationId xmlns:a16="http://schemas.microsoft.com/office/drawing/2014/main" id="{5C878453-D48D-64A9-19F9-850F2E250C38}"/>
              </a:ext>
            </a:extLst>
          </p:cNvPr>
          <p:cNvGrpSpPr/>
          <p:nvPr/>
        </p:nvGrpSpPr>
        <p:grpSpPr>
          <a:xfrm>
            <a:off x="147528" y="913857"/>
            <a:ext cx="11896943" cy="4767513"/>
            <a:chOff x="200506" y="770733"/>
            <a:chExt cx="11896943" cy="4767513"/>
          </a:xfrm>
        </p:grpSpPr>
        <p:sp>
          <p:nvSpPr>
            <p:cNvPr id="26" name="Text Box 32">
              <a:extLst>
                <a:ext uri="{FF2B5EF4-FFF2-40B4-BE49-F238E27FC236}">
                  <a16:creationId xmlns:a16="http://schemas.microsoft.com/office/drawing/2014/main" id="{B8E4AE75-C089-56F0-C6E6-2C994E11294B}"/>
                </a:ext>
              </a:extLst>
            </p:cNvPr>
            <p:cNvSpPr txBox="1"/>
            <p:nvPr/>
          </p:nvSpPr>
          <p:spPr>
            <a:xfrm>
              <a:off x="10236973" y="1078564"/>
              <a:ext cx="1860476" cy="379056"/>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800" b="0" i="0" u="none" strike="noStrike" kern="0" cap="none" spc="0" normalizeH="0" baseline="0" noProof="0">
                  <a:ln>
                    <a:noFill/>
                  </a:ln>
                  <a:solidFill>
                    <a:sysClr val="windowText" lastClr="000000"/>
                  </a:solidFill>
                  <a:effectLst/>
                  <a:uLnTx/>
                  <a:uFillTx/>
                  <a:latin typeface="Calibri"/>
                  <a:ea typeface="Calibri" panose="020F0502020204030204" pitchFamily="34" charset="0"/>
                  <a:cs typeface="Times New Roman" panose="02020603050405020304" pitchFamily="18" charset="0"/>
                </a:rPr>
                <a:t>Change ideas</a:t>
              </a:r>
              <a:endParaRPr kumimoji="0" lang="en-GB" sz="1100" b="0" i="0" u="none" strike="noStrike" kern="0" cap="none" spc="0" normalizeH="0" baseline="0" noProof="0">
                <a:ln>
                  <a:noFill/>
                </a:ln>
                <a:solidFill>
                  <a:sysClr val="windowText" lastClr="000000"/>
                </a:solidFill>
                <a:effectLst/>
                <a:uLnTx/>
                <a:uFillTx/>
                <a:latin typeface="Calibri"/>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7CFE93A4-9B38-B803-3854-527A22A344AD}"/>
                </a:ext>
              </a:extLst>
            </p:cNvPr>
            <p:cNvGrpSpPr/>
            <p:nvPr/>
          </p:nvGrpSpPr>
          <p:grpSpPr>
            <a:xfrm>
              <a:off x="200506" y="770733"/>
              <a:ext cx="11729961" cy="4767513"/>
              <a:chOff x="200506" y="770733"/>
              <a:chExt cx="11729961" cy="4767513"/>
            </a:xfrm>
          </p:grpSpPr>
          <p:grpSp>
            <p:nvGrpSpPr>
              <p:cNvPr id="4" name="Group 3">
                <a:extLst>
                  <a:ext uri="{FF2B5EF4-FFF2-40B4-BE49-F238E27FC236}">
                    <a16:creationId xmlns:a16="http://schemas.microsoft.com/office/drawing/2014/main" id="{93834A3C-ACC3-A5E9-79D2-B3A696A8746F}"/>
                  </a:ext>
                </a:extLst>
              </p:cNvPr>
              <p:cNvGrpSpPr/>
              <p:nvPr/>
            </p:nvGrpSpPr>
            <p:grpSpPr>
              <a:xfrm>
                <a:off x="200506" y="770733"/>
                <a:ext cx="9877158" cy="4767513"/>
                <a:chOff x="0" y="0"/>
                <a:chExt cx="8399603" cy="4775056"/>
              </a:xfrm>
            </p:grpSpPr>
            <p:sp>
              <p:nvSpPr>
                <p:cNvPr id="5" name="Text Box 5">
                  <a:extLst>
                    <a:ext uri="{FF2B5EF4-FFF2-40B4-BE49-F238E27FC236}">
                      <a16:creationId xmlns:a16="http://schemas.microsoft.com/office/drawing/2014/main" id="{51C5C2C9-6110-57B6-43B3-942A39DDFAE1}"/>
                    </a:ext>
                  </a:extLst>
                </p:cNvPr>
                <p:cNvSpPr txBox="1"/>
                <p:nvPr/>
              </p:nvSpPr>
              <p:spPr>
                <a:xfrm>
                  <a:off x="2938945" y="2432300"/>
                  <a:ext cx="2085340" cy="831215"/>
                </a:xfrm>
                <a:prstGeom prst="rect">
                  <a:avLst/>
                </a:prstGeom>
                <a:solidFill>
                  <a:srgbClr val="1F497D">
                    <a:lumMod val="40000"/>
                    <a:lumOff val="60000"/>
                  </a:srgbClr>
                </a:solidFill>
                <a:ln w="6350">
                  <a:solidFill>
                    <a:prstClr val="black"/>
                  </a:solid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600" b="0" i="0" u="none" strike="noStrike" kern="0" cap="none" spc="0" normalizeH="0" baseline="0" noProof="0">
                      <a:ln>
                        <a:noFill/>
                      </a:ln>
                      <a:solidFill>
                        <a:sysClr val="windowText" lastClr="000000"/>
                      </a:solidFill>
                      <a:effectLst/>
                      <a:uLnTx/>
                      <a:uFillTx/>
                      <a:latin typeface="Calibri"/>
                      <a:ea typeface="Calibri" panose="020F0502020204030204" pitchFamily="34" charset="0"/>
                      <a:cs typeface="Times New Roman" panose="02020603050405020304" pitchFamily="18" charset="0"/>
                    </a:rPr>
                    <a:t>NHS resources</a:t>
                  </a:r>
                </a:p>
              </p:txBody>
            </p:sp>
            <p:grpSp>
              <p:nvGrpSpPr>
                <p:cNvPr id="7" name="Group 6">
                  <a:extLst>
                    <a:ext uri="{FF2B5EF4-FFF2-40B4-BE49-F238E27FC236}">
                      <a16:creationId xmlns:a16="http://schemas.microsoft.com/office/drawing/2014/main" id="{6E576DC3-7697-C7CC-AE2F-CDBCB878C7C6}"/>
                    </a:ext>
                  </a:extLst>
                </p:cNvPr>
                <p:cNvGrpSpPr/>
                <p:nvPr/>
              </p:nvGrpSpPr>
              <p:grpSpPr>
                <a:xfrm>
                  <a:off x="0" y="0"/>
                  <a:ext cx="8399603" cy="4775056"/>
                  <a:chOff x="0" y="-71262"/>
                  <a:chExt cx="8400187" cy="4775989"/>
                </a:xfrm>
              </p:grpSpPr>
              <p:grpSp>
                <p:nvGrpSpPr>
                  <p:cNvPr id="9" name="Group 8">
                    <a:extLst>
                      <a:ext uri="{FF2B5EF4-FFF2-40B4-BE49-F238E27FC236}">
                        <a16:creationId xmlns:a16="http://schemas.microsoft.com/office/drawing/2014/main" id="{0438E556-9FAD-300C-78F5-68DAA3C5763F}"/>
                      </a:ext>
                    </a:extLst>
                  </p:cNvPr>
                  <p:cNvGrpSpPr/>
                  <p:nvPr/>
                </p:nvGrpSpPr>
                <p:grpSpPr>
                  <a:xfrm>
                    <a:off x="0" y="629403"/>
                    <a:ext cx="8400187" cy="4075324"/>
                    <a:chOff x="0" y="0"/>
                    <a:chExt cx="4860632" cy="2272317"/>
                  </a:xfrm>
                </p:grpSpPr>
                <p:sp>
                  <p:nvSpPr>
                    <p:cNvPr id="13" name="Text Box 16">
                      <a:extLst>
                        <a:ext uri="{FF2B5EF4-FFF2-40B4-BE49-F238E27FC236}">
                          <a16:creationId xmlns:a16="http://schemas.microsoft.com/office/drawing/2014/main" id="{70EE6A2F-D0D2-C0AD-96F8-9DE1C0ADDA6C}"/>
                        </a:ext>
                      </a:extLst>
                    </p:cNvPr>
                    <p:cNvSpPr txBox="1"/>
                    <p:nvPr/>
                  </p:nvSpPr>
                  <p:spPr>
                    <a:xfrm>
                      <a:off x="0" y="0"/>
                      <a:ext cx="1406084" cy="2267585"/>
                    </a:xfrm>
                    <a:prstGeom prst="ellipse">
                      <a:avLst/>
                    </a:prstGeom>
                    <a:solidFill>
                      <a:srgbClr val="7030A0"/>
                    </a:solidFill>
                    <a:ln w="25400" cap="flat" cmpd="sng" algn="ctr">
                      <a:solidFill>
                        <a:srgbClr val="8064A2"/>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GB" sz="1800" b="0" i="0" u="none" strike="noStrike" kern="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rPr>
                        <a:t>We aim to reduce post-partum haemorrhage (</a:t>
                      </a:r>
                      <a:r>
                        <a:rPr kumimoji="0" lang="en-GB" sz="1800" b="0" i="0" u="none" strike="noStrike" kern="1200" cap="none" spc="0" normalizeH="0" baseline="0" noProof="0">
                          <a:ln>
                            <a:noFill/>
                          </a:ln>
                          <a:solidFill>
                            <a:prstClr val="white"/>
                          </a:solidFill>
                          <a:effectLst/>
                          <a:uLnTx/>
                          <a:uFillTx/>
                          <a:latin typeface="Calibri"/>
                          <a:ea typeface="+mn-ea"/>
                          <a:cs typeface="+mn-cs"/>
                        </a:rPr>
                        <a:t>≥</a:t>
                      </a:r>
                      <a:r>
                        <a:rPr kumimoji="0" lang="en-GB" sz="1800" b="0" i="0" u="none" strike="noStrike" kern="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rPr>
                        <a:t>1000mls) experienced by black &amp; ethnic minority women &amp; birthing people by 50% (</a:t>
                      </a:r>
                      <a:r>
                        <a:rPr kumimoji="0" lang="en-GB" sz="1800" b="0" i="0" u="none" strike="noStrike" kern="0" cap="none" spc="0" normalizeH="0" baseline="0" noProof="0" err="1">
                          <a:ln>
                            <a:noFill/>
                          </a:ln>
                          <a:solidFill>
                            <a:prstClr val="white"/>
                          </a:solidFill>
                          <a:effectLst/>
                          <a:uLnTx/>
                          <a:uFillTx/>
                          <a:latin typeface="Calibri"/>
                          <a:ea typeface="Calibri" panose="020F0502020204030204" pitchFamily="34" charset="0"/>
                          <a:cs typeface="Times New Roman" panose="02020603050405020304" pitchFamily="18" charset="0"/>
                        </a:rPr>
                        <a:t>fro</a:t>
                      </a:r>
                      <a:r>
                        <a:rPr kumimoji="0" lang="en-GB" sz="1800" b="0" i="0" u="none" strike="noStrike" kern="0" cap="none" spc="0" normalizeH="0" baseline="0" noProof="0">
                          <a:ln>
                            <a:noFill/>
                          </a:ln>
                          <a:solidFill>
                            <a:prstClr val="white"/>
                          </a:solidFill>
                          <a:effectLst/>
                          <a:uLnTx/>
                          <a:uFillTx/>
                          <a:latin typeface="Calibri"/>
                          <a:ea typeface="Calibri" panose="020F0502020204030204" pitchFamily="34" charset="0"/>
                          <a:cs typeface="Times New Roman" panose="02020603050405020304" pitchFamily="18" charset="0"/>
                        </a:rPr>
                        <a:t>m 12% to 6%) by 01.03.25. </a:t>
                      </a:r>
                    </a:p>
                  </p:txBody>
                </p:sp>
                <p:sp>
                  <p:nvSpPr>
                    <p:cNvPr id="14" name="Text Box 20">
                      <a:extLst>
                        <a:ext uri="{FF2B5EF4-FFF2-40B4-BE49-F238E27FC236}">
                          <a16:creationId xmlns:a16="http://schemas.microsoft.com/office/drawing/2014/main" id="{9235AB81-3254-2DE8-0A9B-F8CDE1ACABCB}"/>
                        </a:ext>
                      </a:extLst>
                    </p:cNvPr>
                    <p:cNvSpPr txBox="1"/>
                    <p:nvPr/>
                  </p:nvSpPr>
                  <p:spPr>
                    <a:xfrm>
                      <a:off x="1686296" y="258722"/>
                      <a:ext cx="1207008" cy="424282"/>
                    </a:xfrm>
                    <a:prstGeom prst="rect">
                      <a:avLst/>
                    </a:prstGeom>
                    <a:solidFill>
                      <a:srgbClr val="1F497D">
                        <a:lumMod val="40000"/>
                        <a:lumOff val="60000"/>
                      </a:srgbClr>
                    </a:solidFill>
                    <a:ln w="6350">
                      <a:solidFill>
                        <a:prstClr val="black"/>
                      </a:solid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600" b="0" i="0" u="none" strike="noStrike" kern="0" cap="none" spc="0" normalizeH="0" baseline="0" noProof="0">
                          <a:ln>
                            <a:noFill/>
                          </a:ln>
                          <a:solidFill>
                            <a:sysClr val="windowText" lastClr="000000"/>
                          </a:solidFill>
                          <a:effectLst/>
                          <a:uLnTx/>
                          <a:uFillTx/>
                          <a:latin typeface="Calibri"/>
                          <a:ea typeface="Calibri" panose="020F0502020204030204" pitchFamily="34" charset="0"/>
                          <a:cs typeface="Times New Roman" panose="02020603050405020304" pitchFamily="18" charset="0"/>
                        </a:rPr>
                        <a:t>Service user outcomes</a:t>
                      </a:r>
                    </a:p>
                  </p:txBody>
                </p:sp>
                <p:sp>
                  <p:nvSpPr>
                    <p:cNvPr id="15" name="Text Box 21">
                      <a:extLst>
                        <a:ext uri="{FF2B5EF4-FFF2-40B4-BE49-F238E27FC236}">
                          <a16:creationId xmlns:a16="http://schemas.microsoft.com/office/drawing/2014/main" id="{097CCBFC-F5E7-9540-9D0F-46E8B0B0FC48}"/>
                        </a:ext>
                      </a:extLst>
                    </p:cNvPr>
                    <p:cNvSpPr txBox="1"/>
                    <p:nvPr/>
                  </p:nvSpPr>
                  <p:spPr>
                    <a:xfrm>
                      <a:off x="1700923" y="1656390"/>
                      <a:ext cx="1206500" cy="516997"/>
                    </a:xfrm>
                    <a:prstGeom prst="rect">
                      <a:avLst/>
                    </a:prstGeom>
                    <a:solidFill>
                      <a:srgbClr val="1F497D">
                        <a:lumMod val="40000"/>
                        <a:lumOff val="60000"/>
                      </a:srgbClr>
                    </a:solidFill>
                    <a:ln w="6350">
                      <a:solidFill>
                        <a:prstClr val="black"/>
                      </a:solidFill>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6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Patient flow</a:t>
                      </a:r>
                    </a:p>
                  </p:txBody>
                </p:sp>
                <p:sp>
                  <p:nvSpPr>
                    <p:cNvPr id="16" name="Text Box 23">
                      <a:extLst>
                        <a:ext uri="{FF2B5EF4-FFF2-40B4-BE49-F238E27FC236}">
                          <a16:creationId xmlns:a16="http://schemas.microsoft.com/office/drawing/2014/main" id="{B3CEEEC3-FAD0-0991-5272-BE4BA5261FC8}"/>
                        </a:ext>
                      </a:extLst>
                    </p:cNvPr>
                    <p:cNvSpPr txBox="1"/>
                    <p:nvPr/>
                  </p:nvSpPr>
                  <p:spPr>
                    <a:xfrm>
                      <a:off x="3200107" y="60391"/>
                      <a:ext cx="1660525" cy="622197"/>
                    </a:xfrm>
                    <a:prstGeom prst="rect">
                      <a:avLst/>
                    </a:prstGeom>
                    <a:solidFill>
                      <a:srgbClr val="1F497D">
                        <a:lumMod val="20000"/>
                        <a:lumOff val="80000"/>
                      </a:srgb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Post delivery function</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Service user experience</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Awareness &amp; education (service user &amp; colleague)</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GB" sz="11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 Box 24">
                      <a:extLst>
                        <a:ext uri="{FF2B5EF4-FFF2-40B4-BE49-F238E27FC236}">
                          <a16:creationId xmlns:a16="http://schemas.microsoft.com/office/drawing/2014/main" id="{F1DF33FD-D93D-0184-FB0C-4AB3A4BECE5F}"/>
                        </a:ext>
                      </a:extLst>
                    </p:cNvPr>
                    <p:cNvSpPr txBox="1"/>
                    <p:nvPr/>
                  </p:nvSpPr>
                  <p:spPr>
                    <a:xfrm>
                      <a:off x="3176943" y="1667053"/>
                      <a:ext cx="1660525" cy="605264"/>
                    </a:xfrm>
                    <a:prstGeom prst="rect">
                      <a:avLst/>
                    </a:prstGeom>
                    <a:solidFill>
                      <a:srgbClr val="1F497D">
                        <a:lumMod val="20000"/>
                        <a:lumOff val="80000"/>
                      </a:srgb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Length of stay</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Referrals to HDU/ICU</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Financial sustainability </a:t>
                      </a:r>
                    </a:p>
                  </p:txBody>
                </p:sp>
                <p:sp>
                  <p:nvSpPr>
                    <p:cNvPr id="18" name="Text Box 25">
                      <a:extLst>
                        <a:ext uri="{FF2B5EF4-FFF2-40B4-BE49-F238E27FC236}">
                          <a16:creationId xmlns:a16="http://schemas.microsoft.com/office/drawing/2014/main" id="{930D901F-06A1-11AB-A130-AB977701F018}"/>
                        </a:ext>
                      </a:extLst>
                    </p:cNvPr>
                    <p:cNvSpPr txBox="1"/>
                    <p:nvPr/>
                  </p:nvSpPr>
                  <p:spPr>
                    <a:xfrm>
                      <a:off x="3200107" y="862092"/>
                      <a:ext cx="1660525" cy="622197"/>
                    </a:xfrm>
                    <a:prstGeom prst="rect">
                      <a:avLst/>
                    </a:prstGeom>
                    <a:solidFill>
                      <a:srgbClr val="1F497D">
                        <a:lumMod val="20000"/>
                        <a:lumOff val="80000"/>
                      </a:srgb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Timely triage </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Appropriate utilisation of resources available </a:t>
                      </a: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Calibri" panose="020F0502020204030204" pitchFamily="34" charset="0"/>
                          <a:ea typeface="Calibri" panose="020F0502020204030204" pitchFamily="34" charset="0"/>
                          <a:cs typeface="Times New Roman" panose="02020603050405020304" pitchFamily="18" charset="0"/>
                        </a:rPr>
                        <a:t>Prevention of complications</a:t>
                      </a:r>
                    </a:p>
                  </p:txBody>
                </p:sp>
                <p:sp>
                  <p:nvSpPr>
                    <p:cNvPr id="19" name="Left Brace 18">
                      <a:extLst>
                        <a:ext uri="{FF2B5EF4-FFF2-40B4-BE49-F238E27FC236}">
                          <a16:creationId xmlns:a16="http://schemas.microsoft.com/office/drawing/2014/main" id="{53002BE9-CEBB-9387-34E6-961D275AF75E}"/>
                        </a:ext>
                      </a:extLst>
                    </p:cNvPr>
                    <p:cNvSpPr/>
                    <p:nvPr/>
                  </p:nvSpPr>
                  <p:spPr>
                    <a:xfrm>
                      <a:off x="1473627" y="188553"/>
                      <a:ext cx="154940" cy="2018030"/>
                    </a:xfrm>
                    <a:prstGeom prst="leftBrace">
                      <a:avLst/>
                    </a:prstGeom>
                    <a:noFill/>
                    <a:ln w="12700" cap="flat" cmpd="sng" algn="ctr">
                      <a:solidFill>
                        <a:srgbClr val="00206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 name="Left Brace 19">
                      <a:extLst>
                        <a:ext uri="{FF2B5EF4-FFF2-40B4-BE49-F238E27FC236}">
                          <a16:creationId xmlns:a16="http://schemas.microsoft.com/office/drawing/2014/main" id="{6F49FFAE-275B-CDF1-642B-F188618EA502}"/>
                        </a:ext>
                      </a:extLst>
                    </p:cNvPr>
                    <p:cNvSpPr/>
                    <p:nvPr/>
                  </p:nvSpPr>
                  <p:spPr>
                    <a:xfrm>
                      <a:off x="3004309" y="510549"/>
                      <a:ext cx="154610" cy="572160"/>
                    </a:xfrm>
                    <a:prstGeom prst="leftBrace">
                      <a:avLst/>
                    </a:prstGeom>
                    <a:noFill/>
                    <a:ln w="12700" cap="flat" cmpd="sng" algn="ctr">
                      <a:solidFill>
                        <a:srgbClr val="00206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Left Brace 20">
                      <a:extLst>
                        <a:ext uri="{FF2B5EF4-FFF2-40B4-BE49-F238E27FC236}">
                          <a16:creationId xmlns:a16="http://schemas.microsoft.com/office/drawing/2014/main" id="{83302421-062A-AB1D-547C-44B61048012B}"/>
                        </a:ext>
                      </a:extLst>
                    </p:cNvPr>
                    <p:cNvSpPr/>
                    <p:nvPr/>
                  </p:nvSpPr>
                  <p:spPr>
                    <a:xfrm>
                      <a:off x="3004309" y="1314933"/>
                      <a:ext cx="154610" cy="605264"/>
                    </a:xfrm>
                    <a:prstGeom prst="leftBrace">
                      <a:avLst/>
                    </a:prstGeom>
                    <a:noFill/>
                    <a:ln w="12700" cap="flat" cmpd="sng" algn="ctr">
                      <a:solidFill>
                        <a:srgbClr val="00206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0" name="Text Box 30">
                    <a:extLst>
                      <a:ext uri="{FF2B5EF4-FFF2-40B4-BE49-F238E27FC236}">
                        <a16:creationId xmlns:a16="http://schemas.microsoft.com/office/drawing/2014/main" id="{F43E8049-3990-3628-48E3-E3E34140D07D}"/>
                      </a:ext>
                    </a:extLst>
                  </p:cNvPr>
                  <p:cNvSpPr txBox="1"/>
                  <p:nvPr/>
                </p:nvSpPr>
                <p:spPr>
                  <a:xfrm>
                    <a:off x="771896" y="-71262"/>
                    <a:ext cx="641268" cy="379730"/>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800" b="0" i="0" u="none" strike="noStrike" kern="0" cap="none" spc="0" normalizeH="0" baseline="0" noProof="0">
                        <a:ln>
                          <a:noFill/>
                        </a:ln>
                        <a:solidFill>
                          <a:sysClr val="windowText" lastClr="000000"/>
                        </a:solidFill>
                        <a:effectLst/>
                        <a:uLnTx/>
                        <a:uFillTx/>
                        <a:latin typeface="Calibri"/>
                        <a:ea typeface="Calibri" panose="020F0502020204030204" pitchFamily="34" charset="0"/>
                        <a:cs typeface="Times New Roman" panose="02020603050405020304" pitchFamily="18" charset="0"/>
                      </a:rPr>
                      <a:t>Aim</a:t>
                    </a:r>
                    <a:endParaRPr kumimoji="0" lang="en-GB" sz="1100" b="0" i="0" u="none" strike="noStrike" kern="0" cap="none" spc="0" normalizeH="0" baseline="0" noProof="0">
                      <a:ln>
                        <a:noFill/>
                      </a:ln>
                      <a:solidFill>
                        <a:sysClr val="windowText" lastClr="000000"/>
                      </a:solidFill>
                      <a:effectLst/>
                      <a:uLnTx/>
                      <a:uFillTx/>
                      <a:latin typeface="Calibri"/>
                      <a:ea typeface="Calibri" panose="020F0502020204030204" pitchFamily="34" charset="0"/>
                      <a:cs typeface="Times New Roman" panose="02020603050405020304" pitchFamily="18" charset="0"/>
                    </a:endParaRPr>
                  </a:p>
                </p:txBody>
              </p:sp>
              <p:sp>
                <p:nvSpPr>
                  <p:cNvPr id="11" name="Text Box 31">
                    <a:extLst>
                      <a:ext uri="{FF2B5EF4-FFF2-40B4-BE49-F238E27FC236}">
                        <a16:creationId xmlns:a16="http://schemas.microsoft.com/office/drawing/2014/main" id="{29A8E576-7EB4-5977-940B-9A627F059796}"/>
                      </a:ext>
                    </a:extLst>
                  </p:cNvPr>
                  <p:cNvSpPr txBox="1"/>
                  <p:nvPr/>
                </p:nvSpPr>
                <p:spPr>
                  <a:xfrm>
                    <a:off x="3099459" y="-71262"/>
                    <a:ext cx="1662922" cy="379730"/>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800" b="0" i="0" u="none" strike="noStrike" kern="0" cap="none" spc="0" normalizeH="0" baseline="0" noProof="0">
                        <a:ln>
                          <a:noFill/>
                        </a:ln>
                        <a:solidFill>
                          <a:sysClr val="windowText" lastClr="000000"/>
                        </a:solidFill>
                        <a:effectLst/>
                        <a:uLnTx/>
                        <a:uFillTx/>
                        <a:latin typeface="Calibri"/>
                        <a:ea typeface="Calibri" panose="020F0502020204030204" pitchFamily="34" charset="0"/>
                        <a:cs typeface="Times New Roman" panose="02020603050405020304" pitchFamily="18" charset="0"/>
                      </a:rPr>
                      <a:t>Primary Drivers</a:t>
                    </a:r>
                    <a:endParaRPr kumimoji="0" lang="en-GB" sz="1100" b="0" i="0" u="none" strike="noStrike" kern="0" cap="none" spc="0" normalizeH="0" baseline="0" noProof="0">
                      <a:ln>
                        <a:noFill/>
                      </a:ln>
                      <a:solidFill>
                        <a:sysClr val="windowText" lastClr="000000"/>
                      </a:solidFill>
                      <a:effectLst/>
                      <a:uLnTx/>
                      <a:uFillTx/>
                      <a:latin typeface="Calibri"/>
                      <a:ea typeface="Calibri" panose="020F0502020204030204" pitchFamily="34" charset="0"/>
                      <a:cs typeface="Times New Roman" panose="02020603050405020304" pitchFamily="18" charset="0"/>
                    </a:endParaRPr>
                  </a:p>
                </p:txBody>
              </p:sp>
              <p:sp>
                <p:nvSpPr>
                  <p:cNvPr id="12" name="Text Box 32">
                    <a:extLst>
                      <a:ext uri="{FF2B5EF4-FFF2-40B4-BE49-F238E27FC236}">
                        <a16:creationId xmlns:a16="http://schemas.microsoft.com/office/drawing/2014/main" id="{677EDA66-1130-25EC-B52C-A40ADCE96856}"/>
                      </a:ext>
                    </a:extLst>
                  </p:cNvPr>
                  <p:cNvSpPr txBox="1"/>
                  <p:nvPr/>
                </p:nvSpPr>
                <p:spPr>
                  <a:xfrm>
                    <a:off x="6008914" y="-71262"/>
                    <a:ext cx="1900052" cy="379730"/>
                  </a:xfrm>
                  <a:prstGeom prst="rect">
                    <a:avLst/>
                  </a:prstGeom>
                  <a:solidFill>
                    <a:sysClr val="window" lastClr="FFFFFF"/>
                  </a:solid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800" b="0" i="0" u="none" strike="noStrike" kern="0" cap="none" spc="0" normalizeH="0" baseline="0" noProof="0">
                        <a:ln>
                          <a:noFill/>
                        </a:ln>
                        <a:solidFill>
                          <a:sysClr val="windowText" lastClr="000000"/>
                        </a:solidFill>
                        <a:effectLst/>
                        <a:uLnTx/>
                        <a:uFillTx/>
                        <a:latin typeface="Calibri"/>
                        <a:ea typeface="Calibri" panose="020F0502020204030204" pitchFamily="34" charset="0"/>
                        <a:cs typeface="Times New Roman" panose="02020603050405020304" pitchFamily="18" charset="0"/>
                      </a:rPr>
                      <a:t>Secondary Drivers</a:t>
                    </a:r>
                    <a:endParaRPr kumimoji="0" lang="en-GB" sz="1100" b="0" i="0" u="none" strike="noStrike" kern="0" cap="none" spc="0" normalizeH="0" baseline="0" noProof="0">
                      <a:ln>
                        <a:noFill/>
                      </a:ln>
                      <a:solidFill>
                        <a:sysClr val="windowText" lastClr="000000"/>
                      </a:solidFill>
                      <a:effectLst/>
                      <a:uLnTx/>
                      <a:uFillTx/>
                      <a:latin typeface="Calibri"/>
                      <a:ea typeface="Calibri" panose="020F0502020204030204" pitchFamily="34" charset="0"/>
                      <a:cs typeface="Times New Roman" panose="02020603050405020304" pitchFamily="18" charset="0"/>
                    </a:endParaRPr>
                  </a:p>
                </p:txBody>
              </p:sp>
            </p:grpSp>
          </p:grpSp>
          <p:sp>
            <p:nvSpPr>
              <p:cNvPr id="22" name="Text Box 33">
                <a:extLst>
                  <a:ext uri="{FF2B5EF4-FFF2-40B4-BE49-F238E27FC236}">
                    <a16:creationId xmlns:a16="http://schemas.microsoft.com/office/drawing/2014/main" id="{694402FC-48F3-545E-B5D4-BCF47A0E4FF3}"/>
                  </a:ext>
                </a:extLst>
              </p:cNvPr>
              <p:cNvSpPr txBox="1"/>
              <p:nvPr/>
            </p:nvSpPr>
            <p:spPr>
              <a:xfrm>
                <a:off x="10218174" y="2273564"/>
                <a:ext cx="1712293" cy="739980"/>
              </a:xfrm>
              <a:prstGeom prst="rect">
                <a:avLst/>
              </a:prstGeom>
              <a:solidFill>
                <a:srgbClr val="FFC000"/>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100" b="0" i="0" u="none" strike="noStrike" kern="0" cap="none" spc="0" normalizeH="0" baseline="0" noProof="0">
                    <a:ln>
                      <a:noFill/>
                    </a:ln>
                    <a:solidFill>
                      <a:sysClr val="windowText" lastClr="000000"/>
                    </a:solidFill>
                    <a:effectLst/>
                    <a:uLnTx/>
                    <a:uFillTx/>
                    <a:latin typeface="Calibri"/>
                    <a:ea typeface="Calibri" panose="020F0502020204030204" pitchFamily="34" charset="0"/>
                    <a:cs typeface="Times New Roman" panose="02020603050405020304" pitchFamily="18" charset="0"/>
                  </a:rPr>
                  <a:t>Review of antenatal &amp; intrapartum risk Ax processes for PPH</a:t>
                </a:r>
              </a:p>
            </p:txBody>
          </p:sp>
          <p:sp>
            <p:nvSpPr>
              <p:cNvPr id="23" name="Text Box 33">
                <a:extLst>
                  <a:ext uri="{FF2B5EF4-FFF2-40B4-BE49-F238E27FC236}">
                    <a16:creationId xmlns:a16="http://schemas.microsoft.com/office/drawing/2014/main" id="{995F1E42-96D9-24DD-E38F-FE0936A0D081}"/>
                  </a:ext>
                </a:extLst>
              </p:cNvPr>
              <p:cNvSpPr txBox="1"/>
              <p:nvPr/>
            </p:nvSpPr>
            <p:spPr>
              <a:xfrm>
                <a:off x="10218174" y="1519948"/>
                <a:ext cx="1712292" cy="615278"/>
              </a:xfrm>
              <a:prstGeom prst="rect">
                <a:avLst/>
              </a:prstGeom>
              <a:solidFill>
                <a:srgbClr val="FFC000"/>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100" b="0" i="0" u="none" strike="noStrike" kern="0" cap="none" spc="0" normalizeH="0" baseline="0" noProof="0">
                    <a:ln>
                      <a:noFill/>
                    </a:ln>
                    <a:solidFill>
                      <a:sysClr val="windowText" lastClr="000000"/>
                    </a:solidFill>
                    <a:effectLst/>
                    <a:uLnTx/>
                    <a:uFillTx/>
                    <a:latin typeface="Calibri"/>
                    <a:ea typeface="Calibri" panose="020F0502020204030204" pitchFamily="34" charset="0"/>
                    <a:cs typeface="Times New Roman" panose="02020603050405020304" pitchFamily="18" charset="0"/>
                  </a:rPr>
                  <a:t>Early Bird Booking Part A with Public Health education &amp; screening</a:t>
                </a:r>
              </a:p>
            </p:txBody>
          </p:sp>
          <p:sp>
            <p:nvSpPr>
              <p:cNvPr id="24" name="Text Box 33">
                <a:extLst>
                  <a:ext uri="{FF2B5EF4-FFF2-40B4-BE49-F238E27FC236}">
                    <a16:creationId xmlns:a16="http://schemas.microsoft.com/office/drawing/2014/main" id="{F2FEF8C3-F3DB-0814-E6DE-66BFE0EC127F}"/>
                  </a:ext>
                </a:extLst>
              </p:cNvPr>
              <p:cNvSpPr txBox="1"/>
              <p:nvPr/>
            </p:nvSpPr>
            <p:spPr>
              <a:xfrm>
                <a:off x="10208766" y="3695582"/>
                <a:ext cx="1721699" cy="739980"/>
              </a:xfrm>
              <a:prstGeom prst="rect">
                <a:avLst/>
              </a:prstGeom>
              <a:solidFill>
                <a:srgbClr val="5B9BD5">
                  <a:lumMod val="20000"/>
                  <a:lumOff val="80000"/>
                </a:srgb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150" b="0" i="0" u="none" strike="noStrike" kern="0" cap="none" spc="0" normalizeH="0" baseline="0" noProof="0">
                    <a:ln>
                      <a:noFill/>
                    </a:ln>
                    <a:solidFill>
                      <a:sysClr val="windowText" lastClr="000000"/>
                    </a:solidFill>
                    <a:effectLst/>
                    <a:uLnTx/>
                    <a:uFillTx/>
                    <a:latin typeface="Calibri"/>
                    <a:ea typeface="Calibri" panose="020F0502020204030204" pitchFamily="34" charset="0"/>
                    <a:cs typeface="Times New Roman" panose="02020603050405020304" pitchFamily="18" charset="0"/>
                  </a:rPr>
                  <a:t>Hb optimisation between 26-32 weeks for women @ risk</a:t>
                </a:r>
              </a:p>
            </p:txBody>
          </p:sp>
          <p:sp>
            <p:nvSpPr>
              <p:cNvPr id="27" name="Text Box 33">
                <a:extLst>
                  <a:ext uri="{FF2B5EF4-FFF2-40B4-BE49-F238E27FC236}">
                    <a16:creationId xmlns:a16="http://schemas.microsoft.com/office/drawing/2014/main" id="{F1DD1663-E640-B878-201E-30273A920483}"/>
                  </a:ext>
                </a:extLst>
              </p:cNvPr>
              <p:cNvSpPr txBox="1"/>
              <p:nvPr/>
            </p:nvSpPr>
            <p:spPr>
              <a:xfrm>
                <a:off x="10208767" y="3108620"/>
                <a:ext cx="1721699" cy="470556"/>
              </a:xfrm>
              <a:prstGeom prst="rect">
                <a:avLst/>
              </a:prstGeom>
              <a:solidFill>
                <a:srgbClr val="5B9BD5">
                  <a:lumMod val="20000"/>
                  <a:lumOff val="80000"/>
                </a:srgbClr>
              </a:solidFill>
              <a:ln w="6350">
                <a:solidFill>
                  <a:prstClr val="black"/>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100" b="0" i="0" u="none" strike="noStrike" kern="0" cap="none" spc="0" normalizeH="0" baseline="0" noProof="0">
                    <a:ln>
                      <a:noFill/>
                    </a:ln>
                    <a:solidFill>
                      <a:sysClr val="windowText" lastClr="000000"/>
                    </a:solidFill>
                    <a:effectLst/>
                    <a:uLnTx/>
                    <a:uFillTx/>
                    <a:latin typeface="Calibri"/>
                    <a:ea typeface="Calibri" panose="020F0502020204030204" pitchFamily="34" charset="0"/>
                    <a:cs typeface="Times New Roman" panose="02020603050405020304" pitchFamily="18" charset="0"/>
                  </a:rPr>
                  <a:t>Antenatal education- infographics</a:t>
                </a:r>
              </a:p>
            </p:txBody>
          </p:sp>
        </p:grpSp>
      </p:grpSp>
    </p:spTree>
    <p:extLst>
      <p:ext uri="{BB962C8B-B14F-4D97-AF65-F5344CB8AC3E}">
        <p14:creationId xmlns:p14="http://schemas.microsoft.com/office/powerpoint/2010/main" val="35066915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BC7A2-70AA-B555-3505-05089D68F76B}"/>
              </a:ext>
            </a:extLst>
          </p:cNvPr>
          <p:cNvSpPr>
            <a:spLocks noGrp="1"/>
          </p:cNvSpPr>
          <p:nvPr>
            <p:ph type="title"/>
          </p:nvPr>
        </p:nvSpPr>
        <p:spPr>
          <a:xfrm>
            <a:off x="86879" y="110530"/>
            <a:ext cx="11042834" cy="1114491"/>
          </a:xfrm>
        </p:spPr>
        <p:txBody>
          <a:bodyPr lIns="91440" tIns="45720" rIns="91440" bIns="45720" anchor="t">
            <a:normAutofit/>
          </a:bodyPr>
          <a:lstStyle/>
          <a:p>
            <a:r>
              <a:rPr lang="en-US">
                <a:latin typeface="Roboto Medium"/>
                <a:ea typeface="Roboto Medium"/>
                <a:cs typeface="Roboto Medium"/>
              </a:rPr>
              <a:t>Baseline Data: Outcome Measure</a:t>
            </a:r>
            <a:endParaRPr lang="en-US"/>
          </a:p>
        </p:txBody>
      </p:sp>
      <p:pic>
        <p:nvPicPr>
          <p:cNvPr id="4" name="Picture 4" descr="Home page - NHS - Race and Health ObservatoryNHS – Race and Health  Observatory">
            <a:extLst>
              <a:ext uri="{FF2B5EF4-FFF2-40B4-BE49-F238E27FC236}">
                <a16:creationId xmlns:a16="http://schemas.microsoft.com/office/drawing/2014/main" id="{9F04C737-7D0F-28FC-5652-CDBFD5F9C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57" y="6174696"/>
            <a:ext cx="1600200" cy="433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0E42FA2-7905-A8BE-2518-848579E9FBCE}"/>
              </a:ext>
            </a:extLst>
          </p:cNvPr>
          <p:cNvPicPr>
            <a:picLocks noChangeAspect="1"/>
          </p:cNvPicPr>
          <p:nvPr/>
        </p:nvPicPr>
        <p:blipFill>
          <a:blip r:embed="rId3"/>
          <a:stretch>
            <a:fillRect/>
          </a:stretch>
        </p:blipFill>
        <p:spPr>
          <a:xfrm>
            <a:off x="118089" y="753533"/>
            <a:ext cx="11987032" cy="5364901"/>
          </a:xfrm>
          <a:prstGeom prst="rect">
            <a:avLst/>
          </a:prstGeom>
        </p:spPr>
      </p:pic>
    </p:spTree>
    <p:extLst>
      <p:ext uri="{BB962C8B-B14F-4D97-AF65-F5344CB8AC3E}">
        <p14:creationId xmlns:p14="http://schemas.microsoft.com/office/powerpoint/2010/main" val="31856614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BC7A2-70AA-B555-3505-05089D68F76B}"/>
              </a:ext>
            </a:extLst>
          </p:cNvPr>
          <p:cNvSpPr>
            <a:spLocks noGrp="1"/>
          </p:cNvSpPr>
          <p:nvPr>
            <p:ph type="title"/>
          </p:nvPr>
        </p:nvSpPr>
        <p:spPr>
          <a:xfrm>
            <a:off x="166977" y="138876"/>
            <a:ext cx="11042834" cy="696012"/>
          </a:xfrm>
        </p:spPr>
        <p:txBody>
          <a:bodyPr lIns="91440" tIns="45720" rIns="91440" bIns="45720" anchor="t">
            <a:normAutofit fontScale="90000"/>
          </a:bodyPr>
          <a:lstStyle/>
          <a:p>
            <a:r>
              <a:rPr lang="en-US">
                <a:latin typeface="Roboto Medium"/>
                <a:ea typeface="Roboto Medium"/>
                <a:cs typeface="Roboto Medium"/>
              </a:rPr>
              <a:t>Change Ideas and PDSAs </a:t>
            </a:r>
            <a:endParaRPr lang="en-US"/>
          </a:p>
        </p:txBody>
      </p:sp>
      <p:pic>
        <p:nvPicPr>
          <p:cNvPr id="4" name="Picture 4" descr="Home page - NHS - Race and Health ObservatoryNHS – Race and Health  Observatory">
            <a:extLst>
              <a:ext uri="{FF2B5EF4-FFF2-40B4-BE49-F238E27FC236}">
                <a16:creationId xmlns:a16="http://schemas.microsoft.com/office/drawing/2014/main" id="{9F04C737-7D0F-28FC-5652-CDBFD5F9C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57" y="6174696"/>
            <a:ext cx="1600200" cy="4333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57C7A770-AAF6-ABD1-92A6-AF68647359E7}"/>
              </a:ext>
            </a:extLst>
          </p:cNvPr>
          <p:cNvGraphicFramePr>
            <a:graphicFrameLocks noGrp="1"/>
          </p:cNvGraphicFramePr>
          <p:nvPr/>
        </p:nvGraphicFramePr>
        <p:xfrm>
          <a:off x="540688" y="990192"/>
          <a:ext cx="11266999" cy="4875782"/>
        </p:xfrm>
        <a:graphic>
          <a:graphicData uri="http://schemas.openxmlformats.org/drawingml/2006/table">
            <a:tbl>
              <a:tblPr firstRow="1" bandRow="1">
                <a:tableStyleId>{5C22544A-7EE6-4342-B048-85BDC9FD1C3A}</a:tableStyleId>
              </a:tblPr>
              <a:tblGrid>
                <a:gridCol w="4619708">
                  <a:extLst>
                    <a:ext uri="{9D8B030D-6E8A-4147-A177-3AD203B41FA5}">
                      <a16:colId xmlns:a16="http://schemas.microsoft.com/office/drawing/2014/main" val="1707316841"/>
                    </a:ext>
                  </a:extLst>
                </a:gridCol>
                <a:gridCol w="6647291">
                  <a:extLst>
                    <a:ext uri="{9D8B030D-6E8A-4147-A177-3AD203B41FA5}">
                      <a16:colId xmlns:a16="http://schemas.microsoft.com/office/drawing/2014/main" val="136572701"/>
                    </a:ext>
                  </a:extLst>
                </a:gridCol>
              </a:tblGrid>
              <a:tr h="393128">
                <a:tc>
                  <a:txBody>
                    <a:bodyPr/>
                    <a:lstStyle/>
                    <a:p>
                      <a:r>
                        <a:rPr lang="en-US"/>
                        <a:t>Active PDSAs </a:t>
                      </a:r>
                    </a:p>
                  </a:txBody>
                  <a:tcPr/>
                </a:tc>
                <a:tc>
                  <a:txBody>
                    <a:bodyPr/>
                    <a:lstStyle/>
                    <a:p>
                      <a:r>
                        <a:rPr lang="en-US"/>
                        <a:t>Learning to date</a:t>
                      </a:r>
                    </a:p>
                  </a:txBody>
                  <a:tcPr/>
                </a:tc>
                <a:extLst>
                  <a:ext uri="{0D108BD9-81ED-4DB2-BD59-A6C34878D82A}">
                    <a16:rowId xmlns:a16="http://schemas.microsoft.com/office/drawing/2014/main" val="3636226052"/>
                  </a:ext>
                </a:extLst>
              </a:tr>
              <a:tr h="2350071">
                <a:tc>
                  <a:txBody>
                    <a:bodyPr/>
                    <a:lstStyle/>
                    <a:p>
                      <a:r>
                        <a:rPr lang="en-GB" sz="1800" b="1" kern="1200">
                          <a:solidFill>
                            <a:schemeClr val="dk1"/>
                          </a:solidFill>
                          <a:effectLst/>
                          <a:latin typeface="+mn-lt"/>
                          <a:ea typeface="+mn-ea"/>
                          <a:cs typeface="+mn-cs"/>
                        </a:rPr>
                        <a:t>Early Bird midwifery pre-booking group education session. </a:t>
                      </a:r>
                    </a:p>
                    <a:p>
                      <a:pPr marL="285750" indent="-285750">
                        <a:buFontTx/>
                        <a:buChar char="-"/>
                      </a:pPr>
                      <a:r>
                        <a:rPr lang="en-GB" sz="1800" b="1" kern="1200">
                          <a:solidFill>
                            <a:schemeClr val="dk1"/>
                          </a:solidFill>
                          <a:effectLst/>
                          <a:latin typeface="+mn-lt"/>
                          <a:ea typeface="+mn-ea"/>
                          <a:cs typeface="+mn-cs"/>
                        </a:rPr>
                        <a:t>To support health pregnancy and birth.</a:t>
                      </a:r>
                    </a:p>
                    <a:p>
                      <a:pPr marL="285750" indent="-285750">
                        <a:buFontTx/>
                        <a:buChar char="-"/>
                      </a:pPr>
                      <a:r>
                        <a:rPr lang="en-GB" sz="1800" b="1" kern="1200">
                          <a:solidFill>
                            <a:schemeClr val="dk1"/>
                          </a:solidFill>
                          <a:effectLst/>
                          <a:latin typeface="+mn-lt"/>
                          <a:ea typeface="+mn-ea"/>
                          <a:cs typeface="+mn-cs"/>
                        </a:rPr>
                        <a:t>To enable early identification of requirement for iron treatment and ensure better optimisation of Hb throughout pregnancy.</a:t>
                      </a:r>
                      <a:endParaRPr lang="en-GB" sz="1800" kern="1200">
                        <a:solidFill>
                          <a:schemeClr val="dk1"/>
                        </a:solidFill>
                        <a:effectLst/>
                        <a:latin typeface="+mn-lt"/>
                        <a:ea typeface="+mn-ea"/>
                        <a:cs typeface="+mn-cs"/>
                      </a:endParaRPr>
                    </a:p>
                  </a:txBody>
                  <a:tcPr/>
                </a:tc>
                <a:tc>
                  <a:txBody>
                    <a:bodyPr/>
                    <a:lstStyle/>
                    <a:p>
                      <a:pPr marL="285750" indent="-285750">
                        <a:buFont typeface="Arial" panose="020B0604020202020204" pitchFamily="34" charset="0"/>
                        <a:buChar char="•"/>
                      </a:pPr>
                      <a:r>
                        <a:rPr lang="en-US"/>
                        <a:t>Positive feedback from service users upon early education</a:t>
                      </a:r>
                    </a:p>
                    <a:p>
                      <a:pPr marL="285750" indent="-285750">
                        <a:buFont typeface="Arial" panose="020B0604020202020204" pitchFamily="34" charset="0"/>
                        <a:buChar char="•"/>
                      </a:pPr>
                      <a:r>
                        <a:rPr lang="en-US"/>
                        <a:t>Opportunity to consider how service and resources could be more accessible</a:t>
                      </a:r>
                    </a:p>
                    <a:p>
                      <a:pPr marL="285750" indent="-285750">
                        <a:buFont typeface="Arial" panose="020B0604020202020204" pitchFamily="34" charset="0"/>
                        <a:buChar char="•"/>
                      </a:pPr>
                      <a:r>
                        <a:rPr lang="en-US"/>
                        <a:t>Data collection specific to test of change in combination with global dashboard </a:t>
                      </a:r>
                    </a:p>
                    <a:p>
                      <a:pPr marL="285750" indent="-285750">
                        <a:buFontTx/>
                        <a:buChar char="-"/>
                      </a:pPr>
                      <a:r>
                        <a:rPr lang="en-US"/>
                        <a:t>Run chart gestation in weeks and early blood testing</a:t>
                      </a:r>
                    </a:p>
                    <a:p>
                      <a:pPr marL="285750" indent="-285750">
                        <a:buFontTx/>
                        <a:buChar char="-"/>
                      </a:pPr>
                      <a:r>
                        <a:rPr lang="en-US"/>
                        <a:t>Short &amp; long term measurement</a:t>
                      </a:r>
                    </a:p>
                  </a:txBody>
                  <a:tcPr/>
                </a:tc>
                <a:extLst>
                  <a:ext uri="{0D108BD9-81ED-4DB2-BD59-A6C34878D82A}">
                    <a16:rowId xmlns:a16="http://schemas.microsoft.com/office/drawing/2014/main" val="2019762500"/>
                  </a:ext>
                </a:extLst>
              </a:tr>
              <a:tr h="2132583">
                <a:tc>
                  <a:txBody>
                    <a:bodyPr/>
                    <a:lstStyle/>
                    <a:p>
                      <a:pPr lvl="0">
                        <a:buNone/>
                      </a:pPr>
                      <a:r>
                        <a:rPr lang="en-US" b="1"/>
                        <a:t>PPH prevention risk assessment.</a:t>
                      </a:r>
                    </a:p>
                  </a:txBody>
                  <a:tcPr/>
                </a:tc>
                <a:tc>
                  <a:txBody>
                    <a:bodyPr/>
                    <a:lstStyle/>
                    <a:p>
                      <a:pPr marL="285750" indent="-285750">
                        <a:buFont typeface="Arial" panose="020B0604020202020204" pitchFamily="34" charset="0"/>
                        <a:buChar char="•"/>
                      </a:pPr>
                      <a:r>
                        <a:rPr lang="en-US"/>
                        <a:t>Review of resources including guidance, assessment support tool, audit, patient information leaflet, colleague education</a:t>
                      </a:r>
                    </a:p>
                    <a:p>
                      <a:pPr marL="285750" indent="-285750">
                        <a:buFont typeface="Arial" panose="020B0604020202020204" pitchFamily="34" charset="0"/>
                        <a:buChar char="•"/>
                      </a:pPr>
                      <a:r>
                        <a:rPr lang="en-US"/>
                        <a:t>Data collection specific to test of change in combination with global dashboard</a:t>
                      </a:r>
                    </a:p>
                    <a:p>
                      <a:pPr marL="285750" indent="-285750">
                        <a:buFontTx/>
                        <a:buChar char="-"/>
                      </a:pPr>
                      <a:r>
                        <a:rPr lang="en-US"/>
                        <a:t>Run chart with percentage intrapartum PPH risk assessments completed</a:t>
                      </a:r>
                    </a:p>
                    <a:p>
                      <a:pPr marL="285750" indent="-285750">
                        <a:buFontTx/>
                        <a:buChar char="-"/>
                      </a:pPr>
                      <a:r>
                        <a:rPr lang="en-US"/>
                        <a:t>Percentage of those identified as high risk </a:t>
                      </a:r>
                    </a:p>
                  </a:txBody>
                  <a:tcPr/>
                </a:tc>
                <a:extLst>
                  <a:ext uri="{0D108BD9-81ED-4DB2-BD59-A6C34878D82A}">
                    <a16:rowId xmlns:a16="http://schemas.microsoft.com/office/drawing/2014/main" val="3528165820"/>
                  </a:ext>
                </a:extLst>
              </a:tr>
            </a:tbl>
          </a:graphicData>
        </a:graphic>
      </p:graphicFrame>
    </p:spTree>
    <p:extLst>
      <p:ext uri="{BB962C8B-B14F-4D97-AF65-F5344CB8AC3E}">
        <p14:creationId xmlns:p14="http://schemas.microsoft.com/office/powerpoint/2010/main" val="28888869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BC7A2-70AA-B555-3505-05089D68F76B}"/>
              </a:ext>
            </a:extLst>
          </p:cNvPr>
          <p:cNvSpPr>
            <a:spLocks noGrp="1"/>
          </p:cNvSpPr>
          <p:nvPr>
            <p:ph type="title"/>
          </p:nvPr>
        </p:nvSpPr>
        <p:spPr>
          <a:xfrm>
            <a:off x="510212" y="576197"/>
            <a:ext cx="11042834" cy="1114491"/>
          </a:xfrm>
        </p:spPr>
        <p:txBody>
          <a:bodyPr lIns="91440" tIns="45720" rIns="91440" bIns="45720" anchor="t">
            <a:normAutofit/>
          </a:bodyPr>
          <a:lstStyle/>
          <a:p>
            <a:r>
              <a:rPr lang="en-US"/>
              <a:t>Anti-Racism Approaches We’ve Used</a:t>
            </a:r>
          </a:p>
        </p:txBody>
      </p:sp>
      <p:sp>
        <p:nvSpPr>
          <p:cNvPr id="5" name="Content Placeholder 4">
            <a:extLst>
              <a:ext uri="{FF2B5EF4-FFF2-40B4-BE49-F238E27FC236}">
                <a16:creationId xmlns:a16="http://schemas.microsoft.com/office/drawing/2014/main" id="{D047E2D7-E9B7-F562-085A-151809172E09}"/>
              </a:ext>
            </a:extLst>
          </p:cNvPr>
          <p:cNvSpPr>
            <a:spLocks noGrp="1"/>
          </p:cNvSpPr>
          <p:nvPr>
            <p:ph idx="1"/>
          </p:nvPr>
        </p:nvSpPr>
        <p:spPr>
          <a:xfrm>
            <a:off x="510212" y="1687166"/>
            <a:ext cx="11042834" cy="4351338"/>
          </a:xfrm>
        </p:spPr>
        <p:txBody>
          <a:bodyPr lIns="91440" tIns="45720" rIns="91440" bIns="45720" anchor="t"/>
          <a:lstStyle/>
          <a:p>
            <a:pPr marL="342900" indent="-342900">
              <a:buChar char="•"/>
            </a:pPr>
            <a:r>
              <a:rPr lang="en-GB" sz="2800">
                <a:ea typeface="Roboto"/>
                <a:cs typeface="Roboto"/>
              </a:rPr>
              <a:t>3-part data review in collaboration with Trust Organisational Development and Patient Experience teams: viewing this through a different lens</a:t>
            </a:r>
          </a:p>
          <a:p>
            <a:pPr marL="342900" indent="-342900">
              <a:buChar char="•"/>
            </a:pPr>
            <a:r>
              <a:rPr lang="en-GB" sz="2800">
                <a:ea typeface="Roboto"/>
                <a:cs typeface="Roboto"/>
              </a:rPr>
              <a:t>This is about being flexible and adaptable  to support and enable service user participation and co-design of this focused improvement work</a:t>
            </a:r>
          </a:p>
          <a:p>
            <a:pPr marL="342900" indent="-342900">
              <a:buChar char="•"/>
            </a:pPr>
            <a:r>
              <a:rPr lang="en-GB" sz="2800">
                <a:ea typeface="Roboto"/>
                <a:cs typeface="Roboto"/>
              </a:rPr>
              <a:t>There is an opportunity for us to review our resources in respect of enhanced accessibility</a:t>
            </a:r>
          </a:p>
          <a:p>
            <a:pPr marL="342900" indent="-342900">
              <a:buChar char="•"/>
            </a:pPr>
            <a:r>
              <a:rPr lang="en-GB" sz="2800">
                <a:ea typeface="Roboto"/>
                <a:cs typeface="Roboto"/>
              </a:rPr>
              <a:t>This has provided opportunity for an anti-racism lens to be applied to other areas of focused improvement within the Trust</a:t>
            </a:r>
          </a:p>
        </p:txBody>
      </p:sp>
      <p:pic>
        <p:nvPicPr>
          <p:cNvPr id="4" name="Picture 4" descr="Home page - NHS - Race and Health ObservatoryNHS – Race and Health  Observatory">
            <a:extLst>
              <a:ext uri="{FF2B5EF4-FFF2-40B4-BE49-F238E27FC236}">
                <a16:creationId xmlns:a16="http://schemas.microsoft.com/office/drawing/2014/main" id="{9F04C737-7D0F-28FC-5652-CDBFD5F9CF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57" y="6174696"/>
            <a:ext cx="1600200" cy="433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5203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BC7A2-70AA-B555-3505-05089D68F76B}"/>
              </a:ext>
            </a:extLst>
          </p:cNvPr>
          <p:cNvSpPr>
            <a:spLocks noGrp="1"/>
          </p:cNvSpPr>
          <p:nvPr>
            <p:ph type="title"/>
          </p:nvPr>
        </p:nvSpPr>
        <p:spPr>
          <a:xfrm>
            <a:off x="200111" y="123791"/>
            <a:ext cx="11042834" cy="1114491"/>
          </a:xfrm>
        </p:spPr>
        <p:txBody>
          <a:bodyPr lIns="91440" tIns="45720" rIns="91440" bIns="45720" anchor="t">
            <a:normAutofit/>
          </a:bodyPr>
          <a:lstStyle/>
          <a:p>
            <a:r>
              <a:rPr lang="en-US">
                <a:latin typeface="Roboto Medium"/>
                <a:ea typeface="Roboto Medium"/>
                <a:cs typeface="Roboto Medium"/>
              </a:rPr>
              <a:t>Our Journey to Date </a:t>
            </a:r>
            <a:endParaRPr lang="en-US"/>
          </a:p>
        </p:txBody>
      </p:sp>
      <p:pic>
        <p:nvPicPr>
          <p:cNvPr id="4" name="Picture 4" descr="Home page - NHS - Race and Health ObservatoryNHS – Race and Health  Observatory">
            <a:extLst>
              <a:ext uri="{FF2B5EF4-FFF2-40B4-BE49-F238E27FC236}">
                <a16:creationId xmlns:a16="http://schemas.microsoft.com/office/drawing/2014/main" id="{9F04C737-7D0F-28FC-5652-CDBFD5F9C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257" y="6174696"/>
            <a:ext cx="1600200" cy="433388"/>
          </a:xfrm>
          <a:prstGeom prst="rect">
            <a:avLst/>
          </a:prstGeom>
          <a:noFill/>
          <a:extLst>
            <a:ext uri="{909E8E84-426E-40DD-AFC4-6F175D3DCCD1}">
              <a14:hiddenFill xmlns:a14="http://schemas.microsoft.com/office/drawing/2010/main">
                <a:solidFill>
                  <a:srgbClr val="FFFFFF"/>
                </a:solidFill>
              </a14:hiddenFill>
            </a:ext>
          </a:extLst>
        </p:spPr>
      </p:pic>
      <p:pic>
        <p:nvPicPr>
          <p:cNvPr id="3" name="object 198">
            <a:extLst>
              <a:ext uri="{FF2B5EF4-FFF2-40B4-BE49-F238E27FC236}">
                <a16:creationId xmlns:a16="http://schemas.microsoft.com/office/drawing/2014/main" id="{016D4B2C-2222-EC93-109C-75CA6EDFE0D2}"/>
              </a:ext>
            </a:extLst>
          </p:cNvPr>
          <p:cNvPicPr/>
          <p:nvPr/>
        </p:nvPicPr>
        <p:blipFill>
          <a:blip r:embed="rId4" cstate="print"/>
          <a:stretch>
            <a:fillRect/>
          </a:stretch>
        </p:blipFill>
        <p:spPr>
          <a:xfrm>
            <a:off x="808081" y="1246052"/>
            <a:ext cx="10824225" cy="4519114"/>
          </a:xfrm>
          <a:prstGeom prst="rect">
            <a:avLst/>
          </a:prstGeom>
        </p:spPr>
      </p:pic>
      <p:sp>
        <p:nvSpPr>
          <p:cNvPr id="9" name="TextBox 8">
            <a:extLst>
              <a:ext uri="{FF2B5EF4-FFF2-40B4-BE49-F238E27FC236}">
                <a16:creationId xmlns:a16="http://schemas.microsoft.com/office/drawing/2014/main" id="{47056AF4-01F8-684F-083D-AFC0F9E4863D}"/>
              </a:ext>
            </a:extLst>
          </p:cNvPr>
          <p:cNvSpPr txBox="1"/>
          <p:nvPr/>
        </p:nvSpPr>
        <p:spPr>
          <a:xfrm>
            <a:off x="2337683" y="1351722"/>
            <a:ext cx="2425148" cy="646331"/>
          </a:xfrm>
          <a:prstGeom prst="rect">
            <a:avLst/>
          </a:prstGeom>
          <a:noFill/>
        </p:spPr>
        <p:txBody>
          <a:bodyPr wrap="square" rtlCol="0">
            <a:spAutoFit/>
          </a:bodyPr>
          <a:lstStyle/>
          <a:p>
            <a:r>
              <a:rPr lang="en-US"/>
              <a:t>Completed 3-part data review</a:t>
            </a:r>
          </a:p>
        </p:txBody>
      </p:sp>
      <p:sp>
        <p:nvSpPr>
          <p:cNvPr id="11" name="TextBox 10">
            <a:extLst>
              <a:ext uri="{FF2B5EF4-FFF2-40B4-BE49-F238E27FC236}">
                <a16:creationId xmlns:a16="http://schemas.microsoft.com/office/drawing/2014/main" id="{F917A432-9BE3-FC75-0CFA-B4691288663D}"/>
              </a:ext>
            </a:extLst>
          </p:cNvPr>
          <p:cNvSpPr txBox="1"/>
          <p:nvPr/>
        </p:nvSpPr>
        <p:spPr>
          <a:xfrm>
            <a:off x="4325509" y="4161486"/>
            <a:ext cx="2178657" cy="1200329"/>
          </a:xfrm>
          <a:prstGeom prst="rect">
            <a:avLst/>
          </a:prstGeom>
          <a:noFill/>
        </p:spPr>
        <p:txBody>
          <a:bodyPr wrap="square" rtlCol="0">
            <a:spAutoFit/>
          </a:bodyPr>
          <a:lstStyle/>
          <a:p>
            <a:r>
              <a:rPr lang="en-US"/>
              <a:t>2 active tests of change including data review ongoing</a:t>
            </a:r>
          </a:p>
        </p:txBody>
      </p:sp>
      <p:sp>
        <p:nvSpPr>
          <p:cNvPr id="12" name="TextBox 11">
            <a:extLst>
              <a:ext uri="{FF2B5EF4-FFF2-40B4-BE49-F238E27FC236}">
                <a16:creationId xmlns:a16="http://schemas.microsoft.com/office/drawing/2014/main" id="{214B80AE-7614-DEC3-1CFA-F903C16DEEC3}"/>
              </a:ext>
            </a:extLst>
          </p:cNvPr>
          <p:cNvSpPr txBox="1"/>
          <p:nvPr/>
        </p:nvSpPr>
        <p:spPr>
          <a:xfrm>
            <a:off x="6504166" y="1351722"/>
            <a:ext cx="2178657" cy="923330"/>
          </a:xfrm>
          <a:prstGeom prst="rect">
            <a:avLst/>
          </a:prstGeom>
          <a:noFill/>
        </p:spPr>
        <p:txBody>
          <a:bodyPr wrap="square" rtlCol="0">
            <a:spAutoFit/>
          </a:bodyPr>
          <a:lstStyle/>
          <a:p>
            <a:r>
              <a:rPr lang="en-US"/>
              <a:t>Developing PDSA cycles for each test of change</a:t>
            </a:r>
          </a:p>
        </p:txBody>
      </p:sp>
      <p:sp>
        <p:nvSpPr>
          <p:cNvPr id="13" name="TextBox 12">
            <a:extLst>
              <a:ext uri="{FF2B5EF4-FFF2-40B4-BE49-F238E27FC236}">
                <a16:creationId xmlns:a16="http://schemas.microsoft.com/office/drawing/2014/main" id="{7EC4ABBD-A015-B5D2-C5B7-A8AB16F3716A}"/>
              </a:ext>
            </a:extLst>
          </p:cNvPr>
          <p:cNvSpPr txBox="1"/>
          <p:nvPr/>
        </p:nvSpPr>
        <p:spPr>
          <a:xfrm>
            <a:off x="8682823" y="4108374"/>
            <a:ext cx="2560122" cy="1200329"/>
          </a:xfrm>
          <a:prstGeom prst="rect">
            <a:avLst/>
          </a:prstGeom>
          <a:solidFill>
            <a:schemeClr val="accent5">
              <a:lumMod val="25000"/>
            </a:schemeClr>
          </a:solidFill>
        </p:spPr>
        <p:txBody>
          <a:bodyPr wrap="square" rtlCol="0">
            <a:spAutoFit/>
          </a:bodyPr>
          <a:lstStyle/>
          <a:p>
            <a:r>
              <a:rPr lang="en-GB">
                <a:solidFill>
                  <a:schemeClr val="bg1"/>
                </a:solidFill>
              </a:rPr>
              <a:t>Creating opportunities to share learning locally, regionally &amp; nationally </a:t>
            </a:r>
          </a:p>
        </p:txBody>
      </p:sp>
      <p:sp>
        <p:nvSpPr>
          <p:cNvPr id="14" name="TextBox 13">
            <a:extLst>
              <a:ext uri="{FF2B5EF4-FFF2-40B4-BE49-F238E27FC236}">
                <a16:creationId xmlns:a16="http://schemas.microsoft.com/office/drawing/2014/main" id="{DFDF645E-4DCA-3E54-6DBF-100694BF2C4E}"/>
              </a:ext>
            </a:extLst>
          </p:cNvPr>
          <p:cNvSpPr txBox="1"/>
          <p:nvPr/>
        </p:nvSpPr>
        <p:spPr>
          <a:xfrm>
            <a:off x="10459079" y="357809"/>
            <a:ext cx="1567731" cy="2031325"/>
          </a:xfrm>
          <a:prstGeom prst="rect">
            <a:avLst/>
          </a:prstGeom>
          <a:solidFill>
            <a:srgbClr val="666699"/>
          </a:solidFill>
        </p:spPr>
        <p:txBody>
          <a:bodyPr wrap="square" rtlCol="0">
            <a:spAutoFit/>
          </a:bodyPr>
          <a:lstStyle/>
          <a:p>
            <a:r>
              <a:rPr lang="en-GB">
                <a:solidFill>
                  <a:schemeClr val="bg1"/>
                </a:solidFill>
              </a:rPr>
              <a:t>How can we apply an anti-racism lens to our focused continuous improvement </a:t>
            </a:r>
          </a:p>
        </p:txBody>
      </p:sp>
    </p:spTree>
    <p:extLst>
      <p:ext uri="{BB962C8B-B14F-4D97-AF65-F5344CB8AC3E}">
        <p14:creationId xmlns:p14="http://schemas.microsoft.com/office/powerpoint/2010/main" val="9798129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EB6261-D598-1F0A-670B-7BE44206AB4F}"/>
              </a:ext>
            </a:extLst>
          </p:cNvPr>
          <p:cNvSpPr>
            <a:spLocks noGrp="1"/>
          </p:cNvSpPr>
          <p:nvPr>
            <p:ph type="body" sz="quarter" idx="10"/>
          </p:nvPr>
        </p:nvSpPr>
        <p:spPr>
          <a:xfrm>
            <a:off x="2962239" y="2919766"/>
            <a:ext cx="10013429" cy="1210977"/>
          </a:xfrm>
        </p:spPr>
        <p:txBody>
          <a:bodyPr lIns="91440" tIns="45720" rIns="91440" bIns="45720" anchor="t"/>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5400">
                <a:solidFill>
                  <a:schemeClr val="bg1"/>
                </a:solidFill>
                <a:ea typeface="Calibri"/>
                <a:cs typeface="Calibri"/>
              </a:rPr>
              <a:t>Thank you for listening </a:t>
            </a:r>
            <a:endParaRPr lang="en-US">
              <a:solidFill>
                <a:schemeClr val="bg1"/>
              </a:solidFill>
            </a:endParaRPr>
          </a:p>
        </p:txBody>
      </p:sp>
    </p:spTree>
    <p:extLst>
      <p:ext uri="{BB962C8B-B14F-4D97-AF65-F5344CB8AC3E}">
        <p14:creationId xmlns:p14="http://schemas.microsoft.com/office/powerpoint/2010/main" val="3078164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Image of Principles of organising for patient-centred care "/>
          <p:cNvSpPr>
            <a:spLocks noGrp="1"/>
          </p:cNvSpPr>
          <p:nvPr>
            <p:ph type="title" idx="4294967295"/>
          </p:nvPr>
        </p:nvSpPr>
        <p:spPr>
          <a:xfrm>
            <a:off x="3791744" y="476672"/>
            <a:ext cx="6768752"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algn="l" rtl="0">
              <a:defRPr/>
            </a:pPr>
            <a:r>
              <a:rPr lang="en-GB" sz="1800" kern="1200">
                <a:solidFill>
                  <a:schemeClr val="tx1"/>
                </a:solidFill>
                <a:latin typeface="Calibri" panose="020F0502020204030204" pitchFamily="34" charset="0"/>
                <a:ea typeface="Calibri" panose="020F0502020204030204" pitchFamily="34" charset="0"/>
                <a:cs typeface="+mn-cs"/>
              </a:rPr>
              <a:t>Principles of organising for patient-centred care </a:t>
            </a:r>
          </a:p>
          <a:p>
            <a:pPr marL="342900" algn="l" rtl="0">
              <a:defRPr/>
            </a:pPr>
            <a:r>
              <a:rPr lang="en-GB" sz="1800" kern="1200">
                <a:solidFill>
                  <a:schemeClr val="tx1"/>
                </a:solidFill>
                <a:latin typeface="Calibri" panose="020F0502020204030204" pitchFamily="34" charset="0"/>
                <a:ea typeface="Calibri" panose="020F0502020204030204" pitchFamily="34" charset="0"/>
                <a:cs typeface="+mn-cs"/>
              </a:rPr>
              <a:t>(from </a:t>
            </a:r>
            <a:r>
              <a:rPr lang="en-GB" sz="1800" i="1" kern="1200">
                <a:solidFill>
                  <a:schemeClr val="tx1"/>
                </a:solidFill>
                <a:latin typeface="Calibri" panose="020F0502020204030204" pitchFamily="34" charset="0"/>
                <a:ea typeface="Calibri" panose="020F0502020204030204" pitchFamily="34" charset="0"/>
                <a:cs typeface="+mn-cs"/>
              </a:rPr>
              <a:t>Organising Care Around Patients </a:t>
            </a:r>
            <a:r>
              <a:rPr lang="en-GB" sz="1800" kern="1200">
                <a:solidFill>
                  <a:schemeClr val="tx1"/>
                </a:solidFill>
                <a:latin typeface="Calibri" panose="020F0502020204030204" pitchFamily="34" charset="0"/>
                <a:ea typeface="Calibri" panose="020F0502020204030204" pitchFamily="34" charset="0"/>
                <a:cs typeface="+mn-cs"/>
              </a:rPr>
              <a:t>Chambers N and Taylor J 2021 p215)</a:t>
            </a:r>
            <a:endParaRPr lang="en-GB" sz="1800" b="0" kern="1200">
              <a:solidFill>
                <a:schemeClr val="tx1"/>
              </a:solidFill>
              <a:latin typeface="Calibri" panose="020F0502020204030204" pitchFamily="34" charset="0"/>
              <a:ea typeface="Calibri" panose="020F0502020204030204" pitchFamily="34" charset="0"/>
              <a:cs typeface="+mn-cs"/>
            </a:endParaRPr>
          </a:p>
        </p:txBody>
      </p:sp>
      <p:pic>
        <p:nvPicPr>
          <p:cNvPr id="3" name="Picture 2" descr="Image of a building with triangle roof with the word &quot;Patient-Centred Care&quot; and 5 square pillars underneath with the following word on each from left to right: &#10;&#10;Kindness&#10;Attentiveness&#10;Empowerment&#10;Professional Competence&#10;Organisational Competence&#10;"/>
          <p:cNvPicPr>
            <a:picLocks noChangeAspect="1"/>
          </p:cNvPicPr>
          <p:nvPr/>
        </p:nvPicPr>
        <p:blipFill rotWithShape="1">
          <a:blip r:embed="rId2"/>
          <a:srcRect l="62872" t="19758" r="16912" b="26468"/>
          <a:stretch/>
        </p:blipFill>
        <p:spPr>
          <a:xfrm>
            <a:off x="3923435" y="1711234"/>
            <a:ext cx="5183555" cy="4859383"/>
          </a:xfrm>
          <a:prstGeom prst="rect">
            <a:avLst/>
          </a:prstGeom>
        </p:spPr>
      </p:pic>
    </p:spTree>
    <p:extLst>
      <p:ext uri="{BB962C8B-B14F-4D97-AF65-F5344CB8AC3E}">
        <p14:creationId xmlns:p14="http://schemas.microsoft.com/office/powerpoint/2010/main" val="18809704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050591-0674-5292-488F-CB9E70342765}"/>
              </a:ext>
            </a:extLst>
          </p:cNvPr>
          <p:cNvSpPr>
            <a:spLocks noGrp="1"/>
          </p:cNvSpPr>
          <p:nvPr>
            <p:ph type="ctrTitle"/>
          </p:nvPr>
        </p:nvSpPr>
        <p:spPr>
          <a:xfrm>
            <a:off x="1252452" y="1848758"/>
            <a:ext cx="8107084" cy="517588"/>
          </a:xfrm>
        </p:spPr>
        <p:txBody>
          <a:bodyPr lIns="0" tIns="45720" rIns="0" bIns="45720" anchor="t">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7200">
                <a:ea typeface="Calibri"/>
                <a:cs typeface="Calibri"/>
              </a:rPr>
              <a:t>Q&amp;A </a:t>
            </a:r>
            <a:endParaRPr lang="en-US" sz="7200">
              <a:cs typeface="Calibri"/>
            </a:endParaRPr>
          </a:p>
        </p:txBody>
      </p:sp>
    </p:spTree>
    <p:extLst>
      <p:ext uri="{BB962C8B-B14F-4D97-AF65-F5344CB8AC3E}">
        <p14:creationId xmlns:p14="http://schemas.microsoft.com/office/powerpoint/2010/main" val="79850429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1500DA-365C-D244-1742-D771CBCB3854}"/>
              </a:ext>
            </a:extLst>
          </p:cNvPr>
          <p:cNvSpPr txBox="1"/>
          <p:nvPr/>
        </p:nvSpPr>
        <p:spPr>
          <a:xfrm>
            <a:off x="2740668" y="4714276"/>
            <a:ext cx="797329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chemeClr val="accent2"/>
                </a:solidFill>
                <a:hlinkClick r:id="rId3">
                  <a:extLst>
                    <a:ext uri="{A12FA001-AC4F-418D-AE19-62706E023703}">
                      <ahyp:hlinkClr xmlns:ahyp="http://schemas.microsoft.com/office/drawing/2018/hyperlinkcolor" val="tx"/>
                    </a:ext>
                  </a:extLst>
                </a:hlinkClick>
              </a:rPr>
              <a:t>https://app.sli.do/event/vuXGbuUbx6UvcyLaMca2p8</a:t>
            </a:r>
            <a:r>
              <a:rPr lang="en-US" sz="3600">
                <a:solidFill>
                  <a:schemeClr val="accent2"/>
                </a:solidFill>
              </a:rPr>
              <a:t> </a:t>
            </a:r>
            <a:endParaRPr lang="en-US" sz="3600">
              <a:solidFill>
                <a:schemeClr val="accent2"/>
              </a:solidFill>
              <a:ea typeface="Calibri"/>
              <a:cs typeface="Calibri"/>
            </a:endParaRPr>
          </a:p>
        </p:txBody>
      </p:sp>
      <p:pic>
        <p:nvPicPr>
          <p:cNvPr id="5" name="Picture 4" descr="A qr code with a blue border&#10;&#10;Description automatically generated">
            <a:extLst>
              <a:ext uri="{FF2B5EF4-FFF2-40B4-BE49-F238E27FC236}">
                <a16:creationId xmlns:a16="http://schemas.microsoft.com/office/drawing/2014/main" id="{01BCB803-0FE9-9C35-CE45-C35BE3B2D187}"/>
              </a:ext>
            </a:extLst>
          </p:cNvPr>
          <p:cNvPicPr>
            <a:picLocks noChangeAspect="1"/>
          </p:cNvPicPr>
          <p:nvPr/>
        </p:nvPicPr>
        <p:blipFill>
          <a:blip r:embed="rId4"/>
          <a:stretch>
            <a:fillRect/>
          </a:stretch>
        </p:blipFill>
        <p:spPr>
          <a:xfrm>
            <a:off x="2083045" y="1496023"/>
            <a:ext cx="3157105" cy="3120737"/>
          </a:xfrm>
          <a:prstGeom prst="rect">
            <a:avLst/>
          </a:prstGeom>
        </p:spPr>
      </p:pic>
      <p:sp>
        <p:nvSpPr>
          <p:cNvPr id="8" name="Rectangle 7">
            <a:extLst>
              <a:ext uri="{FF2B5EF4-FFF2-40B4-BE49-F238E27FC236}">
                <a16:creationId xmlns:a16="http://schemas.microsoft.com/office/drawing/2014/main" id="{E0491C4E-EA39-4B7E-2D2E-A712BD92420D}"/>
              </a:ext>
            </a:extLst>
          </p:cNvPr>
          <p:cNvSpPr/>
          <p:nvPr/>
        </p:nvSpPr>
        <p:spPr>
          <a:xfrm>
            <a:off x="5748704" y="1799491"/>
            <a:ext cx="6050571" cy="252632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0"/>
              </a:spcBef>
            </a:pPr>
            <a:r>
              <a:rPr lang="en-US" sz="2400" b="1">
                <a:solidFill>
                  <a:srgbClr val="29398F"/>
                </a:solidFill>
                <a:ea typeface="Calibri"/>
                <a:cs typeface="Calibri"/>
              </a:rPr>
              <a:t>What's something you are proud of that you </a:t>
            </a:r>
            <a:endParaRPr lang="en-US" sz="2400" b="1">
              <a:solidFill>
                <a:srgbClr val="000000"/>
              </a:solidFill>
              <a:ea typeface="Calibri"/>
              <a:cs typeface="Calibri"/>
            </a:endParaRPr>
          </a:p>
          <a:p>
            <a:pPr algn="ctr">
              <a:spcBef>
                <a:spcPct val="0"/>
              </a:spcBef>
            </a:pPr>
            <a:r>
              <a:rPr lang="en-US" sz="2400" b="1">
                <a:solidFill>
                  <a:srgbClr val="29398F"/>
                </a:solidFill>
                <a:ea typeface="Calibri"/>
                <a:cs typeface="Calibri"/>
              </a:rPr>
              <a:t>are doing in your maternity services to tackle </a:t>
            </a:r>
            <a:endParaRPr lang="en-US" sz="2400" b="1">
              <a:solidFill>
                <a:srgbClr val="000000"/>
              </a:solidFill>
              <a:ea typeface="Calibri"/>
              <a:cs typeface="Calibri"/>
            </a:endParaRPr>
          </a:p>
          <a:p>
            <a:pPr algn="ctr">
              <a:spcBef>
                <a:spcPct val="0"/>
              </a:spcBef>
            </a:pPr>
            <a:r>
              <a:rPr lang="en-US" sz="2400" b="1">
                <a:solidFill>
                  <a:srgbClr val="29398F"/>
                </a:solidFill>
                <a:ea typeface="Calibri"/>
                <a:cs typeface="Calibri"/>
              </a:rPr>
              <a:t>Health inequalities? </a:t>
            </a:r>
            <a:endParaRPr lang="en-US" sz="2400" b="1">
              <a:solidFill>
                <a:srgbClr val="FFFFFF"/>
              </a:solidFill>
              <a:ea typeface="Calibri"/>
              <a:cs typeface="Calibri"/>
            </a:endParaRPr>
          </a:p>
          <a:p>
            <a:pPr algn="ctr">
              <a:spcBef>
                <a:spcPct val="0"/>
              </a:spcBef>
            </a:pPr>
            <a:r>
              <a:rPr lang="en-US" sz="2400" b="1">
                <a:solidFill>
                  <a:srgbClr val="29398F"/>
                </a:solidFill>
                <a:ea typeface="Calibri"/>
                <a:cs typeface="Calibri"/>
              </a:rPr>
              <a:t>(please add your name)</a:t>
            </a:r>
            <a:endParaRPr lang="en-US" sz="2400" b="1">
              <a:ea typeface="Calibri"/>
              <a:cs typeface="Calibri"/>
            </a:endParaRPr>
          </a:p>
        </p:txBody>
      </p:sp>
      <p:sp>
        <p:nvSpPr>
          <p:cNvPr id="6" name="Title 5">
            <a:extLst>
              <a:ext uri="{FF2B5EF4-FFF2-40B4-BE49-F238E27FC236}">
                <a16:creationId xmlns:a16="http://schemas.microsoft.com/office/drawing/2014/main" id="{ADCF3540-3011-ECB3-1C05-4A8C90006AB5}"/>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228193287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C5015-50DB-C75F-29CC-7AAD4F1288CB}"/>
              </a:ext>
            </a:extLst>
          </p:cNvPr>
          <p:cNvSpPr>
            <a:spLocks noGrp="1"/>
          </p:cNvSpPr>
          <p:nvPr>
            <p:ph type="ctrTitle"/>
          </p:nvPr>
        </p:nvSpPr>
        <p:spPr>
          <a:xfrm>
            <a:off x="1219814" y="322227"/>
            <a:ext cx="8107084" cy="517588"/>
          </a:xfrm>
        </p:spPr>
        <p:txBody>
          <a:bodyPr>
            <a:noAutofit/>
          </a:bodyPr>
          <a:lstStyle/>
          <a:p>
            <a:r>
              <a:rPr lang="en-US" sz="3600"/>
              <a:t>Tell us what you think </a:t>
            </a:r>
            <a:endParaRPr lang="en-US" sz="3200"/>
          </a:p>
        </p:txBody>
      </p:sp>
      <p:sp>
        <p:nvSpPr>
          <p:cNvPr id="8" name="TextBox 7">
            <a:extLst>
              <a:ext uri="{FF2B5EF4-FFF2-40B4-BE49-F238E27FC236}">
                <a16:creationId xmlns:a16="http://schemas.microsoft.com/office/drawing/2014/main" id="{77E0D661-3B1E-5424-6AAB-802FFEEB45BE}"/>
              </a:ext>
            </a:extLst>
          </p:cNvPr>
          <p:cNvSpPr txBox="1"/>
          <p:nvPr/>
        </p:nvSpPr>
        <p:spPr>
          <a:xfrm>
            <a:off x="5666628" y="2135588"/>
            <a:ext cx="5871563" cy="2800767"/>
          </a:xfrm>
          <a:prstGeom prst="rect">
            <a:avLst/>
          </a:prstGeom>
          <a:noFill/>
        </p:spPr>
        <p:txBody>
          <a:bodyPr wrap="square" lIns="91440" tIns="45720" rIns="91440" bIns="4572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GB">
                <a:solidFill>
                  <a:schemeClr val="accent2"/>
                </a:solidFill>
              </a:rPr>
              <a:t>Scan here to access our evaluation or use the link in the chat</a:t>
            </a:r>
          </a:p>
          <a:p>
            <a:endParaRPr lang="en-GB">
              <a:solidFill>
                <a:schemeClr val="accent2"/>
              </a:solidFill>
              <a:ea typeface="+mn-lt"/>
              <a:cs typeface="+mn-lt"/>
            </a:endParaRPr>
          </a:p>
          <a:p>
            <a:r>
              <a:rPr lang="en-GB">
                <a:solidFill>
                  <a:schemeClr val="accent2"/>
                </a:solidFill>
                <a:ea typeface="+mn-lt"/>
                <a:cs typeface="+mn-lt"/>
              </a:rPr>
              <a:t>URL</a:t>
            </a:r>
          </a:p>
          <a:p>
            <a:r>
              <a:rPr lang="en-GB">
                <a:solidFill>
                  <a:schemeClr val="accent2"/>
                </a:solidFill>
                <a:ea typeface="+mn-lt"/>
                <a:cs typeface="+mn-lt"/>
                <a:hlinkClick r:id="rId3">
                  <a:extLst>
                    <a:ext uri="{A12FA001-AC4F-418D-AE19-62706E023703}">
                      <ahyp:hlinkClr xmlns:ahyp="http://schemas.microsoft.com/office/drawing/2018/hyperlinkcolor" val="tx"/>
                    </a:ext>
                  </a:extLst>
                </a:hlinkClick>
              </a:rPr>
              <a:t>https://www.smartsurvey.co.uk/s/J6NN2G/</a:t>
            </a:r>
            <a:r>
              <a:rPr lang="en-GB">
                <a:solidFill>
                  <a:schemeClr val="accent2"/>
                </a:solidFill>
                <a:ea typeface="+mn-lt"/>
                <a:cs typeface="+mn-lt"/>
              </a:rPr>
              <a:t> </a:t>
            </a:r>
          </a:p>
          <a:p>
            <a:endParaRPr lang="en-GB">
              <a:ea typeface="Calibri"/>
              <a:cs typeface="Calibri"/>
            </a:endParaRPr>
          </a:p>
          <a:p>
            <a:endParaRPr lang="en-GB" sz="3200"/>
          </a:p>
        </p:txBody>
      </p:sp>
      <p:pic>
        <p:nvPicPr>
          <p:cNvPr id="4" name="Picture 3" descr="A qr code with a few black squares&#10;&#10;Description automatically generated">
            <a:extLst>
              <a:ext uri="{FF2B5EF4-FFF2-40B4-BE49-F238E27FC236}">
                <a16:creationId xmlns:a16="http://schemas.microsoft.com/office/drawing/2014/main" id="{1EFFEDEE-B54A-DB79-EB66-D68ECB74F9DE}"/>
              </a:ext>
            </a:extLst>
          </p:cNvPr>
          <p:cNvPicPr>
            <a:picLocks noChangeAspect="1"/>
          </p:cNvPicPr>
          <p:nvPr/>
        </p:nvPicPr>
        <p:blipFill rotWithShape="1">
          <a:blip r:embed="rId4"/>
          <a:srcRect r="585" b="-188"/>
          <a:stretch/>
        </p:blipFill>
        <p:spPr>
          <a:xfrm>
            <a:off x="1393581" y="1473077"/>
            <a:ext cx="3741104" cy="3904532"/>
          </a:xfrm>
          <a:prstGeom prst="rect">
            <a:avLst/>
          </a:prstGeom>
        </p:spPr>
      </p:pic>
    </p:spTree>
    <p:extLst>
      <p:ext uri="{BB962C8B-B14F-4D97-AF65-F5344CB8AC3E}">
        <p14:creationId xmlns:p14="http://schemas.microsoft.com/office/powerpoint/2010/main" val="1062803189"/>
      </p:ext>
    </p:extLst>
  </p:cSld>
  <p:clrMapOvr>
    <a:masterClrMapping/>
  </p:clrMapOvr>
  <p:extLst>
    <p:ext uri="{6950BFC3-D8DA-4A85-94F7-54DA5524770B}">
      <p188:commentRel xmlns:p188="http://schemas.microsoft.com/office/powerpoint/2018/8/main" r:id="rId2"/>
    </p:ext>
  </p:extLs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544F6-3745-F3B3-7C02-274752AC716D}"/>
              </a:ext>
            </a:extLst>
          </p:cNvPr>
          <p:cNvSpPr>
            <a:spLocks noGrp="1"/>
          </p:cNvSpPr>
          <p:nvPr>
            <p:ph type="ctrTitle"/>
          </p:nvPr>
        </p:nvSpPr>
        <p:spPr/>
        <p:txBody>
          <a:bodyPr lIns="0" tIns="45720" rIns="91440" bIns="45720" anchor="t"/>
          <a:lstStyle/>
          <a:p>
            <a:r>
              <a:rPr lang="en-US" sz="3450">
                <a:ea typeface="Calibri"/>
                <a:cs typeface="Calibri"/>
              </a:rPr>
              <a:t>RESOURCES</a:t>
            </a:r>
          </a:p>
        </p:txBody>
      </p:sp>
      <p:sp>
        <p:nvSpPr>
          <p:cNvPr id="4" name="TextBox 3">
            <a:extLst>
              <a:ext uri="{FF2B5EF4-FFF2-40B4-BE49-F238E27FC236}">
                <a16:creationId xmlns:a16="http://schemas.microsoft.com/office/drawing/2014/main" id="{034A00FB-EFDE-8712-F213-276765B8BC47}"/>
              </a:ext>
            </a:extLst>
          </p:cNvPr>
          <p:cNvSpPr txBox="1"/>
          <p:nvPr/>
        </p:nvSpPr>
        <p:spPr>
          <a:xfrm>
            <a:off x="6669505" y="2458453"/>
            <a:ext cx="4818647"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solidFill>
                  <a:srgbClr val="29398F"/>
                </a:solidFill>
                <a:cs typeface="Segoe UI"/>
              </a:rPr>
              <a:t>Scan here to access our improvement blogs and resources</a:t>
            </a:r>
            <a:endParaRPr lang="en-US" sz="2400">
              <a:ea typeface="Calibri"/>
              <a:cs typeface="Segoe UI"/>
            </a:endParaRPr>
          </a:p>
          <a:p>
            <a:r>
              <a:rPr lang="en-GB" sz="2400">
                <a:cs typeface="Segoe UI"/>
              </a:rPr>
              <a:t>​</a:t>
            </a:r>
            <a:endParaRPr lang="en-GB" sz="2400">
              <a:ea typeface="Calibri"/>
              <a:cs typeface="Segoe UI"/>
            </a:endParaRPr>
          </a:p>
          <a:p>
            <a:r>
              <a:rPr lang="en-GB" sz="2400">
                <a:solidFill>
                  <a:srgbClr val="29398F"/>
                </a:solidFill>
                <a:cs typeface="Segoe UI"/>
              </a:rPr>
              <a:t>URL</a:t>
            </a:r>
            <a:r>
              <a:rPr lang="en-US" sz="2400">
                <a:cs typeface="Segoe UI"/>
              </a:rPr>
              <a:t>​</a:t>
            </a:r>
            <a:endParaRPr lang="en-US" sz="2400">
              <a:ea typeface="Calibri"/>
              <a:cs typeface="Segoe UI"/>
            </a:endParaRPr>
          </a:p>
          <a:p>
            <a:r>
              <a:rPr lang="en-US" sz="2400">
                <a:solidFill>
                  <a:schemeClr val="accent2"/>
                </a:solidFill>
                <a:ea typeface="+mn-lt"/>
                <a:cs typeface="+mn-lt"/>
                <a:hlinkClick r:id="rId3">
                  <a:extLst>
                    <a:ext uri="{A12FA001-AC4F-418D-AE19-62706E023703}">
                      <ahyp:hlinkClr xmlns:ahyp="http://schemas.microsoft.com/office/drawing/2018/hyperlinkcolor" val="tx"/>
                    </a:ext>
                  </a:extLst>
                </a:hlinkClick>
              </a:rPr>
              <a:t>https://nhsproviders.org/development-offer/improvement/resources</a:t>
            </a:r>
            <a:r>
              <a:rPr lang="en-US" sz="2400">
                <a:solidFill>
                  <a:schemeClr val="accent2"/>
                </a:solidFill>
                <a:ea typeface="+mn-lt"/>
                <a:cs typeface="+mn-lt"/>
              </a:rPr>
              <a:t> </a:t>
            </a:r>
            <a:endParaRPr lang="en-US"/>
          </a:p>
          <a:p>
            <a:endParaRPr lang="en-GB" sz="2400">
              <a:solidFill>
                <a:schemeClr val="accent2"/>
              </a:solidFill>
              <a:ea typeface="Calibri"/>
              <a:cs typeface="Calibri"/>
            </a:endParaRPr>
          </a:p>
        </p:txBody>
      </p:sp>
      <p:pic>
        <p:nvPicPr>
          <p:cNvPr id="6" name="Picture 5" descr="A qr code on a white background&#10;&#10;Description automatically generated">
            <a:extLst>
              <a:ext uri="{FF2B5EF4-FFF2-40B4-BE49-F238E27FC236}">
                <a16:creationId xmlns:a16="http://schemas.microsoft.com/office/drawing/2014/main" id="{E82A3370-932C-DA74-11FF-6B9790541949}"/>
              </a:ext>
            </a:extLst>
          </p:cNvPr>
          <p:cNvPicPr>
            <a:picLocks noChangeAspect="1"/>
          </p:cNvPicPr>
          <p:nvPr/>
        </p:nvPicPr>
        <p:blipFill rotWithShape="1">
          <a:blip r:embed="rId4"/>
          <a:srcRect r="3054" b="213"/>
          <a:stretch/>
        </p:blipFill>
        <p:spPr>
          <a:xfrm>
            <a:off x="1185362" y="1270585"/>
            <a:ext cx="4933447" cy="4687815"/>
          </a:xfrm>
          <a:prstGeom prst="rect">
            <a:avLst/>
          </a:prstGeom>
        </p:spPr>
      </p:pic>
    </p:spTree>
    <p:extLst>
      <p:ext uri="{BB962C8B-B14F-4D97-AF65-F5344CB8AC3E}">
        <p14:creationId xmlns:p14="http://schemas.microsoft.com/office/powerpoint/2010/main" val="28438997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544F6-3745-F3B3-7C02-274752AC716D}"/>
              </a:ext>
            </a:extLst>
          </p:cNvPr>
          <p:cNvSpPr>
            <a:spLocks noGrp="1"/>
          </p:cNvSpPr>
          <p:nvPr>
            <p:ph type="ctrTitle"/>
          </p:nvPr>
        </p:nvSpPr>
        <p:spPr/>
        <p:txBody>
          <a:bodyPr lIns="0" tIns="45720" rIns="91440" bIns="45720" anchor="t"/>
          <a:lstStyle/>
          <a:p>
            <a:r>
              <a:rPr lang="en-US" sz="3450">
                <a:ea typeface="Calibri"/>
                <a:cs typeface="Calibri"/>
              </a:rPr>
              <a:t>ACE CONFERENCE (12 - 13 November) </a:t>
            </a:r>
            <a:endParaRPr lang="en-US"/>
          </a:p>
        </p:txBody>
      </p:sp>
      <p:pic>
        <p:nvPicPr>
          <p:cNvPr id="3" name="Picture 2" descr="A colorful rectangular background with white text&#10;&#10;Description automatically generated">
            <a:extLst>
              <a:ext uri="{FF2B5EF4-FFF2-40B4-BE49-F238E27FC236}">
                <a16:creationId xmlns:a16="http://schemas.microsoft.com/office/drawing/2014/main" id="{ACB093D3-F6B1-E31D-88C9-63D1F18CAD2C}"/>
              </a:ext>
            </a:extLst>
          </p:cNvPr>
          <p:cNvPicPr>
            <a:picLocks noChangeAspect="1"/>
          </p:cNvPicPr>
          <p:nvPr/>
        </p:nvPicPr>
        <p:blipFill>
          <a:blip r:embed="rId2"/>
          <a:stretch>
            <a:fillRect/>
          </a:stretch>
        </p:blipFill>
        <p:spPr>
          <a:xfrm>
            <a:off x="959055" y="1197388"/>
            <a:ext cx="7535934" cy="4463221"/>
          </a:xfrm>
          <a:prstGeom prst="rect">
            <a:avLst/>
          </a:prstGeom>
        </p:spPr>
      </p:pic>
      <p:pic>
        <p:nvPicPr>
          <p:cNvPr id="5" name="Picture 4" descr="A qr code on a white background&#10;&#10;Description automatically generated">
            <a:extLst>
              <a:ext uri="{FF2B5EF4-FFF2-40B4-BE49-F238E27FC236}">
                <a16:creationId xmlns:a16="http://schemas.microsoft.com/office/drawing/2014/main" id="{C6B0019A-E297-C328-E89B-4ED05C9E283C}"/>
              </a:ext>
            </a:extLst>
          </p:cNvPr>
          <p:cNvPicPr>
            <a:picLocks noChangeAspect="1"/>
          </p:cNvPicPr>
          <p:nvPr/>
        </p:nvPicPr>
        <p:blipFill>
          <a:blip r:embed="rId3"/>
          <a:stretch>
            <a:fillRect/>
          </a:stretch>
        </p:blipFill>
        <p:spPr>
          <a:xfrm>
            <a:off x="8752223" y="1195389"/>
            <a:ext cx="3209925" cy="2903120"/>
          </a:xfrm>
          <a:prstGeom prst="rect">
            <a:avLst/>
          </a:prstGeom>
        </p:spPr>
      </p:pic>
      <p:sp>
        <p:nvSpPr>
          <p:cNvPr id="6" name="TextBox 5">
            <a:extLst>
              <a:ext uri="{FF2B5EF4-FFF2-40B4-BE49-F238E27FC236}">
                <a16:creationId xmlns:a16="http://schemas.microsoft.com/office/drawing/2014/main" id="{CC59500B-9E53-F6F6-A0A7-8B1DDD6198F5}"/>
              </a:ext>
            </a:extLst>
          </p:cNvPr>
          <p:cNvSpPr txBox="1"/>
          <p:nvPr/>
        </p:nvSpPr>
        <p:spPr>
          <a:xfrm>
            <a:off x="8985584" y="4533901"/>
            <a:ext cx="2743200" cy="1477328"/>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2060"/>
                </a:solidFill>
                <a:ea typeface="Calibri"/>
                <a:cs typeface="Calibri"/>
              </a:rPr>
              <a:t>Book here</a:t>
            </a:r>
            <a:r>
              <a:rPr lang="en-US">
                <a:solidFill>
                  <a:srgbClr val="002060"/>
                </a:solidFill>
                <a:ea typeface="Calibri"/>
                <a:cs typeface="Calibri"/>
              </a:rPr>
              <a:t> - </a:t>
            </a:r>
            <a:r>
              <a:rPr lang="en-US">
                <a:solidFill>
                  <a:srgbClr val="002060"/>
                </a:solidFill>
                <a:ea typeface="Calibri"/>
                <a:cs typeface="Calibri"/>
                <a:hlinkClick r:id="rId4">
                  <a:extLst>
                    <a:ext uri="{A12FA001-AC4F-418D-AE19-62706E023703}">
                      <ahyp:hlinkClr xmlns:ahyp="http://schemas.microsoft.com/office/drawing/2018/hyperlinkcolor" val="tx"/>
                    </a:ext>
                  </a:extLst>
                </a:hlinkClick>
              </a:rPr>
              <a:t>https://www.eventsforce.net/nhsproviders/frontend/reg/tSelectBookingMode.csp</a:t>
            </a:r>
            <a:r>
              <a:rPr lang="en-US">
                <a:solidFill>
                  <a:srgbClr val="002060"/>
                </a:solidFill>
                <a:ea typeface="Calibri"/>
                <a:cs typeface="Calibri"/>
              </a:rPr>
              <a:t>?</a:t>
            </a:r>
            <a:endParaRPr lang="en-US">
              <a:solidFill>
                <a:srgbClr val="002060"/>
              </a:solidFill>
            </a:endParaRPr>
          </a:p>
        </p:txBody>
      </p:sp>
    </p:spTree>
    <p:extLst>
      <p:ext uri="{BB962C8B-B14F-4D97-AF65-F5344CB8AC3E}">
        <p14:creationId xmlns:p14="http://schemas.microsoft.com/office/powerpoint/2010/main" val="1618497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GB"/>
          </a:p>
        </p:txBody>
      </p:sp>
      <p:sp>
        <p:nvSpPr>
          <p:cNvPr id="5" name="Text Placeholder 4"/>
          <p:cNvSpPr>
            <a:spLocks noGrp="1"/>
          </p:cNvSpPr>
          <p:nvPr>
            <p:ph type="body" idx="1"/>
          </p:nvPr>
        </p:nvSpPr>
        <p:spPr>
          <a:xfrm>
            <a:off x="342900" y="457200"/>
            <a:ext cx="10679430" cy="7078861"/>
          </a:xfrm>
        </p:spPr>
        <p:txBody>
          <a:bodyPr lIns="0" tIns="0" rIns="0" bIns="0" anchor="t"/>
          <a:lstStyle/>
          <a:p>
            <a:pPr marL="0" indent="0" algn="ctr">
              <a:buNone/>
            </a:pPr>
            <a:r>
              <a:rPr lang="en-GB" sz="3600" b="1">
                <a:solidFill>
                  <a:schemeClr val="accent4"/>
                </a:solidFill>
              </a:rPr>
              <a:t>ISSUES FOR BOARDS IN RELATION TO MATERNITY SERVICES</a:t>
            </a:r>
            <a:endParaRPr lang="en-US"/>
          </a:p>
          <a:p>
            <a:pPr marL="197485" indent="-197485" algn="ctr"/>
            <a:endParaRPr lang="en-GB" sz="3600" b="1">
              <a:solidFill>
                <a:schemeClr val="accent4"/>
              </a:solidFill>
            </a:endParaRPr>
          </a:p>
          <a:p>
            <a:pPr marL="457200" indent="-457200" algn="l">
              <a:buFont typeface="Wingdings" panose="05000000000000000000" pitchFamily="2" charset="2"/>
              <a:buChar char="Ø"/>
            </a:pPr>
            <a:r>
              <a:rPr lang="en-GB" sz="2400">
                <a:solidFill>
                  <a:schemeClr val="tx1"/>
                </a:solidFill>
                <a:latin typeface="Poppins SemiBold"/>
              </a:rPr>
              <a:t>Multiple inquiries including Morecambe Bay, Shrewsbury &amp; Telford, East Kent, Nottingham…</a:t>
            </a:r>
          </a:p>
          <a:p>
            <a:pPr marL="0" indent="0">
              <a:buNone/>
            </a:pPr>
            <a:endParaRPr lang="en-GB" sz="2400">
              <a:solidFill>
                <a:schemeClr val="tx1"/>
              </a:solidFill>
              <a:latin typeface="Poppins SemiBold"/>
            </a:endParaRPr>
          </a:p>
          <a:p>
            <a:pPr marL="457200" indent="-457200" algn="l">
              <a:buFont typeface="Wingdings" panose="05000000000000000000" pitchFamily="2" charset="2"/>
              <a:buChar char="Ø"/>
            </a:pPr>
            <a:r>
              <a:rPr lang="en-GB" sz="2400">
                <a:solidFill>
                  <a:schemeClr val="tx1"/>
                </a:solidFill>
                <a:latin typeface="Poppins SemiBold"/>
              </a:rPr>
              <a:t>Common issues around not listening to women, poor inter-professional relationships, variation in clinical competence, clinical effectiveness ideologies</a:t>
            </a:r>
          </a:p>
          <a:p>
            <a:pPr marL="0" indent="0">
              <a:buNone/>
            </a:pPr>
            <a:endParaRPr lang="en-GB" sz="2400">
              <a:solidFill>
                <a:schemeClr val="tx1"/>
              </a:solidFill>
              <a:latin typeface="Poppins SemiBold"/>
            </a:endParaRPr>
          </a:p>
          <a:p>
            <a:pPr marL="457200" indent="-457200" algn="l">
              <a:buFont typeface="Wingdings" panose="05000000000000000000" pitchFamily="2" charset="2"/>
              <a:buChar char="Ø"/>
            </a:pPr>
            <a:r>
              <a:rPr lang="en-GB" sz="2400">
                <a:solidFill>
                  <a:schemeClr val="tx1"/>
                </a:solidFill>
                <a:latin typeface="Poppins SemiBold"/>
              </a:rPr>
              <a:t>Lack of focus on this high-risk service by boards</a:t>
            </a:r>
          </a:p>
          <a:p>
            <a:pPr marL="0" indent="0">
              <a:buNone/>
            </a:pPr>
            <a:endParaRPr lang="en-GB" sz="2400">
              <a:solidFill>
                <a:schemeClr val="tx1"/>
              </a:solidFill>
              <a:latin typeface="Poppins SemiBold"/>
            </a:endParaRPr>
          </a:p>
          <a:p>
            <a:pPr marL="457200" indent="-457200" algn="l">
              <a:buFont typeface="Wingdings" panose="05000000000000000000" pitchFamily="2" charset="2"/>
              <a:buChar char="Ø"/>
            </a:pPr>
            <a:r>
              <a:rPr lang="en-GB" sz="2400">
                <a:solidFill>
                  <a:schemeClr val="tx1"/>
                </a:solidFill>
                <a:latin typeface="Poppins SemiBold"/>
              </a:rPr>
              <a:t>What would Francis say if there was a Francis-style national public inquiry?</a:t>
            </a:r>
          </a:p>
          <a:p>
            <a:pPr marL="457200" indent="-457200" algn="l">
              <a:buFont typeface="Wingdings" panose="05000000000000000000" pitchFamily="2" charset="2"/>
              <a:buChar char="Ø"/>
            </a:pPr>
            <a:endParaRPr lang="en-GB" sz="3200">
              <a:solidFill>
                <a:schemeClr val="tx1"/>
              </a:solidFill>
            </a:endParaRPr>
          </a:p>
          <a:p>
            <a:pPr marL="571500" indent="-571500" algn="l">
              <a:buFont typeface="Arial" panose="020B0604020202020204" pitchFamily="34" charset="0"/>
              <a:buChar char="•"/>
            </a:pPr>
            <a:endParaRPr lang="en-GB" sz="3200">
              <a:solidFill>
                <a:schemeClr val="accent4"/>
              </a:solidFill>
            </a:endParaRPr>
          </a:p>
          <a:p>
            <a:pPr marL="571500" indent="-571500" algn="l">
              <a:buFont typeface="Arial" panose="020B0604020202020204" pitchFamily="34" charset="0"/>
              <a:buChar char="•"/>
            </a:pPr>
            <a:endParaRPr lang="en-GB" sz="3200">
              <a:solidFill>
                <a:schemeClr val="accent4"/>
              </a:solidFill>
            </a:endParaRPr>
          </a:p>
        </p:txBody>
      </p:sp>
    </p:spTree>
    <p:extLst>
      <p:ext uri="{BB962C8B-B14F-4D97-AF65-F5344CB8AC3E}">
        <p14:creationId xmlns:p14="http://schemas.microsoft.com/office/powerpoint/2010/main" val="1377352499"/>
      </p:ext>
    </p:extLst>
  </p:cSld>
  <p:clrMapOvr>
    <a:masterClrMapping/>
  </p:clrMapOvr>
</p:sld>
</file>

<file path=ppt/theme/theme1.xml><?xml version="1.0" encoding="utf-8"?>
<a:theme xmlns:a="http://schemas.openxmlformats.org/drawingml/2006/main" name="NHSP theme 1a">
  <a:themeElements>
    <a:clrScheme name="Custom 8">
      <a:dk1>
        <a:srgbClr val="000000"/>
      </a:dk1>
      <a:lt1>
        <a:srgbClr val="FFFFFF"/>
      </a:lt1>
      <a:dk2>
        <a:srgbClr val="3E505A"/>
      </a:dk2>
      <a:lt2>
        <a:srgbClr val="CED8DD"/>
      </a:lt2>
      <a:accent1>
        <a:srgbClr val="F0532D"/>
      </a:accent1>
      <a:accent2>
        <a:srgbClr val="29398F"/>
      </a:accent2>
      <a:accent3>
        <a:srgbClr val="C00848"/>
      </a:accent3>
      <a:accent4>
        <a:srgbClr val="F79131"/>
      </a:accent4>
      <a:accent5>
        <a:srgbClr val="00A89C"/>
      </a:accent5>
      <a:accent6>
        <a:srgbClr val="00633F"/>
      </a:accent6>
      <a:hlink>
        <a:srgbClr val="F79131"/>
      </a:hlink>
      <a:folHlink>
        <a:srgbClr val="9DA6A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HealthInnoWest">
      <a:dk1>
        <a:srgbClr val="393539"/>
      </a:dk1>
      <a:lt1>
        <a:srgbClr val="FFFFFF"/>
      </a:lt1>
      <a:dk2>
        <a:srgbClr val="48237D"/>
      </a:dk2>
      <a:lt2>
        <a:srgbClr val="F5F5F5"/>
      </a:lt2>
      <a:accent1>
        <a:srgbClr val="227AB9"/>
      </a:accent1>
      <a:accent2>
        <a:srgbClr val="57788F"/>
      </a:accent2>
      <a:accent3>
        <a:srgbClr val="008091"/>
      </a:accent3>
      <a:accent4>
        <a:srgbClr val="9C4179"/>
      </a:accent4>
      <a:accent5>
        <a:srgbClr val="C0402F"/>
      </a:accent5>
      <a:accent6>
        <a:srgbClr val="870D33"/>
      </a:accent6>
      <a:hlink>
        <a:srgbClr val="004F99"/>
      </a:hlink>
      <a:folHlink>
        <a:srgbClr val="48237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6361F09B21A804F824D0804817B9451" ma:contentTypeVersion="18" ma:contentTypeDescription="Create a new document." ma:contentTypeScope="" ma:versionID="fd8830306ad0f1481539402cfddbd242">
  <xsd:schema xmlns:xsd="http://www.w3.org/2001/XMLSchema" xmlns:xs="http://www.w3.org/2001/XMLSchema" xmlns:p="http://schemas.microsoft.com/office/2006/metadata/properties" xmlns:ns2="47dd78af-cfc5-4e7a-8799-591ad7ced2cf" xmlns:ns3="91879da0-9969-4788-bbb1-7f1899c198fe" targetNamespace="http://schemas.microsoft.com/office/2006/metadata/properties" ma:root="true" ma:fieldsID="bfd267734a8d1beb0a53be9797ae4022" ns2:_="" ns3:_="">
    <xsd:import namespace="47dd78af-cfc5-4e7a-8799-591ad7ced2cf"/>
    <xsd:import namespace="91879da0-9969-4788-bbb1-7f1899c198f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dd78af-cfc5-4e7a-8799-591ad7ced2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beb73b0-c5d4-4c05-b12e-b4108c0f0e2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879da0-9969-4788-bbb1-7f1899c198f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2e16324-b103-49ce-bb9c-8eb177c64a7c}" ma:internalName="TaxCatchAll" ma:showField="CatchAllData" ma:web="91879da0-9969-4788-bbb1-7f1899c198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553963-D350-4AE3-83F7-5B5B83850CFC}">
  <ds:schemaRefs>
    <ds:schemaRef ds:uri="47dd78af-cfc5-4e7a-8799-591ad7ced2cf"/>
    <ds:schemaRef ds:uri="91879da0-9969-4788-bbb1-7f1899c198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4EAA3AE-48F3-4978-B662-561DFCC511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6424</Words>
  <Application>Microsoft Office PowerPoint</Application>
  <PresentationFormat>Widescreen</PresentationFormat>
  <Paragraphs>691</Paragraphs>
  <Slides>84</Slides>
  <Notes>26</Notes>
  <HiddenSlides>0</HiddenSlides>
  <MMClips>0</MMClips>
  <ScaleCrop>false</ScaleCrop>
  <HeadingPairs>
    <vt:vector size="6" baseType="variant">
      <vt:variant>
        <vt:lpstr>Fonts Used</vt:lpstr>
      </vt:variant>
      <vt:variant>
        <vt:i4>22</vt:i4>
      </vt:variant>
      <vt:variant>
        <vt:lpstr>Theme</vt:lpstr>
      </vt:variant>
      <vt:variant>
        <vt:i4>7</vt:i4>
      </vt:variant>
      <vt:variant>
        <vt:lpstr>Slide Titles</vt:lpstr>
      </vt:variant>
      <vt:variant>
        <vt:i4>84</vt:i4>
      </vt:variant>
    </vt:vector>
  </HeadingPairs>
  <TitlesOfParts>
    <vt:vector size="113" baseType="lpstr">
      <vt:lpstr>Amasis MT Pro Black</vt:lpstr>
      <vt:lpstr>Aptos</vt:lpstr>
      <vt:lpstr>Aptos Display</vt:lpstr>
      <vt:lpstr>Aptos Narrow</vt:lpstr>
      <vt:lpstr>Arial</vt:lpstr>
      <vt:lpstr>Arial Black</vt:lpstr>
      <vt:lpstr>Arial,Sans-Serif</vt:lpstr>
      <vt:lpstr>Barlow Bold</vt:lpstr>
      <vt:lpstr>Calibri</vt:lpstr>
      <vt:lpstr>Calibri Light</vt:lpstr>
      <vt:lpstr>Courier New</vt:lpstr>
      <vt:lpstr>Gill Sans Light</vt:lpstr>
      <vt:lpstr>Giorgio Sans Heavy</vt:lpstr>
      <vt:lpstr>Gotham Book</vt:lpstr>
      <vt:lpstr>Poppins SemiBold</vt:lpstr>
      <vt:lpstr>Roboto</vt:lpstr>
      <vt:lpstr>Roboto Medium</vt:lpstr>
      <vt:lpstr>Segoe UI</vt:lpstr>
      <vt:lpstr>Times New Roman</vt:lpstr>
      <vt:lpstr>Trebuchet MS</vt:lpstr>
      <vt:lpstr>Wingdings</vt:lpstr>
      <vt:lpstr>Wingdings 3</vt:lpstr>
      <vt:lpstr>NHSP theme 1a</vt:lpstr>
      <vt:lpstr>Office Theme</vt:lpstr>
      <vt:lpstr>Facet</vt:lpstr>
      <vt:lpstr>Office Theme</vt:lpstr>
      <vt:lpstr>1_Office Theme</vt:lpstr>
      <vt:lpstr>2_Office Theme</vt:lpstr>
      <vt:lpstr>Office Theme</vt:lpstr>
      <vt:lpstr>PowerPoint Presentation</vt:lpstr>
      <vt:lpstr>Agenda </vt:lpstr>
      <vt:lpstr>Housekeeping</vt:lpstr>
      <vt:lpstr>SLIDO</vt:lpstr>
      <vt:lpstr>PowerPoint Presentation</vt:lpstr>
      <vt:lpstr>Using quality improvement to enhance maternity and neonatal outcomes: the role of NHS boards </vt:lpstr>
      <vt:lpstr>PowerPoint Presentation</vt:lpstr>
      <vt:lpstr>Principles of organising for patient-centred care  (from Organising Care Around Patients Chambers N and Taylor J 2021 p215)</vt:lpstr>
      <vt:lpstr>PowerPoint Presentation</vt:lpstr>
      <vt:lpstr>D E F I N I T I O N S O F C O R P O R AT E G O V E R N A N C E</vt:lpstr>
      <vt:lpstr>W H AT I S T H E J O B O F A B O A R D ?</vt:lpstr>
      <vt:lpstr>W H AT A R E B O A R D S F O R ? E X P L A N ATO RY T H E O R I E S A B O U T B O A R D S</vt:lpstr>
      <vt:lpstr>A N E F F E C T I V E B O A R D ?</vt:lpstr>
      <vt:lpstr>E V I D E N C E O F L I N K S B E T W E E N B O A R D S A N D O R G A N I S AT I O N P E R F O R M A N C E</vt:lpstr>
      <vt:lpstr>C A S E S T U D Y  S TA F F O R D  H O S P I TA L:  W H AT  H A P P E N E D ?</vt:lpstr>
      <vt:lpstr>J U D G E M E N T O F F R A N C I S</vt:lpstr>
      <vt:lpstr>Selected findings from study on NHS Board leadership responses to Francis Inquiry into the failures of care at Mid Staffordshire NHS Foundation Trust </vt:lpstr>
      <vt:lpstr>Aims of the study</vt:lpstr>
      <vt:lpstr>Methods</vt:lpstr>
      <vt:lpstr>Desirable characteristics of healthcare boards from scoping interviews with 13 national opinion leaders (2015)</vt:lpstr>
      <vt:lpstr>Selected findings from national survey (2016 n=381)</vt:lpstr>
      <vt:lpstr>Selected findings from case studies (2016/17)</vt:lpstr>
      <vt:lpstr>Suggested roles for ‘full service’ boards (Chambers et al 2020)</vt:lpstr>
      <vt:lpstr>I N T E R C O N N E C T E D N E S S O F R O L E S , B E H AV I O U R S  A N D O U T C O M E S O F T H E  D Y N A M I C B O A R D ( C H A M B E R S E T A L 2 0 20 )</vt:lpstr>
      <vt:lpstr>Learning for boards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Focus on health inequalities within maternity services</vt:lpstr>
      <vt:lpstr>PowerPoint Presentation</vt:lpstr>
      <vt:lpstr>PowerPoint Presentation</vt:lpstr>
      <vt:lpstr>1.DNA Focus </vt:lpstr>
      <vt:lpstr>PowerPoint Presentation</vt:lpstr>
      <vt:lpstr> </vt:lpstr>
      <vt:lpstr>Perinatal mortality and ethnicity</vt:lpstr>
      <vt:lpstr>Comparing the care of Black, Asian and White women whose babies died </vt:lpstr>
      <vt:lpstr>Vulnerabilities identified: Key findings</vt:lpstr>
      <vt:lpstr>Birth Rights report 2022</vt:lpstr>
      <vt:lpstr>A way forward:</vt:lpstr>
      <vt:lpstr>PowerPoint Presentation</vt:lpstr>
      <vt:lpstr>Any questions? 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Population of Focus</vt:lpstr>
      <vt:lpstr>PowerPoint Presentation</vt:lpstr>
      <vt:lpstr>Baseline Data: Outcome Measure</vt:lpstr>
      <vt:lpstr>Change Ideas and PDSAs </vt:lpstr>
      <vt:lpstr>Anti-Racism Approaches We’ve Used</vt:lpstr>
      <vt:lpstr>Our Journey to Date </vt:lpstr>
      <vt:lpstr>PowerPoint Presentation</vt:lpstr>
      <vt:lpstr>Q&amp;A </vt:lpstr>
      <vt:lpstr>PowerPoint Presentation</vt:lpstr>
      <vt:lpstr>Tell us what you think </vt:lpstr>
      <vt:lpstr>RESOURCES</vt:lpstr>
      <vt:lpstr>ACE CONFERENCE (12 - 13 November)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Katie Crooks</cp:lastModifiedBy>
  <cp:revision>1</cp:revision>
  <dcterms:created xsi:type="dcterms:W3CDTF">2024-07-01T13:41:02Z</dcterms:created>
  <dcterms:modified xsi:type="dcterms:W3CDTF">2024-07-17T11:20:44Z</dcterms:modified>
</cp:coreProperties>
</file>