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787" r:id="rId5"/>
    <p:sldMasterId id="2147483793" r:id="rId6"/>
    <p:sldMasterId id="2147483802" r:id="rId7"/>
    <p:sldMasterId id="2147483817" r:id="rId8"/>
    <p:sldMasterId id="2147483827" r:id="rId9"/>
  </p:sldMasterIdLst>
  <p:notesMasterIdLst>
    <p:notesMasterId r:id="rId52"/>
  </p:notesMasterIdLst>
  <p:handoutMasterIdLst>
    <p:handoutMasterId r:id="rId53"/>
  </p:handoutMasterIdLst>
  <p:sldIdLst>
    <p:sldId id="289" r:id="rId10"/>
    <p:sldId id="273" r:id="rId11"/>
    <p:sldId id="290" r:id="rId12"/>
    <p:sldId id="257" r:id="rId13"/>
    <p:sldId id="263" r:id="rId14"/>
    <p:sldId id="264" r:id="rId15"/>
    <p:sldId id="2147473539" r:id="rId16"/>
    <p:sldId id="277" r:id="rId17"/>
    <p:sldId id="266" r:id="rId18"/>
    <p:sldId id="274" r:id="rId19"/>
    <p:sldId id="284" r:id="rId20"/>
    <p:sldId id="2147473545" r:id="rId21"/>
    <p:sldId id="2146847641" r:id="rId22"/>
    <p:sldId id="2147473538" r:id="rId23"/>
    <p:sldId id="2147473546" r:id="rId24"/>
    <p:sldId id="265" r:id="rId25"/>
    <p:sldId id="2147473534" r:id="rId26"/>
    <p:sldId id="2147473535" r:id="rId27"/>
    <p:sldId id="2147473541" r:id="rId28"/>
    <p:sldId id="390" r:id="rId29"/>
    <p:sldId id="2147473540" r:id="rId30"/>
    <p:sldId id="2147473543" r:id="rId31"/>
    <p:sldId id="258" r:id="rId32"/>
    <p:sldId id="2147374485" r:id="rId33"/>
    <p:sldId id="2147473547" r:id="rId34"/>
    <p:sldId id="1566" r:id="rId35"/>
    <p:sldId id="2147473072" r:id="rId36"/>
    <p:sldId id="2147473058" r:id="rId37"/>
    <p:sldId id="2147473070" r:id="rId38"/>
    <p:sldId id="2147473062" r:id="rId39"/>
    <p:sldId id="2147473065" r:id="rId40"/>
    <p:sldId id="2147374822" r:id="rId41"/>
    <p:sldId id="2147473068" r:id="rId42"/>
    <p:sldId id="2147473067" r:id="rId43"/>
    <p:sldId id="2147473069" r:id="rId44"/>
    <p:sldId id="2147473060" r:id="rId45"/>
    <p:sldId id="2147473061" r:id="rId46"/>
    <p:sldId id="2147473071" r:id="rId47"/>
    <p:sldId id="2147472818" r:id="rId48"/>
    <p:sldId id="292" r:id="rId49"/>
    <p:sldId id="291" r:id="rId50"/>
    <p:sldId id="294" r:id="rId5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EFEDF"/>
    <a:srgbClr val="3E74E0"/>
    <a:srgbClr val="95C2A4"/>
    <a:srgbClr val="00643E"/>
    <a:srgbClr val="467D17"/>
    <a:srgbClr val="D40E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E8CE25-288A-40E0-93CA-CA1BC0783A2D}" v="7" dt="2024-12-03T15:51:38.8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7" d="100"/>
          <a:sy n="127" d="100"/>
        </p:scale>
        <p:origin x="108"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handoutMaster" Target="handoutMasters/handoutMaster1.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ableStyles" Target="tableStyle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Crooks" userId="a762a58f-9181-4a53-b70e-e4fc820320c9" providerId="ADAL" clId="{E0E8CE25-288A-40E0-93CA-CA1BC0783A2D}"/>
    <pc:docChg chg="undo custSel delSld modSld delMainMaster">
      <pc:chgData name="Katie Crooks" userId="a762a58f-9181-4a53-b70e-e4fc820320c9" providerId="ADAL" clId="{E0E8CE25-288A-40E0-93CA-CA1BC0783A2D}" dt="2024-12-04T10:56:08.640" v="181" actId="1076"/>
      <pc:docMkLst>
        <pc:docMk/>
      </pc:docMkLst>
      <pc:sldChg chg="del">
        <pc:chgData name="Katie Crooks" userId="a762a58f-9181-4a53-b70e-e4fc820320c9" providerId="ADAL" clId="{E0E8CE25-288A-40E0-93CA-CA1BC0783A2D}" dt="2024-12-03T14:25:36.253" v="1" actId="47"/>
        <pc:sldMkLst>
          <pc:docMk/>
          <pc:sldMk cId="0" sldId="256"/>
        </pc:sldMkLst>
      </pc:sldChg>
      <pc:sldChg chg="del">
        <pc:chgData name="Katie Crooks" userId="a762a58f-9181-4a53-b70e-e4fc820320c9" providerId="ADAL" clId="{E0E8CE25-288A-40E0-93CA-CA1BC0783A2D}" dt="2024-12-03T14:25:36.253" v="1" actId="47"/>
        <pc:sldMkLst>
          <pc:docMk/>
          <pc:sldMk cId="0" sldId="257"/>
        </pc:sldMkLst>
      </pc:sldChg>
      <pc:sldChg chg="del">
        <pc:chgData name="Katie Crooks" userId="a762a58f-9181-4a53-b70e-e4fc820320c9" providerId="ADAL" clId="{E0E8CE25-288A-40E0-93CA-CA1BC0783A2D}" dt="2024-12-03T14:25:36.253" v="1" actId="47"/>
        <pc:sldMkLst>
          <pc:docMk/>
          <pc:sldMk cId="0" sldId="258"/>
        </pc:sldMkLst>
      </pc:sldChg>
      <pc:sldChg chg="del">
        <pc:chgData name="Katie Crooks" userId="a762a58f-9181-4a53-b70e-e4fc820320c9" providerId="ADAL" clId="{E0E8CE25-288A-40E0-93CA-CA1BC0783A2D}" dt="2024-12-03T14:25:36.253" v="1" actId="47"/>
        <pc:sldMkLst>
          <pc:docMk/>
          <pc:sldMk cId="0" sldId="260"/>
        </pc:sldMkLst>
      </pc:sldChg>
      <pc:sldChg chg="del">
        <pc:chgData name="Katie Crooks" userId="a762a58f-9181-4a53-b70e-e4fc820320c9" providerId="ADAL" clId="{E0E8CE25-288A-40E0-93CA-CA1BC0783A2D}" dt="2024-12-03T14:25:36.253" v="1" actId="47"/>
        <pc:sldMkLst>
          <pc:docMk/>
          <pc:sldMk cId="4241059093" sldId="263"/>
        </pc:sldMkLst>
      </pc:sldChg>
      <pc:sldChg chg="del">
        <pc:chgData name="Katie Crooks" userId="a762a58f-9181-4a53-b70e-e4fc820320c9" providerId="ADAL" clId="{E0E8CE25-288A-40E0-93CA-CA1BC0783A2D}" dt="2024-12-03T14:25:36.253" v="1" actId="47"/>
        <pc:sldMkLst>
          <pc:docMk/>
          <pc:sldMk cId="4117485166" sldId="266"/>
        </pc:sldMkLst>
      </pc:sldChg>
      <pc:sldChg chg="del">
        <pc:chgData name="Katie Crooks" userId="a762a58f-9181-4a53-b70e-e4fc820320c9" providerId="ADAL" clId="{E0E8CE25-288A-40E0-93CA-CA1BC0783A2D}" dt="2024-12-03T14:25:36.253" v="1" actId="47"/>
        <pc:sldMkLst>
          <pc:docMk/>
          <pc:sldMk cId="4130102833" sldId="267"/>
        </pc:sldMkLst>
      </pc:sldChg>
      <pc:sldChg chg="del">
        <pc:chgData name="Katie Crooks" userId="a762a58f-9181-4a53-b70e-e4fc820320c9" providerId="ADAL" clId="{E0E8CE25-288A-40E0-93CA-CA1BC0783A2D}" dt="2024-12-03T14:25:36.253" v="1" actId="47"/>
        <pc:sldMkLst>
          <pc:docMk/>
          <pc:sldMk cId="3841348426" sldId="268"/>
        </pc:sldMkLst>
      </pc:sldChg>
      <pc:sldChg chg="del">
        <pc:chgData name="Katie Crooks" userId="a762a58f-9181-4a53-b70e-e4fc820320c9" providerId="ADAL" clId="{E0E8CE25-288A-40E0-93CA-CA1BC0783A2D}" dt="2024-12-03T14:25:36.253" v="1" actId="47"/>
        <pc:sldMkLst>
          <pc:docMk/>
          <pc:sldMk cId="2031506972" sldId="271"/>
        </pc:sldMkLst>
      </pc:sldChg>
      <pc:sldChg chg="del">
        <pc:chgData name="Katie Crooks" userId="a762a58f-9181-4a53-b70e-e4fc820320c9" providerId="ADAL" clId="{E0E8CE25-288A-40E0-93CA-CA1BC0783A2D}" dt="2024-12-03T14:25:36.253" v="1" actId="47"/>
        <pc:sldMkLst>
          <pc:docMk/>
          <pc:sldMk cId="1461463651" sldId="272"/>
        </pc:sldMkLst>
      </pc:sldChg>
      <pc:sldChg chg="modSp mod">
        <pc:chgData name="Katie Crooks" userId="a762a58f-9181-4a53-b70e-e4fc820320c9" providerId="ADAL" clId="{E0E8CE25-288A-40E0-93CA-CA1BC0783A2D}" dt="2024-12-04T10:53:46.911" v="63" actId="20577"/>
        <pc:sldMkLst>
          <pc:docMk/>
          <pc:sldMk cId="1107843752" sldId="273"/>
        </pc:sldMkLst>
        <pc:spChg chg="mod">
          <ac:chgData name="Katie Crooks" userId="a762a58f-9181-4a53-b70e-e4fc820320c9" providerId="ADAL" clId="{E0E8CE25-288A-40E0-93CA-CA1BC0783A2D}" dt="2024-12-04T10:53:20.314" v="50" actId="1076"/>
          <ac:spMkLst>
            <pc:docMk/>
            <pc:sldMk cId="1107843752" sldId="273"/>
            <ac:spMk id="2" creationId="{E3985B3A-CAF6-4F1D-FD14-3AF2E48E3EF3}"/>
          </ac:spMkLst>
        </pc:spChg>
        <pc:spChg chg="mod">
          <ac:chgData name="Katie Crooks" userId="a762a58f-9181-4a53-b70e-e4fc820320c9" providerId="ADAL" clId="{E0E8CE25-288A-40E0-93CA-CA1BC0783A2D}" dt="2024-12-04T10:53:46.911" v="63" actId="20577"/>
          <ac:spMkLst>
            <pc:docMk/>
            <pc:sldMk cId="1107843752" sldId="273"/>
            <ac:spMk id="5" creationId="{67390BBA-1F1D-8E46-8813-98392D43027F}"/>
          </ac:spMkLst>
        </pc:spChg>
        <pc:picChg chg="mod">
          <ac:chgData name="Katie Crooks" userId="a762a58f-9181-4a53-b70e-e4fc820320c9" providerId="ADAL" clId="{E0E8CE25-288A-40E0-93CA-CA1BC0783A2D}" dt="2024-12-04T10:53:26.566" v="51" actId="1076"/>
          <ac:picMkLst>
            <pc:docMk/>
            <pc:sldMk cId="1107843752" sldId="273"/>
            <ac:picMk id="4" creationId="{72F04A99-91F1-254F-B1E3-96E59C46C1F0}"/>
          </ac:picMkLst>
        </pc:picChg>
      </pc:sldChg>
      <pc:sldChg chg="del">
        <pc:chgData name="Katie Crooks" userId="a762a58f-9181-4a53-b70e-e4fc820320c9" providerId="ADAL" clId="{E0E8CE25-288A-40E0-93CA-CA1BC0783A2D}" dt="2024-12-03T14:25:36.253" v="1" actId="47"/>
        <pc:sldMkLst>
          <pc:docMk/>
          <pc:sldMk cId="3975722118" sldId="274"/>
        </pc:sldMkLst>
      </pc:sldChg>
      <pc:sldChg chg="del">
        <pc:chgData name="Katie Crooks" userId="a762a58f-9181-4a53-b70e-e4fc820320c9" providerId="ADAL" clId="{E0E8CE25-288A-40E0-93CA-CA1BC0783A2D}" dt="2024-12-03T14:25:36.253" v="1" actId="47"/>
        <pc:sldMkLst>
          <pc:docMk/>
          <pc:sldMk cId="2377553310" sldId="277"/>
        </pc:sldMkLst>
      </pc:sldChg>
      <pc:sldChg chg="del">
        <pc:chgData name="Katie Crooks" userId="a762a58f-9181-4a53-b70e-e4fc820320c9" providerId="ADAL" clId="{E0E8CE25-288A-40E0-93CA-CA1BC0783A2D}" dt="2024-12-03T14:25:36.253" v="1" actId="47"/>
        <pc:sldMkLst>
          <pc:docMk/>
          <pc:sldMk cId="1231364363" sldId="278"/>
        </pc:sldMkLst>
      </pc:sldChg>
      <pc:sldChg chg="modSp mod">
        <pc:chgData name="Katie Crooks" userId="a762a58f-9181-4a53-b70e-e4fc820320c9" providerId="ADAL" clId="{E0E8CE25-288A-40E0-93CA-CA1BC0783A2D}" dt="2024-12-03T14:57:25.033" v="23" actId="207"/>
        <pc:sldMkLst>
          <pc:docMk/>
          <pc:sldMk cId="3642302477" sldId="289"/>
        </pc:sldMkLst>
        <pc:spChg chg="mod">
          <ac:chgData name="Katie Crooks" userId="a762a58f-9181-4a53-b70e-e4fc820320c9" providerId="ADAL" clId="{E0E8CE25-288A-40E0-93CA-CA1BC0783A2D}" dt="2024-12-03T14:57:25.033" v="23" actId="207"/>
          <ac:spMkLst>
            <pc:docMk/>
            <pc:sldMk cId="3642302477" sldId="289"/>
            <ac:spMk id="2" creationId="{D3C86110-BB91-B455-344B-63E8AEB3D86C}"/>
          </ac:spMkLst>
        </pc:spChg>
      </pc:sldChg>
      <pc:sldChg chg="addSp delSp">
        <pc:chgData name="Katie Crooks" userId="a762a58f-9181-4a53-b70e-e4fc820320c9" providerId="ADAL" clId="{E0E8CE25-288A-40E0-93CA-CA1BC0783A2D}" dt="2024-12-03T15:51:34.104" v="46"/>
        <pc:sldMkLst>
          <pc:docMk/>
          <pc:sldMk cId="1234223321" sldId="291"/>
        </pc:sldMkLst>
        <pc:picChg chg="del">
          <ac:chgData name="Katie Crooks" userId="a762a58f-9181-4a53-b70e-e4fc820320c9" providerId="ADAL" clId="{E0E8CE25-288A-40E0-93CA-CA1BC0783A2D}" dt="2024-12-03T15:17:28.615" v="41" actId="478"/>
          <ac:picMkLst>
            <pc:docMk/>
            <pc:sldMk cId="1234223321" sldId="291"/>
            <ac:picMk id="3" creationId="{73BFA970-0D7C-0C1D-92FA-E6975D33DA09}"/>
          </ac:picMkLst>
        </pc:picChg>
        <pc:picChg chg="add">
          <ac:chgData name="Katie Crooks" userId="a762a58f-9181-4a53-b70e-e4fc820320c9" providerId="ADAL" clId="{E0E8CE25-288A-40E0-93CA-CA1BC0783A2D}" dt="2024-12-03T15:51:34.104" v="46"/>
          <ac:picMkLst>
            <pc:docMk/>
            <pc:sldMk cId="1234223321" sldId="291"/>
            <ac:picMk id="1026" creationId="{796B7165-8C6D-96A2-FAA0-E4516CECB7E1}"/>
          </ac:picMkLst>
        </pc:picChg>
      </pc:sldChg>
      <pc:sldChg chg="modSp mod">
        <pc:chgData name="Katie Crooks" userId="a762a58f-9181-4a53-b70e-e4fc820320c9" providerId="ADAL" clId="{E0E8CE25-288A-40E0-93CA-CA1BC0783A2D}" dt="2024-12-04T10:56:08.640" v="181" actId="1076"/>
        <pc:sldMkLst>
          <pc:docMk/>
          <pc:sldMk cId="2981660529" sldId="292"/>
        </pc:sldMkLst>
        <pc:spChg chg="mod">
          <ac:chgData name="Katie Crooks" userId="a762a58f-9181-4a53-b70e-e4fc820320c9" providerId="ADAL" clId="{E0E8CE25-288A-40E0-93CA-CA1BC0783A2D}" dt="2024-12-04T10:56:04.566" v="180" actId="20577"/>
          <ac:spMkLst>
            <pc:docMk/>
            <pc:sldMk cId="2981660529" sldId="292"/>
            <ac:spMk id="6" creationId="{7501AA44-DCA8-B5A3-687F-3401429DAD94}"/>
          </ac:spMkLst>
        </pc:spChg>
        <pc:picChg chg="mod">
          <ac:chgData name="Katie Crooks" userId="a762a58f-9181-4a53-b70e-e4fc820320c9" providerId="ADAL" clId="{E0E8CE25-288A-40E0-93CA-CA1BC0783A2D}" dt="2024-12-04T10:56:08.640" v="181" actId="1076"/>
          <ac:picMkLst>
            <pc:docMk/>
            <pc:sldMk cId="2981660529" sldId="292"/>
            <ac:picMk id="8" creationId="{0B192FC2-2204-5611-BEF6-27BE523699B3}"/>
          </ac:picMkLst>
        </pc:picChg>
      </pc:sldChg>
      <pc:sldChg chg="addSp delSp modSp">
        <pc:chgData name="Katie Crooks" userId="a762a58f-9181-4a53-b70e-e4fc820320c9" providerId="ADAL" clId="{E0E8CE25-288A-40E0-93CA-CA1BC0783A2D}" dt="2024-12-03T15:51:38.815" v="48" actId="1076"/>
        <pc:sldMkLst>
          <pc:docMk/>
          <pc:sldMk cId="3120056038" sldId="294"/>
        </pc:sldMkLst>
        <pc:picChg chg="add mod">
          <ac:chgData name="Katie Crooks" userId="a762a58f-9181-4a53-b70e-e4fc820320c9" providerId="ADAL" clId="{E0E8CE25-288A-40E0-93CA-CA1BC0783A2D}" dt="2024-12-03T15:51:38.815" v="48" actId="1076"/>
          <ac:picMkLst>
            <pc:docMk/>
            <pc:sldMk cId="3120056038" sldId="294"/>
            <ac:picMk id="5" creationId="{C698F65F-60B3-DB09-E023-89A70367EB3F}"/>
          </ac:picMkLst>
        </pc:picChg>
        <pc:picChg chg="del">
          <ac:chgData name="Katie Crooks" userId="a762a58f-9181-4a53-b70e-e4fc820320c9" providerId="ADAL" clId="{E0E8CE25-288A-40E0-93CA-CA1BC0783A2D}" dt="2024-12-03T15:17:26.087" v="40" actId="478"/>
          <ac:picMkLst>
            <pc:docMk/>
            <pc:sldMk cId="3120056038" sldId="294"/>
            <ac:picMk id="2050" creationId="{F912B05C-E228-0E3C-B00E-411575127610}"/>
          </ac:picMkLst>
        </pc:picChg>
      </pc:sldChg>
      <pc:sldChg chg="modSp mod">
        <pc:chgData name="Katie Crooks" userId="a762a58f-9181-4a53-b70e-e4fc820320c9" providerId="ADAL" clId="{E0E8CE25-288A-40E0-93CA-CA1BC0783A2D}" dt="2024-12-03T15:19:54.068" v="44" actId="27636"/>
        <pc:sldMkLst>
          <pc:docMk/>
          <pc:sldMk cId="2267918886" sldId="390"/>
        </pc:sldMkLst>
        <pc:spChg chg="mod">
          <ac:chgData name="Katie Crooks" userId="a762a58f-9181-4a53-b70e-e4fc820320c9" providerId="ADAL" clId="{E0E8CE25-288A-40E0-93CA-CA1BC0783A2D}" dt="2024-12-03T15:19:54.068" v="44" actId="27636"/>
          <ac:spMkLst>
            <pc:docMk/>
            <pc:sldMk cId="2267918886" sldId="390"/>
            <ac:spMk id="3" creationId="{2E20D624-7714-90B3-E3C3-A09CF70A1378}"/>
          </ac:spMkLst>
        </pc:spChg>
      </pc:sldChg>
      <pc:sldChg chg="del">
        <pc:chgData name="Katie Crooks" userId="a762a58f-9181-4a53-b70e-e4fc820320c9" providerId="ADAL" clId="{E0E8CE25-288A-40E0-93CA-CA1BC0783A2D}" dt="2024-12-03T14:25:30.032" v="0" actId="47"/>
        <pc:sldMkLst>
          <pc:docMk/>
          <pc:sldMk cId="2373671763" sldId="677"/>
        </pc:sldMkLst>
      </pc:sldChg>
      <pc:sldChg chg="del">
        <pc:chgData name="Katie Crooks" userId="a762a58f-9181-4a53-b70e-e4fc820320c9" providerId="ADAL" clId="{E0E8CE25-288A-40E0-93CA-CA1BC0783A2D}" dt="2024-12-03T14:25:30.032" v="0" actId="47"/>
        <pc:sldMkLst>
          <pc:docMk/>
          <pc:sldMk cId="3117003167" sldId="935"/>
        </pc:sldMkLst>
      </pc:sldChg>
      <pc:sldChg chg="del">
        <pc:chgData name="Katie Crooks" userId="a762a58f-9181-4a53-b70e-e4fc820320c9" providerId="ADAL" clId="{E0E8CE25-288A-40E0-93CA-CA1BC0783A2D}" dt="2024-12-03T14:25:30.032" v="0" actId="47"/>
        <pc:sldMkLst>
          <pc:docMk/>
          <pc:sldMk cId="3157412457" sldId="936"/>
        </pc:sldMkLst>
      </pc:sldChg>
      <pc:sldChg chg="del">
        <pc:chgData name="Katie Crooks" userId="a762a58f-9181-4a53-b70e-e4fc820320c9" providerId="ADAL" clId="{E0E8CE25-288A-40E0-93CA-CA1BC0783A2D}" dt="2024-12-03T14:25:30.032" v="0" actId="47"/>
        <pc:sldMkLst>
          <pc:docMk/>
          <pc:sldMk cId="3229052548" sldId="945"/>
        </pc:sldMkLst>
      </pc:sldChg>
      <pc:sldChg chg="del">
        <pc:chgData name="Katie Crooks" userId="a762a58f-9181-4a53-b70e-e4fc820320c9" providerId="ADAL" clId="{E0E8CE25-288A-40E0-93CA-CA1BC0783A2D}" dt="2024-12-03T14:25:30.032" v="0" actId="47"/>
        <pc:sldMkLst>
          <pc:docMk/>
          <pc:sldMk cId="1374408101" sldId="946"/>
        </pc:sldMkLst>
      </pc:sldChg>
      <pc:sldChg chg="del">
        <pc:chgData name="Katie Crooks" userId="a762a58f-9181-4a53-b70e-e4fc820320c9" providerId="ADAL" clId="{E0E8CE25-288A-40E0-93CA-CA1BC0783A2D}" dt="2024-12-03T14:25:30.032" v="0" actId="47"/>
        <pc:sldMkLst>
          <pc:docMk/>
          <pc:sldMk cId="2881382187" sldId="947"/>
        </pc:sldMkLst>
      </pc:sldChg>
      <pc:sldChg chg="del">
        <pc:chgData name="Katie Crooks" userId="a762a58f-9181-4a53-b70e-e4fc820320c9" providerId="ADAL" clId="{E0E8CE25-288A-40E0-93CA-CA1BC0783A2D}" dt="2024-12-03T14:25:30.032" v="0" actId="47"/>
        <pc:sldMkLst>
          <pc:docMk/>
          <pc:sldMk cId="9826155" sldId="948"/>
        </pc:sldMkLst>
      </pc:sldChg>
      <pc:sldChg chg="del">
        <pc:chgData name="Katie Crooks" userId="a762a58f-9181-4a53-b70e-e4fc820320c9" providerId="ADAL" clId="{E0E8CE25-288A-40E0-93CA-CA1BC0783A2D}" dt="2024-12-03T14:25:30.032" v="0" actId="47"/>
        <pc:sldMkLst>
          <pc:docMk/>
          <pc:sldMk cId="531683459" sldId="951"/>
        </pc:sldMkLst>
      </pc:sldChg>
      <pc:sldChg chg="del">
        <pc:chgData name="Katie Crooks" userId="a762a58f-9181-4a53-b70e-e4fc820320c9" providerId="ADAL" clId="{E0E8CE25-288A-40E0-93CA-CA1BC0783A2D}" dt="2024-12-03T14:25:30.032" v="0" actId="47"/>
        <pc:sldMkLst>
          <pc:docMk/>
          <pc:sldMk cId="1105913266" sldId="954"/>
        </pc:sldMkLst>
      </pc:sldChg>
      <pc:sldChg chg="del">
        <pc:chgData name="Katie Crooks" userId="a762a58f-9181-4a53-b70e-e4fc820320c9" providerId="ADAL" clId="{E0E8CE25-288A-40E0-93CA-CA1BC0783A2D}" dt="2024-12-03T14:25:30.032" v="0" actId="47"/>
        <pc:sldMkLst>
          <pc:docMk/>
          <pc:sldMk cId="3866430971" sldId="955"/>
        </pc:sldMkLst>
      </pc:sldChg>
      <pc:sldChg chg="del">
        <pc:chgData name="Katie Crooks" userId="a762a58f-9181-4a53-b70e-e4fc820320c9" providerId="ADAL" clId="{E0E8CE25-288A-40E0-93CA-CA1BC0783A2D}" dt="2024-12-03T14:25:42.434" v="2" actId="47"/>
        <pc:sldMkLst>
          <pc:docMk/>
          <pc:sldMk cId="3830231407" sldId="1923"/>
        </pc:sldMkLst>
      </pc:sldChg>
      <pc:sldChg chg="del">
        <pc:chgData name="Katie Crooks" userId="a762a58f-9181-4a53-b70e-e4fc820320c9" providerId="ADAL" clId="{E0E8CE25-288A-40E0-93CA-CA1BC0783A2D}" dt="2024-12-03T14:25:36.253" v="1" actId="47"/>
        <pc:sldMkLst>
          <pc:docMk/>
          <pc:sldMk cId="623344891" sldId="2134806691"/>
        </pc:sldMkLst>
      </pc:sldChg>
      <pc:sldChg chg="del">
        <pc:chgData name="Katie Crooks" userId="a762a58f-9181-4a53-b70e-e4fc820320c9" providerId="ADAL" clId="{E0E8CE25-288A-40E0-93CA-CA1BC0783A2D}" dt="2024-12-03T14:25:36.253" v="1" actId="47"/>
        <pc:sldMkLst>
          <pc:docMk/>
          <pc:sldMk cId="1059904506" sldId="2134806692"/>
        </pc:sldMkLst>
      </pc:sldChg>
      <pc:sldChg chg="del">
        <pc:chgData name="Katie Crooks" userId="a762a58f-9181-4a53-b70e-e4fc820320c9" providerId="ADAL" clId="{E0E8CE25-288A-40E0-93CA-CA1BC0783A2D}" dt="2024-12-03T14:25:36.253" v="1" actId="47"/>
        <pc:sldMkLst>
          <pc:docMk/>
          <pc:sldMk cId="1931749567" sldId="2134806693"/>
        </pc:sldMkLst>
      </pc:sldChg>
      <pc:sldChg chg="del">
        <pc:chgData name="Katie Crooks" userId="a762a58f-9181-4a53-b70e-e4fc820320c9" providerId="ADAL" clId="{E0E8CE25-288A-40E0-93CA-CA1BC0783A2D}" dt="2024-12-03T14:25:42.434" v="2" actId="47"/>
        <pc:sldMkLst>
          <pc:docMk/>
          <pc:sldMk cId="2079061885" sldId="2145707289"/>
        </pc:sldMkLst>
      </pc:sldChg>
      <pc:sldChg chg="del">
        <pc:chgData name="Katie Crooks" userId="a762a58f-9181-4a53-b70e-e4fc820320c9" providerId="ADAL" clId="{E0E8CE25-288A-40E0-93CA-CA1BC0783A2D}" dt="2024-12-03T14:25:42.434" v="2" actId="47"/>
        <pc:sldMkLst>
          <pc:docMk/>
          <pc:sldMk cId="2930519784" sldId="2145707293"/>
        </pc:sldMkLst>
      </pc:sldChg>
      <pc:sldChg chg="del">
        <pc:chgData name="Katie Crooks" userId="a762a58f-9181-4a53-b70e-e4fc820320c9" providerId="ADAL" clId="{E0E8CE25-288A-40E0-93CA-CA1BC0783A2D}" dt="2024-12-03T14:25:42.434" v="2" actId="47"/>
        <pc:sldMkLst>
          <pc:docMk/>
          <pc:sldMk cId="2079616358" sldId="2145707312"/>
        </pc:sldMkLst>
      </pc:sldChg>
      <pc:sldChg chg="del">
        <pc:chgData name="Katie Crooks" userId="a762a58f-9181-4a53-b70e-e4fc820320c9" providerId="ADAL" clId="{E0E8CE25-288A-40E0-93CA-CA1BC0783A2D}" dt="2024-12-03T14:25:42.434" v="2" actId="47"/>
        <pc:sldMkLst>
          <pc:docMk/>
          <pc:sldMk cId="364682922" sldId="2145707376"/>
        </pc:sldMkLst>
      </pc:sldChg>
      <pc:sldChg chg="del">
        <pc:chgData name="Katie Crooks" userId="a762a58f-9181-4a53-b70e-e4fc820320c9" providerId="ADAL" clId="{E0E8CE25-288A-40E0-93CA-CA1BC0783A2D}" dt="2024-12-03T15:16:59.500" v="38" actId="47"/>
        <pc:sldMkLst>
          <pc:docMk/>
          <pc:sldMk cId="226401370" sldId="2147374486"/>
        </pc:sldMkLst>
      </pc:sldChg>
      <pc:sldChg chg="del">
        <pc:chgData name="Katie Crooks" userId="a762a58f-9181-4a53-b70e-e4fc820320c9" providerId="ADAL" clId="{E0E8CE25-288A-40E0-93CA-CA1BC0783A2D}" dt="2024-12-03T14:25:42.434" v="2" actId="47"/>
        <pc:sldMkLst>
          <pc:docMk/>
          <pc:sldMk cId="2057008468" sldId="2147472623"/>
        </pc:sldMkLst>
      </pc:sldChg>
      <pc:sldChg chg="del">
        <pc:chgData name="Katie Crooks" userId="a762a58f-9181-4a53-b70e-e4fc820320c9" providerId="ADAL" clId="{E0E8CE25-288A-40E0-93CA-CA1BC0783A2D}" dt="2024-12-03T14:25:42.434" v="2" actId="47"/>
        <pc:sldMkLst>
          <pc:docMk/>
          <pc:sldMk cId="4065581130" sldId="2147472653"/>
        </pc:sldMkLst>
      </pc:sldChg>
      <pc:sldChg chg="del">
        <pc:chgData name="Katie Crooks" userId="a762a58f-9181-4a53-b70e-e4fc820320c9" providerId="ADAL" clId="{E0E8CE25-288A-40E0-93CA-CA1BC0783A2D}" dt="2024-12-03T14:25:42.434" v="2" actId="47"/>
        <pc:sldMkLst>
          <pc:docMk/>
          <pc:sldMk cId="3671112164" sldId="2147472654"/>
        </pc:sldMkLst>
      </pc:sldChg>
      <pc:sldChg chg="del">
        <pc:chgData name="Katie Crooks" userId="a762a58f-9181-4a53-b70e-e4fc820320c9" providerId="ADAL" clId="{E0E8CE25-288A-40E0-93CA-CA1BC0783A2D}" dt="2024-12-03T14:25:42.434" v="2" actId="47"/>
        <pc:sldMkLst>
          <pc:docMk/>
          <pc:sldMk cId="4268803878" sldId="2147472655"/>
        </pc:sldMkLst>
      </pc:sldChg>
      <pc:sldChg chg="del">
        <pc:chgData name="Katie Crooks" userId="a762a58f-9181-4a53-b70e-e4fc820320c9" providerId="ADAL" clId="{E0E8CE25-288A-40E0-93CA-CA1BC0783A2D}" dt="2024-12-03T14:25:42.434" v="2" actId="47"/>
        <pc:sldMkLst>
          <pc:docMk/>
          <pc:sldMk cId="594995836" sldId="2147472656"/>
        </pc:sldMkLst>
      </pc:sldChg>
      <pc:sldChg chg="del">
        <pc:chgData name="Katie Crooks" userId="a762a58f-9181-4a53-b70e-e4fc820320c9" providerId="ADAL" clId="{E0E8CE25-288A-40E0-93CA-CA1BC0783A2D}" dt="2024-12-03T14:25:42.434" v="2" actId="47"/>
        <pc:sldMkLst>
          <pc:docMk/>
          <pc:sldMk cId="2459555825" sldId="2147472657"/>
        </pc:sldMkLst>
      </pc:sldChg>
      <pc:sldChg chg="del">
        <pc:chgData name="Katie Crooks" userId="a762a58f-9181-4a53-b70e-e4fc820320c9" providerId="ADAL" clId="{E0E8CE25-288A-40E0-93CA-CA1BC0783A2D}" dt="2024-12-03T14:25:42.434" v="2" actId="47"/>
        <pc:sldMkLst>
          <pc:docMk/>
          <pc:sldMk cId="1946225423" sldId="2147472658"/>
        </pc:sldMkLst>
      </pc:sldChg>
      <pc:sldChg chg="del">
        <pc:chgData name="Katie Crooks" userId="a762a58f-9181-4a53-b70e-e4fc820320c9" providerId="ADAL" clId="{E0E8CE25-288A-40E0-93CA-CA1BC0783A2D}" dt="2024-12-03T14:25:42.434" v="2" actId="47"/>
        <pc:sldMkLst>
          <pc:docMk/>
          <pc:sldMk cId="2144710354" sldId="2147472659"/>
        </pc:sldMkLst>
      </pc:sldChg>
      <pc:sldChg chg="del">
        <pc:chgData name="Katie Crooks" userId="a762a58f-9181-4a53-b70e-e4fc820320c9" providerId="ADAL" clId="{E0E8CE25-288A-40E0-93CA-CA1BC0783A2D}" dt="2024-12-03T14:25:42.434" v="2" actId="47"/>
        <pc:sldMkLst>
          <pc:docMk/>
          <pc:sldMk cId="1202900950" sldId="2147472665"/>
        </pc:sldMkLst>
      </pc:sldChg>
      <pc:sldChg chg="del">
        <pc:chgData name="Katie Crooks" userId="a762a58f-9181-4a53-b70e-e4fc820320c9" providerId="ADAL" clId="{E0E8CE25-288A-40E0-93CA-CA1BC0783A2D}" dt="2024-12-03T14:25:42.434" v="2" actId="47"/>
        <pc:sldMkLst>
          <pc:docMk/>
          <pc:sldMk cId="122712832" sldId="2147472815"/>
        </pc:sldMkLst>
      </pc:sldChg>
      <pc:sldChg chg="del">
        <pc:chgData name="Katie Crooks" userId="a762a58f-9181-4a53-b70e-e4fc820320c9" providerId="ADAL" clId="{E0E8CE25-288A-40E0-93CA-CA1BC0783A2D}" dt="2024-12-03T14:25:42.434" v="2" actId="47"/>
        <pc:sldMkLst>
          <pc:docMk/>
          <pc:sldMk cId="1173352028" sldId="2147472816"/>
        </pc:sldMkLst>
      </pc:sldChg>
      <pc:sldChg chg="del">
        <pc:chgData name="Katie Crooks" userId="a762a58f-9181-4a53-b70e-e4fc820320c9" providerId="ADAL" clId="{E0E8CE25-288A-40E0-93CA-CA1BC0783A2D}" dt="2024-12-03T14:25:42.434" v="2" actId="47"/>
        <pc:sldMkLst>
          <pc:docMk/>
          <pc:sldMk cId="1596051036" sldId="2147472817"/>
        </pc:sldMkLst>
      </pc:sldChg>
      <pc:sldChg chg="modSp mod">
        <pc:chgData name="Katie Crooks" userId="a762a58f-9181-4a53-b70e-e4fc820320c9" providerId="ADAL" clId="{E0E8CE25-288A-40E0-93CA-CA1BC0783A2D}" dt="2024-12-03T15:26:55.130" v="45" actId="27636"/>
        <pc:sldMkLst>
          <pc:docMk/>
          <pc:sldMk cId="1173660673" sldId="2147473065"/>
        </pc:sldMkLst>
        <pc:spChg chg="mod">
          <ac:chgData name="Katie Crooks" userId="a762a58f-9181-4a53-b70e-e4fc820320c9" providerId="ADAL" clId="{E0E8CE25-288A-40E0-93CA-CA1BC0783A2D}" dt="2024-12-03T15:26:55.130" v="45" actId="27636"/>
          <ac:spMkLst>
            <pc:docMk/>
            <pc:sldMk cId="1173660673" sldId="2147473065"/>
            <ac:spMk id="7" creationId="{9F2F6E4C-666F-4414-8E97-C5495C46064B}"/>
          </ac:spMkLst>
        </pc:spChg>
      </pc:sldChg>
      <pc:sldChg chg="modSp mod">
        <pc:chgData name="Katie Crooks" userId="a762a58f-9181-4a53-b70e-e4fc820320c9" providerId="ADAL" clId="{E0E8CE25-288A-40E0-93CA-CA1BC0783A2D}" dt="2024-12-03T15:19:54.053" v="43" actId="27636"/>
        <pc:sldMkLst>
          <pc:docMk/>
          <pc:sldMk cId="1479423595" sldId="2147473541"/>
        </pc:sldMkLst>
        <pc:spChg chg="mod">
          <ac:chgData name="Katie Crooks" userId="a762a58f-9181-4a53-b70e-e4fc820320c9" providerId="ADAL" clId="{E0E8CE25-288A-40E0-93CA-CA1BC0783A2D}" dt="2024-12-03T15:19:54.053" v="43" actId="27636"/>
          <ac:spMkLst>
            <pc:docMk/>
            <pc:sldMk cId="1479423595" sldId="2147473541"/>
            <ac:spMk id="2" creationId="{8257436A-529F-7299-6A8D-3871AD7ED9F8}"/>
          </ac:spMkLst>
        </pc:spChg>
        <pc:spChg chg="mod">
          <ac:chgData name="Katie Crooks" userId="a762a58f-9181-4a53-b70e-e4fc820320c9" providerId="ADAL" clId="{E0E8CE25-288A-40E0-93CA-CA1BC0783A2D}" dt="2024-12-03T15:19:54.053" v="42" actId="27636"/>
          <ac:spMkLst>
            <pc:docMk/>
            <pc:sldMk cId="1479423595" sldId="2147473541"/>
            <ac:spMk id="3" creationId="{5652A1C6-7B95-0862-1012-AD797E3671B6}"/>
          </ac:spMkLst>
        </pc:spChg>
      </pc:sldChg>
      <pc:sldMasterChg chg="del delSldLayout">
        <pc:chgData name="Katie Crooks" userId="a762a58f-9181-4a53-b70e-e4fc820320c9" providerId="ADAL" clId="{E0E8CE25-288A-40E0-93CA-CA1BC0783A2D}" dt="2024-12-03T14:25:30.032" v="0" actId="47"/>
        <pc:sldMasterMkLst>
          <pc:docMk/>
          <pc:sldMasterMk cId="629373841" sldId="2147483711"/>
        </pc:sldMasterMkLst>
        <pc:sldLayoutChg chg="del">
          <pc:chgData name="Katie Crooks" userId="a762a58f-9181-4a53-b70e-e4fc820320c9" providerId="ADAL" clId="{E0E8CE25-288A-40E0-93CA-CA1BC0783A2D}" dt="2024-12-03T14:25:30.032" v="0" actId="47"/>
          <pc:sldLayoutMkLst>
            <pc:docMk/>
            <pc:sldMasterMk cId="629373841" sldId="2147483711"/>
            <pc:sldLayoutMk cId="2643574718" sldId="2147483712"/>
          </pc:sldLayoutMkLst>
        </pc:sldLayoutChg>
        <pc:sldLayoutChg chg="del">
          <pc:chgData name="Katie Crooks" userId="a762a58f-9181-4a53-b70e-e4fc820320c9" providerId="ADAL" clId="{E0E8CE25-288A-40E0-93CA-CA1BC0783A2D}" dt="2024-12-03T14:25:30.032" v="0" actId="47"/>
          <pc:sldLayoutMkLst>
            <pc:docMk/>
            <pc:sldMasterMk cId="629373841" sldId="2147483711"/>
            <pc:sldLayoutMk cId="2373899312" sldId="2147483713"/>
          </pc:sldLayoutMkLst>
        </pc:sldLayoutChg>
        <pc:sldLayoutChg chg="del">
          <pc:chgData name="Katie Crooks" userId="a762a58f-9181-4a53-b70e-e4fc820320c9" providerId="ADAL" clId="{E0E8CE25-288A-40E0-93CA-CA1BC0783A2D}" dt="2024-12-03T14:25:30.032" v="0" actId="47"/>
          <pc:sldLayoutMkLst>
            <pc:docMk/>
            <pc:sldMasterMk cId="629373841" sldId="2147483711"/>
            <pc:sldLayoutMk cId="1181018630" sldId="2147483714"/>
          </pc:sldLayoutMkLst>
        </pc:sldLayoutChg>
      </pc:sldMasterChg>
      <pc:sldMasterChg chg="del delSldLayout">
        <pc:chgData name="Katie Crooks" userId="a762a58f-9181-4a53-b70e-e4fc820320c9" providerId="ADAL" clId="{E0E8CE25-288A-40E0-93CA-CA1BC0783A2D}" dt="2024-12-03T14:25:30.032" v="0" actId="47"/>
        <pc:sldMasterMkLst>
          <pc:docMk/>
          <pc:sldMasterMk cId="1937129899" sldId="2147483715"/>
        </pc:sldMasterMkLst>
        <pc:sldLayoutChg chg="del">
          <pc:chgData name="Katie Crooks" userId="a762a58f-9181-4a53-b70e-e4fc820320c9" providerId="ADAL" clId="{E0E8CE25-288A-40E0-93CA-CA1BC0783A2D}" dt="2024-12-03T14:25:30.032" v="0" actId="47"/>
          <pc:sldLayoutMkLst>
            <pc:docMk/>
            <pc:sldMasterMk cId="1937129899" sldId="2147483715"/>
            <pc:sldLayoutMk cId="3006764253" sldId="2147483716"/>
          </pc:sldLayoutMkLst>
        </pc:sldLayoutChg>
        <pc:sldLayoutChg chg="del">
          <pc:chgData name="Katie Crooks" userId="a762a58f-9181-4a53-b70e-e4fc820320c9" providerId="ADAL" clId="{E0E8CE25-288A-40E0-93CA-CA1BC0783A2D}" dt="2024-12-03T14:25:30.032" v="0" actId="47"/>
          <pc:sldLayoutMkLst>
            <pc:docMk/>
            <pc:sldMasterMk cId="1937129899" sldId="2147483715"/>
            <pc:sldLayoutMk cId="34521475" sldId="2147483717"/>
          </pc:sldLayoutMkLst>
        </pc:sldLayoutChg>
        <pc:sldLayoutChg chg="del">
          <pc:chgData name="Katie Crooks" userId="a762a58f-9181-4a53-b70e-e4fc820320c9" providerId="ADAL" clId="{E0E8CE25-288A-40E0-93CA-CA1BC0783A2D}" dt="2024-12-03T14:25:30.032" v="0" actId="47"/>
          <pc:sldLayoutMkLst>
            <pc:docMk/>
            <pc:sldMasterMk cId="1937129899" sldId="2147483715"/>
            <pc:sldLayoutMk cId="873697663" sldId="2147483718"/>
          </pc:sldLayoutMkLst>
        </pc:sldLayoutChg>
        <pc:sldLayoutChg chg="del">
          <pc:chgData name="Katie Crooks" userId="a762a58f-9181-4a53-b70e-e4fc820320c9" providerId="ADAL" clId="{E0E8CE25-288A-40E0-93CA-CA1BC0783A2D}" dt="2024-12-03T14:25:30.032" v="0" actId="47"/>
          <pc:sldLayoutMkLst>
            <pc:docMk/>
            <pc:sldMasterMk cId="1937129899" sldId="2147483715"/>
            <pc:sldLayoutMk cId="2596206092" sldId="2147483719"/>
          </pc:sldLayoutMkLst>
        </pc:sldLayoutChg>
        <pc:sldLayoutChg chg="del">
          <pc:chgData name="Katie Crooks" userId="a762a58f-9181-4a53-b70e-e4fc820320c9" providerId="ADAL" clId="{E0E8CE25-288A-40E0-93CA-CA1BC0783A2D}" dt="2024-12-03T14:25:30.032" v="0" actId="47"/>
          <pc:sldLayoutMkLst>
            <pc:docMk/>
            <pc:sldMasterMk cId="1937129899" sldId="2147483715"/>
            <pc:sldLayoutMk cId="2181584320" sldId="2147483720"/>
          </pc:sldLayoutMkLst>
        </pc:sldLayoutChg>
        <pc:sldLayoutChg chg="del">
          <pc:chgData name="Katie Crooks" userId="a762a58f-9181-4a53-b70e-e4fc820320c9" providerId="ADAL" clId="{E0E8CE25-288A-40E0-93CA-CA1BC0783A2D}" dt="2024-12-03T14:25:30.032" v="0" actId="47"/>
          <pc:sldLayoutMkLst>
            <pc:docMk/>
            <pc:sldMasterMk cId="1937129899" sldId="2147483715"/>
            <pc:sldLayoutMk cId="378483915" sldId="2147483721"/>
          </pc:sldLayoutMkLst>
        </pc:sldLayoutChg>
        <pc:sldLayoutChg chg="del">
          <pc:chgData name="Katie Crooks" userId="a762a58f-9181-4a53-b70e-e4fc820320c9" providerId="ADAL" clId="{E0E8CE25-288A-40E0-93CA-CA1BC0783A2D}" dt="2024-12-03T14:25:30.032" v="0" actId="47"/>
          <pc:sldLayoutMkLst>
            <pc:docMk/>
            <pc:sldMasterMk cId="1937129899" sldId="2147483715"/>
            <pc:sldLayoutMk cId="1526205014" sldId="2147483722"/>
          </pc:sldLayoutMkLst>
        </pc:sldLayoutChg>
        <pc:sldLayoutChg chg="del">
          <pc:chgData name="Katie Crooks" userId="a762a58f-9181-4a53-b70e-e4fc820320c9" providerId="ADAL" clId="{E0E8CE25-288A-40E0-93CA-CA1BC0783A2D}" dt="2024-12-03T14:25:30.032" v="0" actId="47"/>
          <pc:sldLayoutMkLst>
            <pc:docMk/>
            <pc:sldMasterMk cId="1937129899" sldId="2147483715"/>
            <pc:sldLayoutMk cId="3393627467" sldId="2147483723"/>
          </pc:sldLayoutMkLst>
        </pc:sldLayoutChg>
        <pc:sldLayoutChg chg="del">
          <pc:chgData name="Katie Crooks" userId="a762a58f-9181-4a53-b70e-e4fc820320c9" providerId="ADAL" clId="{E0E8CE25-288A-40E0-93CA-CA1BC0783A2D}" dt="2024-12-03T14:25:30.032" v="0" actId="47"/>
          <pc:sldLayoutMkLst>
            <pc:docMk/>
            <pc:sldMasterMk cId="1937129899" sldId="2147483715"/>
            <pc:sldLayoutMk cId="1800752446" sldId="2147483724"/>
          </pc:sldLayoutMkLst>
        </pc:sldLayoutChg>
        <pc:sldLayoutChg chg="del">
          <pc:chgData name="Katie Crooks" userId="a762a58f-9181-4a53-b70e-e4fc820320c9" providerId="ADAL" clId="{E0E8CE25-288A-40E0-93CA-CA1BC0783A2D}" dt="2024-12-03T14:25:30.032" v="0" actId="47"/>
          <pc:sldLayoutMkLst>
            <pc:docMk/>
            <pc:sldMasterMk cId="1937129899" sldId="2147483715"/>
            <pc:sldLayoutMk cId="3663620819" sldId="2147483725"/>
          </pc:sldLayoutMkLst>
        </pc:sldLayoutChg>
        <pc:sldLayoutChg chg="del">
          <pc:chgData name="Katie Crooks" userId="a762a58f-9181-4a53-b70e-e4fc820320c9" providerId="ADAL" clId="{E0E8CE25-288A-40E0-93CA-CA1BC0783A2D}" dt="2024-12-03T14:25:30.032" v="0" actId="47"/>
          <pc:sldLayoutMkLst>
            <pc:docMk/>
            <pc:sldMasterMk cId="1937129899" sldId="2147483715"/>
            <pc:sldLayoutMk cId="1596530688" sldId="2147483726"/>
          </pc:sldLayoutMkLst>
        </pc:sldLayoutChg>
      </pc:sldMasterChg>
      <pc:sldMasterChg chg="del delSldLayout">
        <pc:chgData name="Katie Crooks" userId="a762a58f-9181-4a53-b70e-e4fc820320c9" providerId="ADAL" clId="{E0E8CE25-288A-40E0-93CA-CA1BC0783A2D}" dt="2024-12-03T14:25:42.434" v="2" actId="47"/>
        <pc:sldMasterMkLst>
          <pc:docMk/>
          <pc:sldMasterMk cId="1182430032" sldId="2147483727"/>
        </pc:sldMasterMkLst>
        <pc:sldLayoutChg chg="del">
          <pc:chgData name="Katie Crooks" userId="a762a58f-9181-4a53-b70e-e4fc820320c9" providerId="ADAL" clId="{E0E8CE25-288A-40E0-93CA-CA1BC0783A2D}" dt="2024-12-03T14:25:42.434" v="2" actId="47"/>
          <pc:sldLayoutMkLst>
            <pc:docMk/>
            <pc:sldMasterMk cId="1182430032" sldId="2147483727"/>
            <pc:sldLayoutMk cId="3459810581" sldId="2147483728"/>
          </pc:sldLayoutMkLst>
        </pc:sldLayoutChg>
        <pc:sldLayoutChg chg="del">
          <pc:chgData name="Katie Crooks" userId="a762a58f-9181-4a53-b70e-e4fc820320c9" providerId="ADAL" clId="{E0E8CE25-288A-40E0-93CA-CA1BC0783A2D}" dt="2024-12-03T14:25:42.434" v="2" actId="47"/>
          <pc:sldLayoutMkLst>
            <pc:docMk/>
            <pc:sldMasterMk cId="1182430032" sldId="2147483727"/>
            <pc:sldLayoutMk cId="3890355862" sldId="2147483729"/>
          </pc:sldLayoutMkLst>
        </pc:sldLayoutChg>
        <pc:sldLayoutChg chg="del">
          <pc:chgData name="Katie Crooks" userId="a762a58f-9181-4a53-b70e-e4fc820320c9" providerId="ADAL" clId="{E0E8CE25-288A-40E0-93CA-CA1BC0783A2D}" dt="2024-12-03T14:25:42.434" v="2" actId="47"/>
          <pc:sldLayoutMkLst>
            <pc:docMk/>
            <pc:sldMasterMk cId="1182430032" sldId="2147483727"/>
            <pc:sldLayoutMk cId="1427414379" sldId="2147483730"/>
          </pc:sldLayoutMkLst>
        </pc:sldLayoutChg>
        <pc:sldLayoutChg chg="del">
          <pc:chgData name="Katie Crooks" userId="a762a58f-9181-4a53-b70e-e4fc820320c9" providerId="ADAL" clId="{E0E8CE25-288A-40E0-93CA-CA1BC0783A2D}" dt="2024-12-03T14:25:42.434" v="2" actId="47"/>
          <pc:sldLayoutMkLst>
            <pc:docMk/>
            <pc:sldMasterMk cId="1182430032" sldId="2147483727"/>
            <pc:sldLayoutMk cId="2529280578" sldId="2147483731"/>
          </pc:sldLayoutMkLst>
        </pc:sldLayoutChg>
        <pc:sldLayoutChg chg="del">
          <pc:chgData name="Katie Crooks" userId="a762a58f-9181-4a53-b70e-e4fc820320c9" providerId="ADAL" clId="{E0E8CE25-288A-40E0-93CA-CA1BC0783A2D}" dt="2024-12-03T14:25:42.434" v="2" actId="47"/>
          <pc:sldLayoutMkLst>
            <pc:docMk/>
            <pc:sldMasterMk cId="1182430032" sldId="2147483727"/>
            <pc:sldLayoutMk cId="1655741781" sldId="2147483732"/>
          </pc:sldLayoutMkLst>
        </pc:sldLayoutChg>
        <pc:sldLayoutChg chg="del">
          <pc:chgData name="Katie Crooks" userId="a762a58f-9181-4a53-b70e-e4fc820320c9" providerId="ADAL" clId="{E0E8CE25-288A-40E0-93CA-CA1BC0783A2D}" dt="2024-12-03T14:25:42.434" v="2" actId="47"/>
          <pc:sldLayoutMkLst>
            <pc:docMk/>
            <pc:sldMasterMk cId="1182430032" sldId="2147483727"/>
            <pc:sldLayoutMk cId="2926850920" sldId="2147483733"/>
          </pc:sldLayoutMkLst>
        </pc:sldLayoutChg>
        <pc:sldLayoutChg chg="del">
          <pc:chgData name="Katie Crooks" userId="a762a58f-9181-4a53-b70e-e4fc820320c9" providerId="ADAL" clId="{E0E8CE25-288A-40E0-93CA-CA1BC0783A2D}" dt="2024-12-03T14:25:42.434" v="2" actId="47"/>
          <pc:sldLayoutMkLst>
            <pc:docMk/>
            <pc:sldMasterMk cId="1182430032" sldId="2147483727"/>
            <pc:sldLayoutMk cId="2268009503" sldId="2147483734"/>
          </pc:sldLayoutMkLst>
        </pc:sldLayoutChg>
        <pc:sldLayoutChg chg="del">
          <pc:chgData name="Katie Crooks" userId="a762a58f-9181-4a53-b70e-e4fc820320c9" providerId="ADAL" clId="{E0E8CE25-288A-40E0-93CA-CA1BC0783A2D}" dt="2024-12-03T14:25:42.434" v="2" actId="47"/>
          <pc:sldLayoutMkLst>
            <pc:docMk/>
            <pc:sldMasterMk cId="1182430032" sldId="2147483727"/>
            <pc:sldLayoutMk cId="3904144884" sldId="2147483735"/>
          </pc:sldLayoutMkLst>
        </pc:sldLayoutChg>
        <pc:sldLayoutChg chg="del">
          <pc:chgData name="Katie Crooks" userId="a762a58f-9181-4a53-b70e-e4fc820320c9" providerId="ADAL" clId="{E0E8CE25-288A-40E0-93CA-CA1BC0783A2D}" dt="2024-12-03T14:25:42.434" v="2" actId="47"/>
          <pc:sldLayoutMkLst>
            <pc:docMk/>
            <pc:sldMasterMk cId="1182430032" sldId="2147483727"/>
            <pc:sldLayoutMk cId="1319558077" sldId="2147483736"/>
          </pc:sldLayoutMkLst>
        </pc:sldLayoutChg>
        <pc:sldLayoutChg chg="del">
          <pc:chgData name="Katie Crooks" userId="a762a58f-9181-4a53-b70e-e4fc820320c9" providerId="ADAL" clId="{E0E8CE25-288A-40E0-93CA-CA1BC0783A2D}" dt="2024-12-03T14:25:42.434" v="2" actId="47"/>
          <pc:sldLayoutMkLst>
            <pc:docMk/>
            <pc:sldMasterMk cId="1182430032" sldId="2147483727"/>
            <pc:sldLayoutMk cId="1024606974" sldId="2147483737"/>
          </pc:sldLayoutMkLst>
        </pc:sldLayoutChg>
        <pc:sldLayoutChg chg="del">
          <pc:chgData name="Katie Crooks" userId="a762a58f-9181-4a53-b70e-e4fc820320c9" providerId="ADAL" clId="{E0E8CE25-288A-40E0-93CA-CA1BC0783A2D}" dt="2024-12-03T14:25:42.434" v="2" actId="47"/>
          <pc:sldLayoutMkLst>
            <pc:docMk/>
            <pc:sldMasterMk cId="1182430032" sldId="2147483727"/>
            <pc:sldLayoutMk cId="2433083754" sldId="2147483738"/>
          </pc:sldLayoutMkLst>
        </pc:sldLayoutChg>
        <pc:sldLayoutChg chg="del">
          <pc:chgData name="Katie Crooks" userId="a762a58f-9181-4a53-b70e-e4fc820320c9" providerId="ADAL" clId="{E0E8CE25-288A-40E0-93CA-CA1BC0783A2D}" dt="2024-12-03T14:25:42.434" v="2" actId="47"/>
          <pc:sldLayoutMkLst>
            <pc:docMk/>
            <pc:sldMasterMk cId="1182430032" sldId="2147483727"/>
            <pc:sldLayoutMk cId="2093781283" sldId="2147483739"/>
          </pc:sldLayoutMkLst>
        </pc:sldLayoutChg>
        <pc:sldLayoutChg chg="del">
          <pc:chgData name="Katie Crooks" userId="a762a58f-9181-4a53-b70e-e4fc820320c9" providerId="ADAL" clId="{E0E8CE25-288A-40E0-93CA-CA1BC0783A2D}" dt="2024-12-03T14:25:42.434" v="2" actId="47"/>
          <pc:sldLayoutMkLst>
            <pc:docMk/>
            <pc:sldMasterMk cId="1182430032" sldId="2147483727"/>
            <pc:sldLayoutMk cId="633165417" sldId="2147483740"/>
          </pc:sldLayoutMkLst>
        </pc:sldLayoutChg>
        <pc:sldLayoutChg chg="del">
          <pc:chgData name="Katie Crooks" userId="a762a58f-9181-4a53-b70e-e4fc820320c9" providerId="ADAL" clId="{E0E8CE25-288A-40E0-93CA-CA1BC0783A2D}" dt="2024-12-03T14:25:42.434" v="2" actId="47"/>
          <pc:sldLayoutMkLst>
            <pc:docMk/>
            <pc:sldMasterMk cId="1182430032" sldId="2147483727"/>
            <pc:sldLayoutMk cId="871206951" sldId="2147483741"/>
          </pc:sldLayoutMkLst>
        </pc:sldLayoutChg>
        <pc:sldLayoutChg chg="del">
          <pc:chgData name="Katie Crooks" userId="a762a58f-9181-4a53-b70e-e4fc820320c9" providerId="ADAL" clId="{E0E8CE25-288A-40E0-93CA-CA1BC0783A2D}" dt="2024-12-03T14:25:42.434" v="2" actId="47"/>
          <pc:sldLayoutMkLst>
            <pc:docMk/>
            <pc:sldMasterMk cId="1182430032" sldId="2147483727"/>
            <pc:sldLayoutMk cId="3691929465" sldId="2147483742"/>
          </pc:sldLayoutMkLst>
        </pc:sldLayoutChg>
        <pc:sldLayoutChg chg="del">
          <pc:chgData name="Katie Crooks" userId="a762a58f-9181-4a53-b70e-e4fc820320c9" providerId="ADAL" clId="{E0E8CE25-288A-40E0-93CA-CA1BC0783A2D}" dt="2024-12-03T14:25:42.434" v="2" actId="47"/>
          <pc:sldLayoutMkLst>
            <pc:docMk/>
            <pc:sldMasterMk cId="1182430032" sldId="2147483727"/>
            <pc:sldLayoutMk cId="1087986031" sldId="2147483743"/>
          </pc:sldLayoutMkLst>
        </pc:sldLayoutChg>
        <pc:sldLayoutChg chg="del">
          <pc:chgData name="Katie Crooks" userId="a762a58f-9181-4a53-b70e-e4fc820320c9" providerId="ADAL" clId="{E0E8CE25-288A-40E0-93CA-CA1BC0783A2D}" dt="2024-12-03T14:25:42.434" v="2" actId="47"/>
          <pc:sldLayoutMkLst>
            <pc:docMk/>
            <pc:sldMasterMk cId="1182430032" sldId="2147483727"/>
            <pc:sldLayoutMk cId="3214454014" sldId="2147483744"/>
          </pc:sldLayoutMkLst>
        </pc:sldLayoutChg>
        <pc:sldLayoutChg chg="del">
          <pc:chgData name="Katie Crooks" userId="a762a58f-9181-4a53-b70e-e4fc820320c9" providerId="ADAL" clId="{E0E8CE25-288A-40E0-93CA-CA1BC0783A2D}" dt="2024-12-03T14:25:42.434" v="2" actId="47"/>
          <pc:sldLayoutMkLst>
            <pc:docMk/>
            <pc:sldMasterMk cId="1182430032" sldId="2147483727"/>
            <pc:sldLayoutMk cId="1281288438" sldId="2147483745"/>
          </pc:sldLayoutMkLst>
        </pc:sldLayoutChg>
        <pc:sldLayoutChg chg="del">
          <pc:chgData name="Katie Crooks" userId="a762a58f-9181-4a53-b70e-e4fc820320c9" providerId="ADAL" clId="{E0E8CE25-288A-40E0-93CA-CA1BC0783A2D}" dt="2024-12-03T14:25:42.434" v="2" actId="47"/>
          <pc:sldLayoutMkLst>
            <pc:docMk/>
            <pc:sldMasterMk cId="1182430032" sldId="2147483727"/>
            <pc:sldLayoutMk cId="848187884" sldId="2147483746"/>
          </pc:sldLayoutMkLst>
        </pc:sldLayoutChg>
        <pc:sldLayoutChg chg="del">
          <pc:chgData name="Katie Crooks" userId="a762a58f-9181-4a53-b70e-e4fc820320c9" providerId="ADAL" clId="{E0E8CE25-288A-40E0-93CA-CA1BC0783A2D}" dt="2024-12-03T14:25:42.434" v="2" actId="47"/>
          <pc:sldLayoutMkLst>
            <pc:docMk/>
            <pc:sldMasterMk cId="1182430032" sldId="2147483727"/>
            <pc:sldLayoutMk cId="2022184860" sldId="2147483747"/>
          </pc:sldLayoutMkLst>
        </pc:sldLayoutChg>
        <pc:sldLayoutChg chg="del">
          <pc:chgData name="Katie Crooks" userId="a762a58f-9181-4a53-b70e-e4fc820320c9" providerId="ADAL" clId="{E0E8CE25-288A-40E0-93CA-CA1BC0783A2D}" dt="2024-12-03T14:25:42.434" v="2" actId="47"/>
          <pc:sldLayoutMkLst>
            <pc:docMk/>
            <pc:sldMasterMk cId="1182430032" sldId="2147483727"/>
            <pc:sldLayoutMk cId="2510352518" sldId="2147483748"/>
          </pc:sldLayoutMkLst>
        </pc:sldLayoutChg>
        <pc:sldLayoutChg chg="del">
          <pc:chgData name="Katie Crooks" userId="a762a58f-9181-4a53-b70e-e4fc820320c9" providerId="ADAL" clId="{E0E8CE25-288A-40E0-93CA-CA1BC0783A2D}" dt="2024-12-03T14:25:42.434" v="2" actId="47"/>
          <pc:sldLayoutMkLst>
            <pc:docMk/>
            <pc:sldMasterMk cId="1182430032" sldId="2147483727"/>
            <pc:sldLayoutMk cId="2535128689" sldId="2147483749"/>
          </pc:sldLayoutMkLst>
        </pc:sldLayoutChg>
        <pc:sldLayoutChg chg="del">
          <pc:chgData name="Katie Crooks" userId="a762a58f-9181-4a53-b70e-e4fc820320c9" providerId="ADAL" clId="{E0E8CE25-288A-40E0-93CA-CA1BC0783A2D}" dt="2024-12-03T14:25:42.434" v="2" actId="47"/>
          <pc:sldLayoutMkLst>
            <pc:docMk/>
            <pc:sldMasterMk cId="1182430032" sldId="2147483727"/>
            <pc:sldLayoutMk cId="1461220779" sldId="2147483750"/>
          </pc:sldLayoutMkLst>
        </pc:sldLayoutChg>
        <pc:sldLayoutChg chg="del">
          <pc:chgData name="Katie Crooks" userId="a762a58f-9181-4a53-b70e-e4fc820320c9" providerId="ADAL" clId="{E0E8CE25-288A-40E0-93CA-CA1BC0783A2D}" dt="2024-12-03T14:25:42.434" v="2" actId="47"/>
          <pc:sldLayoutMkLst>
            <pc:docMk/>
            <pc:sldMasterMk cId="1182430032" sldId="2147483727"/>
            <pc:sldLayoutMk cId="1659592359" sldId="2147483751"/>
          </pc:sldLayoutMkLst>
        </pc:sldLayoutChg>
        <pc:sldLayoutChg chg="del">
          <pc:chgData name="Katie Crooks" userId="a762a58f-9181-4a53-b70e-e4fc820320c9" providerId="ADAL" clId="{E0E8CE25-288A-40E0-93CA-CA1BC0783A2D}" dt="2024-12-03T14:25:42.434" v="2" actId="47"/>
          <pc:sldLayoutMkLst>
            <pc:docMk/>
            <pc:sldMasterMk cId="1182430032" sldId="2147483727"/>
            <pc:sldLayoutMk cId="1853523859" sldId="2147483752"/>
          </pc:sldLayoutMkLst>
        </pc:sldLayoutChg>
        <pc:sldLayoutChg chg="del">
          <pc:chgData name="Katie Crooks" userId="a762a58f-9181-4a53-b70e-e4fc820320c9" providerId="ADAL" clId="{E0E8CE25-288A-40E0-93CA-CA1BC0783A2D}" dt="2024-12-03T14:25:42.434" v="2" actId="47"/>
          <pc:sldLayoutMkLst>
            <pc:docMk/>
            <pc:sldMasterMk cId="1182430032" sldId="2147483727"/>
            <pc:sldLayoutMk cId="40661304" sldId="2147483753"/>
          </pc:sldLayoutMkLst>
        </pc:sldLayoutChg>
        <pc:sldLayoutChg chg="del">
          <pc:chgData name="Katie Crooks" userId="a762a58f-9181-4a53-b70e-e4fc820320c9" providerId="ADAL" clId="{E0E8CE25-288A-40E0-93CA-CA1BC0783A2D}" dt="2024-12-03T14:25:42.434" v="2" actId="47"/>
          <pc:sldLayoutMkLst>
            <pc:docMk/>
            <pc:sldMasterMk cId="1182430032" sldId="2147483727"/>
            <pc:sldLayoutMk cId="2363979067" sldId="2147483754"/>
          </pc:sldLayoutMkLst>
        </pc:sldLayoutChg>
        <pc:sldLayoutChg chg="del">
          <pc:chgData name="Katie Crooks" userId="a762a58f-9181-4a53-b70e-e4fc820320c9" providerId="ADAL" clId="{E0E8CE25-288A-40E0-93CA-CA1BC0783A2D}" dt="2024-12-03T14:25:42.434" v="2" actId="47"/>
          <pc:sldLayoutMkLst>
            <pc:docMk/>
            <pc:sldMasterMk cId="1182430032" sldId="2147483727"/>
            <pc:sldLayoutMk cId="1151124085" sldId="2147483755"/>
          </pc:sldLayoutMkLst>
        </pc:sldLayoutChg>
        <pc:sldLayoutChg chg="del">
          <pc:chgData name="Katie Crooks" userId="a762a58f-9181-4a53-b70e-e4fc820320c9" providerId="ADAL" clId="{E0E8CE25-288A-40E0-93CA-CA1BC0783A2D}" dt="2024-12-03T14:25:42.434" v="2" actId="47"/>
          <pc:sldLayoutMkLst>
            <pc:docMk/>
            <pc:sldMasterMk cId="1182430032" sldId="2147483727"/>
            <pc:sldLayoutMk cId="1832802349" sldId="2147483756"/>
          </pc:sldLayoutMkLst>
        </pc:sldLayoutChg>
        <pc:sldLayoutChg chg="del">
          <pc:chgData name="Katie Crooks" userId="a762a58f-9181-4a53-b70e-e4fc820320c9" providerId="ADAL" clId="{E0E8CE25-288A-40E0-93CA-CA1BC0783A2D}" dt="2024-12-03T14:25:42.434" v="2" actId="47"/>
          <pc:sldLayoutMkLst>
            <pc:docMk/>
            <pc:sldMasterMk cId="1182430032" sldId="2147483727"/>
            <pc:sldLayoutMk cId="725998056" sldId="2147483757"/>
          </pc:sldLayoutMkLst>
        </pc:sldLayoutChg>
        <pc:sldLayoutChg chg="del">
          <pc:chgData name="Katie Crooks" userId="a762a58f-9181-4a53-b70e-e4fc820320c9" providerId="ADAL" clId="{E0E8CE25-288A-40E0-93CA-CA1BC0783A2D}" dt="2024-12-03T14:25:42.434" v="2" actId="47"/>
          <pc:sldLayoutMkLst>
            <pc:docMk/>
            <pc:sldMasterMk cId="1182430032" sldId="2147483727"/>
            <pc:sldLayoutMk cId="2077727381" sldId="2147483758"/>
          </pc:sldLayoutMkLst>
        </pc:sldLayoutChg>
      </pc:sldMasterChg>
      <pc:sldMasterChg chg="del delSldLayout">
        <pc:chgData name="Katie Crooks" userId="a762a58f-9181-4a53-b70e-e4fc820320c9" providerId="ADAL" clId="{E0E8CE25-288A-40E0-93CA-CA1BC0783A2D}" dt="2024-12-03T14:25:42.434" v="2" actId="47"/>
        <pc:sldMasterMkLst>
          <pc:docMk/>
          <pc:sldMasterMk cId="2972652282" sldId="2147483759"/>
        </pc:sldMasterMkLst>
        <pc:sldLayoutChg chg="del">
          <pc:chgData name="Katie Crooks" userId="a762a58f-9181-4a53-b70e-e4fc820320c9" providerId="ADAL" clId="{E0E8CE25-288A-40E0-93CA-CA1BC0783A2D}" dt="2024-12-03T14:25:42.434" v="2" actId="47"/>
          <pc:sldLayoutMkLst>
            <pc:docMk/>
            <pc:sldMasterMk cId="2972652282" sldId="2147483759"/>
            <pc:sldLayoutMk cId="2856223015" sldId="2147483760"/>
          </pc:sldLayoutMkLst>
        </pc:sldLayoutChg>
        <pc:sldLayoutChg chg="del">
          <pc:chgData name="Katie Crooks" userId="a762a58f-9181-4a53-b70e-e4fc820320c9" providerId="ADAL" clId="{E0E8CE25-288A-40E0-93CA-CA1BC0783A2D}" dt="2024-12-03T14:25:42.434" v="2" actId="47"/>
          <pc:sldLayoutMkLst>
            <pc:docMk/>
            <pc:sldMasterMk cId="2972652282" sldId="2147483759"/>
            <pc:sldLayoutMk cId="722739030" sldId="2147483761"/>
          </pc:sldLayoutMkLst>
        </pc:sldLayoutChg>
        <pc:sldLayoutChg chg="del">
          <pc:chgData name="Katie Crooks" userId="a762a58f-9181-4a53-b70e-e4fc820320c9" providerId="ADAL" clId="{E0E8CE25-288A-40E0-93CA-CA1BC0783A2D}" dt="2024-12-03T14:25:42.434" v="2" actId="47"/>
          <pc:sldLayoutMkLst>
            <pc:docMk/>
            <pc:sldMasterMk cId="2972652282" sldId="2147483759"/>
            <pc:sldLayoutMk cId="3227213669" sldId="2147483762"/>
          </pc:sldLayoutMkLst>
        </pc:sldLayoutChg>
        <pc:sldLayoutChg chg="del">
          <pc:chgData name="Katie Crooks" userId="a762a58f-9181-4a53-b70e-e4fc820320c9" providerId="ADAL" clId="{E0E8CE25-288A-40E0-93CA-CA1BC0783A2D}" dt="2024-12-03T14:25:42.434" v="2" actId="47"/>
          <pc:sldLayoutMkLst>
            <pc:docMk/>
            <pc:sldMasterMk cId="2972652282" sldId="2147483759"/>
            <pc:sldLayoutMk cId="1425441034" sldId="2147483763"/>
          </pc:sldLayoutMkLst>
        </pc:sldLayoutChg>
        <pc:sldLayoutChg chg="del">
          <pc:chgData name="Katie Crooks" userId="a762a58f-9181-4a53-b70e-e4fc820320c9" providerId="ADAL" clId="{E0E8CE25-288A-40E0-93CA-CA1BC0783A2D}" dt="2024-12-03T14:25:42.434" v="2" actId="47"/>
          <pc:sldLayoutMkLst>
            <pc:docMk/>
            <pc:sldMasterMk cId="2972652282" sldId="2147483759"/>
            <pc:sldLayoutMk cId="3875905190" sldId="2147483764"/>
          </pc:sldLayoutMkLst>
        </pc:sldLayoutChg>
        <pc:sldLayoutChg chg="del">
          <pc:chgData name="Katie Crooks" userId="a762a58f-9181-4a53-b70e-e4fc820320c9" providerId="ADAL" clId="{E0E8CE25-288A-40E0-93CA-CA1BC0783A2D}" dt="2024-12-03T14:25:42.434" v="2" actId="47"/>
          <pc:sldLayoutMkLst>
            <pc:docMk/>
            <pc:sldMasterMk cId="2972652282" sldId="2147483759"/>
            <pc:sldLayoutMk cId="2751701574" sldId="2147483765"/>
          </pc:sldLayoutMkLst>
        </pc:sldLayoutChg>
        <pc:sldLayoutChg chg="del">
          <pc:chgData name="Katie Crooks" userId="a762a58f-9181-4a53-b70e-e4fc820320c9" providerId="ADAL" clId="{E0E8CE25-288A-40E0-93CA-CA1BC0783A2D}" dt="2024-12-03T14:25:42.434" v="2" actId="47"/>
          <pc:sldLayoutMkLst>
            <pc:docMk/>
            <pc:sldMasterMk cId="2972652282" sldId="2147483759"/>
            <pc:sldLayoutMk cId="2355313602" sldId="2147483766"/>
          </pc:sldLayoutMkLst>
        </pc:sldLayoutChg>
        <pc:sldLayoutChg chg="del">
          <pc:chgData name="Katie Crooks" userId="a762a58f-9181-4a53-b70e-e4fc820320c9" providerId="ADAL" clId="{E0E8CE25-288A-40E0-93CA-CA1BC0783A2D}" dt="2024-12-03T14:25:42.434" v="2" actId="47"/>
          <pc:sldLayoutMkLst>
            <pc:docMk/>
            <pc:sldMasterMk cId="2972652282" sldId="2147483759"/>
            <pc:sldLayoutMk cId="2128782694" sldId="2147483767"/>
          </pc:sldLayoutMkLst>
        </pc:sldLayoutChg>
        <pc:sldLayoutChg chg="del">
          <pc:chgData name="Katie Crooks" userId="a762a58f-9181-4a53-b70e-e4fc820320c9" providerId="ADAL" clId="{E0E8CE25-288A-40E0-93CA-CA1BC0783A2D}" dt="2024-12-03T14:25:42.434" v="2" actId="47"/>
          <pc:sldLayoutMkLst>
            <pc:docMk/>
            <pc:sldMasterMk cId="2972652282" sldId="2147483759"/>
            <pc:sldLayoutMk cId="2711722437" sldId="2147483768"/>
          </pc:sldLayoutMkLst>
        </pc:sldLayoutChg>
        <pc:sldLayoutChg chg="del">
          <pc:chgData name="Katie Crooks" userId="a762a58f-9181-4a53-b70e-e4fc820320c9" providerId="ADAL" clId="{E0E8CE25-288A-40E0-93CA-CA1BC0783A2D}" dt="2024-12-03T14:25:42.434" v="2" actId="47"/>
          <pc:sldLayoutMkLst>
            <pc:docMk/>
            <pc:sldMasterMk cId="2972652282" sldId="2147483759"/>
            <pc:sldLayoutMk cId="1800395400" sldId="2147483769"/>
          </pc:sldLayoutMkLst>
        </pc:sldLayoutChg>
        <pc:sldLayoutChg chg="del">
          <pc:chgData name="Katie Crooks" userId="a762a58f-9181-4a53-b70e-e4fc820320c9" providerId="ADAL" clId="{E0E8CE25-288A-40E0-93CA-CA1BC0783A2D}" dt="2024-12-03T14:25:42.434" v="2" actId="47"/>
          <pc:sldLayoutMkLst>
            <pc:docMk/>
            <pc:sldMasterMk cId="2972652282" sldId="2147483759"/>
            <pc:sldLayoutMk cId="1212784765" sldId="2147483770"/>
          </pc:sldLayoutMkLst>
        </pc:sldLayoutChg>
        <pc:sldLayoutChg chg="del">
          <pc:chgData name="Katie Crooks" userId="a762a58f-9181-4a53-b70e-e4fc820320c9" providerId="ADAL" clId="{E0E8CE25-288A-40E0-93CA-CA1BC0783A2D}" dt="2024-12-03T14:25:42.434" v="2" actId="47"/>
          <pc:sldLayoutMkLst>
            <pc:docMk/>
            <pc:sldMasterMk cId="2972652282" sldId="2147483759"/>
            <pc:sldLayoutMk cId="985363864" sldId="2147483771"/>
          </pc:sldLayoutMkLst>
        </pc:sldLayoutChg>
      </pc:sldMasterChg>
      <pc:sldMasterChg chg="del delSldLayout">
        <pc:chgData name="Katie Crooks" userId="a762a58f-9181-4a53-b70e-e4fc820320c9" providerId="ADAL" clId="{E0E8CE25-288A-40E0-93CA-CA1BC0783A2D}" dt="2024-12-03T14:25:42.434" v="2" actId="47"/>
        <pc:sldMasterMkLst>
          <pc:docMk/>
          <pc:sldMasterMk cId="4069707892" sldId="2147483772"/>
        </pc:sldMasterMkLst>
        <pc:sldLayoutChg chg="del">
          <pc:chgData name="Katie Crooks" userId="a762a58f-9181-4a53-b70e-e4fc820320c9" providerId="ADAL" clId="{E0E8CE25-288A-40E0-93CA-CA1BC0783A2D}" dt="2024-12-03T14:25:42.434" v="2" actId="47"/>
          <pc:sldLayoutMkLst>
            <pc:docMk/>
            <pc:sldMasterMk cId="4069707892" sldId="2147483772"/>
            <pc:sldLayoutMk cId="1070762883" sldId="2147483773"/>
          </pc:sldLayoutMkLst>
        </pc:sldLayoutChg>
        <pc:sldLayoutChg chg="del">
          <pc:chgData name="Katie Crooks" userId="a762a58f-9181-4a53-b70e-e4fc820320c9" providerId="ADAL" clId="{E0E8CE25-288A-40E0-93CA-CA1BC0783A2D}" dt="2024-12-03T14:25:42.434" v="2" actId="47"/>
          <pc:sldLayoutMkLst>
            <pc:docMk/>
            <pc:sldMasterMk cId="4069707892" sldId="2147483772"/>
            <pc:sldLayoutMk cId="271246209" sldId="2147483774"/>
          </pc:sldLayoutMkLst>
        </pc:sldLayoutChg>
        <pc:sldLayoutChg chg="del">
          <pc:chgData name="Katie Crooks" userId="a762a58f-9181-4a53-b70e-e4fc820320c9" providerId="ADAL" clId="{E0E8CE25-288A-40E0-93CA-CA1BC0783A2D}" dt="2024-12-03T14:25:42.434" v="2" actId="47"/>
          <pc:sldLayoutMkLst>
            <pc:docMk/>
            <pc:sldMasterMk cId="4069707892" sldId="2147483772"/>
            <pc:sldLayoutMk cId="3226574112" sldId="2147483775"/>
          </pc:sldLayoutMkLst>
        </pc:sldLayoutChg>
        <pc:sldLayoutChg chg="del">
          <pc:chgData name="Katie Crooks" userId="a762a58f-9181-4a53-b70e-e4fc820320c9" providerId="ADAL" clId="{E0E8CE25-288A-40E0-93CA-CA1BC0783A2D}" dt="2024-12-03T14:25:42.434" v="2" actId="47"/>
          <pc:sldLayoutMkLst>
            <pc:docMk/>
            <pc:sldMasterMk cId="4069707892" sldId="2147483772"/>
            <pc:sldLayoutMk cId="3213175848" sldId="2147483776"/>
          </pc:sldLayoutMkLst>
        </pc:sldLayoutChg>
        <pc:sldLayoutChg chg="del">
          <pc:chgData name="Katie Crooks" userId="a762a58f-9181-4a53-b70e-e4fc820320c9" providerId="ADAL" clId="{E0E8CE25-288A-40E0-93CA-CA1BC0783A2D}" dt="2024-12-03T14:25:42.434" v="2" actId="47"/>
          <pc:sldLayoutMkLst>
            <pc:docMk/>
            <pc:sldMasterMk cId="4069707892" sldId="2147483772"/>
            <pc:sldLayoutMk cId="3494718528" sldId="2147483777"/>
          </pc:sldLayoutMkLst>
        </pc:sldLayoutChg>
        <pc:sldLayoutChg chg="del">
          <pc:chgData name="Katie Crooks" userId="a762a58f-9181-4a53-b70e-e4fc820320c9" providerId="ADAL" clId="{E0E8CE25-288A-40E0-93CA-CA1BC0783A2D}" dt="2024-12-03T14:25:42.434" v="2" actId="47"/>
          <pc:sldLayoutMkLst>
            <pc:docMk/>
            <pc:sldMasterMk cId="4069707892" sldId="2147483772"/>
            <pc:sldLayoutMk cId="626808874" sldId="2147483778"/>
          </pc:sldLayoutMkLst>
        </pc:sldLayoutChg>
        <pc:sldLayoutChg chg="del">
          <pc:chgData name="Katie Crooks" userId="a762a58f-9181-4a53-b70e-e4fc820320c9" providerId="ADAL" clId="{E0E8CE25-288A-40E0-93CA-CA1BC0783A2D}" dt="2024-12-03T14:25:42.434" v="2" actId="47"/>
          <pc:sldLayoutMkLst>
            <pc:docMk/>
            <pc:sldMasterMk cId="4069707892" sldId="2147483772"/>
            <pc:sldLayoutMk cId="468382650" sldId="2147483779"/>
          </pc:sldLayoutMkLst>
        </pc:sldLayoutChg>
        <pc:sldLayoutChg chg="del">
          <pc:chgData name="Katie Crooks" userId="a762a58f-9181-4a53-b70e-e4fc820320c9" providerId="ADAL" clId="{E0E8CE25-288A-40E0-93CA-CA1BC0783A2D}" dt="2024-12-03T14:25:42.434" v="2" actId="47"/>
          <pc:sldLayoutMkLst>
            <pc:docMk/>
            <pc:sldMasterMk cId="4069707892" sldId="2147483772"/>
            <pc:sldLayoutMk cId="3618105867" sldId="2147483780"/>
          </pc:sldLayoutMkLst>
        </pc:sldLayoutChg>
        <pc:sldLayoutChg chg="del">
          <pc:chgData name="Katie Crooks" userId="a762a58f-9181-4a53-b70e-e4fc820320c9" providerId="ADAL" clId="{E0E8CE25-288A-40E0-93CA-CA1BC0783A2D}" dt="2024-12-03T14:25:42.434" v="2" actId="47"/>
          <pc:sldLayoutMkLst>
            <pc:docMk/>
            <pc:sldMasterMk cId="4069707892" sldId="2147483772"/>
            <pc:sldLayoutMk cId="2507745064" sldId="2147483781"/>
          </pc:sldLayoutMkLst>
        </pc:sldLayoutChg>
        <pc:sldLayoutChg chg="del">
          <pc:chgData name="Katie Crooks" userId="a762a58f-9181-4a53-b70e-e4fc820320c9" providerId="ADAL" clId="{E0E8CE25-288A-40E0-93CA-CA1BC0783A2D}" dt="2024-12-03T14:25:42.434" v="2" actId="47"/>
          <pc:sldLayoutMkLst>
            <pc:docMk/>
            <pc:sldMasterMk cId="4069707892" sldId="2147483772"/>
            <pc:sldLayoutMk cId="1302313443" sldId="2147483782"/>
          </pc:sldLayoutMkLst>
        </pc:sldLayoutChg>
        <pc:sldLayoutChg chg="del">
          <pc:chgData name="Katie Crooks" userId="a762a58f-9181-4a53-b70e-e4fc820320c9" providerId="ADAL" clId="{E0E8CE25-288A-40E0-93CA-CA1BC0783A2D}" dt="2024-12-03T14:25:42.434" v="2" actId="47"/>
          <pc:sldLayoutMkLst>
            <pc:docMk/>
            <pc:sldMasterMk cId="4069707892" sldId="2147483772"/>
            <pc:sldLayoutMk cId="564475237" sldId="2147483783"/>
          </pc:sldLayoutMkLst>
        </pc:sldLayoutChg>
        <pc:sldLayoutChg chg="del">
          <pc:chgData name="Katie Crooks" userId="a762a58f-9181-4a53-b70e-e4fc820320c9" providerId="ADAL" clId="{E0E8CE25-288A-40E0-93CA-CA1BC0783A2D}" dt="2024-12-03T14:25:42.434" v="2" actId="47"/>
          <pc:sldLayoutMkLst>
            <pc:docMk/>
            <pc:sldMasterMk cId="4069707892" sldId="2147483772"/>
            <pc:sldLayoutMk cId="3550760543" sldId="2147483784"/>
          </pc:sldLayoutMkLst>
        </pc:sldLayoutChg>
        <pc:sldLayoutChg chg="del">
          <pc:chgData name="Katie Crooks" userId="a762a58f-9181-4a53-b70e-e4fc820320c9" providerId="ADAL" clId="{E0E8CE25-288A-40E0-93CA-CA1BC0783A2D}" dt="2024-12-03T14:25:42.434" v="2" actId="47"/>
          <pc:sldLayoutMkLst>
            <pc:docMk/>
            <pc:sldMasterMk cId="4069707892" sldId="2147483772"/>
            <pc:sldLayoutMk cId="890233384" sldId="2147483785"/>
          </pc:sldLayoutMkLst>
        </pc:sldLayoutChg>
        <pc:sldLayoutChg chg="del">
          <pc:chgData name="Katie Crooks" userId="a762a58f-9181-4a53-b70e-e4fc820320c9" providerId="ADAL" clId="{E0E8CE25-288A-40E0-93CA-CA1BC0783A2D}" dt="2024-12-03T14:25:42.434" v="2" actId="47"/>
          <pc:sldLayoutMkLst>
            <pc:docMk/>
            <pc:sldMasterMk cId="4069707892" sldId="2147483772"/>
            <pc:sldLayoutMk cId="709994599" sldId="2147483786"/>
          </pc:sldLayoutMkLst>
        </pc:sldLayoutChg>
      </pc:sldMasterChg>
      <pc:sldMasterChg chg="delSldLayout">
        <pc:chgData name="Katie Crooks" userId="a762a58f-9181-4a53-b70e-e4fc820320c9" providerId="ADAL" clId="{E0E8CE25-288A-40E0-93CA-CA1BC0783A2D}" dt="2024-12-03T14:25:36.253" v="1" actId="47"/>
        <pc:sldMasterMkLst>
          <pc:docMk/>
          <pc:sldMasterMk cId="1103128331" sldId="2147483787"/>
        </pc:sldMasterMkLst>
        <pc:sldLayoutChg chg="del">
          <pc:chgData name="Katie Crooks" userId="a762a58f-9181-4a53-b70e-e4fc820320c9" providerId="ADAL" clId="{E0E8CE25-288A-40E0-93CA-CA1BC0783A2D}" dt="2024-12-03T14:25:36.253" v="1" actId="47"/>
          <pc:sldLayoutMkLst>
            <pc:docMk/>
            <pc:sldMasterMk cId="1103128331" sldId="2147483787"/>
            <pc:sldLayoutMk cId="83605814" sldId="214748379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RTT</a:t>
            </a:r>
            <a:r>
              <a:rPr lang="en-US" baseline="0" dirty="0"/>
              <a:t> Admitted Average Waits Comparison</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 (2)'!$F$7</c:f>
              <c:strCache>
                <c:ptCount val="1"/>
                <c:pt idx="0">
                  <c:v>14.5.2023</c:v>
                </c:pt>
              </c:strCache>
            </c:strRef>
          </c:tx>
          <c:spPr>
            <a:solidFill>
              <a:schemeClr val="accent1"/>
            </a:solidFill>
            <a:ln>
              <a:noFill/>
            </a:ln>
            <a:effectLst/>
          </c:spPr>
          <c:invertIfNegative val="0"/>
          <c:cat>
            <c:strRef>
              <c:f>'Sheet1 (2)'!$E$8:$E$17</c:f>
              <c:strCache>
                <c:ptCount val="10"/>
                <c:pt idx="0">
                  <c:v>LIVERPOOL HEART AND CHEST HOSPITAL NHS FOUNDATION TRUST</c:v>
                </c:pt>
                <c:pt idx="1">
                  <c:v>MERSEY AND WEST LANCASHIRE TEACHING HOSPITALS NHS TRUST</c:v>
                </c:pt>
                <c:pt idx="2">
                  <c:v>THE WALTON CENTRE NHS FOUNDATION TRUST</c:v>
                </c:pt>
                <c:pt idx="3">
                  <c:v>ALDER HEY CHILDREN'S NHS FOUNDATION TRUST</c:v>
                </c:pt>
                <c:pt idx="4">
                  <c:v>WIRRAL UNIVERSITY TEACHING HOSPITAL NHS FOUNDATION TRUST</c:v>
                </c:pt>
                <c:pt idx="5">
                  <c:v>EAST CHESHIRE NHS TRUST</c:v>
                </c:pt>
                <c:pt idx="6">
                  <c:v>LIVERPOOL UNIVERSITY HOSPITALS NHS FOUNDATION TRUST</c:v>
                </c:pt>
                <c:pt idx="7">
                  <c:v>WARRINGTON AND HALTON TEACHING HOSPITALS NHS FOUNDATION TRUST</c:v>
                </c:pt>
                <c:pt idx="8">
                  <c:v>MID CHESHIRE HOSPITALS NHS FOUNDATION TRUST</c:v>
                </c:pt>
                <c:pt idx="9">
                  <c:v>COUNTESS OF CHESTER NHS TRUST</c:v>
                </c:pt>
              </c:strCache>
            </c:strRef>
          </c:cat>
          <c:val>
            <c:numRef>
              <c:f>'Sheet1 (2)'!$F$8:$F$17</c:f>
              <c:numCache>
                <c:formatCode>General</c:formatCode>
                <c:ptCount val="10"/>
                <c:pt idx="1">
                  <c:v>32.799999999999997</c:v>
                </c:pt>
                <c:pt idx="4">
                  <c:v>25.5</c:v>
                </c:pt>
                <c:pt idx="5">
                  <c:v>17.3</c:v>
                </c:pt>
                <c:pt idx="6">
                  <c:v>51.4</c:v>
                </c:pt>
                <c:pt idx="7">
                  <c:v>28.2</c:v>
                </c:pt>
                <c:pt idx="8">
                  <c:v>19.3</c:v>
                </c:pt>
                <c:pt idx="9">
                  <c:v>25.6</c:v>
                </c:pt>
              </c:numCache>
            </c:numRef>
          </c:val>
          <c:extLst>
            <c:ext xmlns:c16="http://schemas.microsoft.com/office/drawing/2014/chart" uri="{C3380CC4-5D6E-409C-BE32-E72D297353CC}">
              <c16:uniqueId val="{00000000-43CE-4922-8384-CA0E9D41EF1A}"/>
            </c:ext>
          </c:extLst>
        </c:ser>
        <c:ser>
          <c:idx val="1"/>
          <c:order val="1"/>
          <c:tx>
            <c:strRef>
              <c:f>'Sheet1 (2)'!$G$7</c:f>
              <c:strCache>
                <c:ptCount val="1"/>
                <c:pt idx="0">
                  <c:v>18.2.2024</c:v>
                </c:pt>
              </c:strCache>
            </c:strRef>
          </c:tx>
          <c:spPr>
            <a:solidFill>
              <a:schemeClr val="accent6">
                <a:lumMod val="60000"/>
                <a:lumOff val="40000"/>
              </a:schemeClr>
            </a:solidFill>
            <a:ln>
              <a:noFill/>
            </a:ln>
            <a:effectLst/>
          </c:spPr>
          <c:invertIfNegative val="0"/>
          <c:cat>
            <c:strRef>
              <c:f>'Sheet1 (2)'!$E$8:$E$17</c:f>
              <c:strCache>
                <c:ptCount val="10"/>
                <c:pt idx="0">
                  <c:v>LIVERPOOL HEART AND CHEST HOSPITAL NHS FOUNDATION TRUST</c:v>
                </c:pt>
                <c:pt idx="1">
                  <c:v>MERSEY AND WEST LANCASHIRE TEACHING HOSPITALS NHS TRUST</c:v>
                </c:pt>
                <c:pt idx="2">
                  <c:v>THE WALTON CENTRE NHS FOUNDATION TRUST</c:v>
                </c:pt>
                <c:pt idx="3">
                  <c:v>ALDER HEY CHILDREN'S NHS FOUNDATION TRUST</c:v>
                </c:pt>
                <c:pt idx="4">
                  <c:v>WIRRAL UNIVERSITY TEACHING HOSPITAL NHS FOUNDATION TRUST</c:v>
                </c:pt>
                <c:pt idx="5">
                  <c:v>EAST CHESHIRE NHS TRUST</c:v>
                </c:pt>
                <c:pt idx="6">
                  <c:v>LIVERPOOL UNIVERSITY HOSPITALS NHS FOUNDATION TRUST</c:v>
                </c:pt>
                <c:pt idx="7">
                  <c:v>WARRINGTON AND HALTON TEACHING HOSPITALS NHS FOUNDATION TRUST</c:v>
                </c:pt>
                <c:pt idx="8">
                  <c:v>MID CHESHIRE HOSPITALS NHS FOUNDATION TRUST</c:v>
                </c:pt>
                <c:pt idx="9">
                  <c:v>COUNTESS OF CHESTER NHS TRUST</c:v>
                </c:pt>
              </c:strCache>
            </c:strRef>
          </c:cat>
          <c:val>
            <c:numRef>
              <c:f>'Sheet1 (2)'!$G$8:$G$17</c:f>
              <c:numCache>
                <c:formatCode>0.0</c:formatCode>
                <c:ptCount val="10"/>
                <c:pt idx="0">
                  <c:v>21.399840383080608</c:v>
                </c:pt>
                <c:pt idx="1">
                  <c:v>26.45476621028158</c:v>
                </c:pt>
                <c:pt idx="2">
                  <c:v>21.12298682284041</c:v>
                </c:pt>
                <c:pt idx="3">
                  <c:v>29.127798828797797</c:v>
                </c:pt>
                <c:pt idx="4">
                  <c:v>28.366292660121552</c:v>
                </c:pt>
                <c:pt idx="5">
                  <c:v>19.237403928266438</c:v>
                </c:pt>
                <c:pt idx="6">
                  <c:v>24.325332751472835</c:v>
                </c:pt>
                <c:pt idx="7">
                  <c:v>30.116144267926149</c:v>
                </c:pt>
                <c:pt idx="8">
                  <c:v>25.670294236195083</c:v>
                </c:pt>
              </c:numCache>
            </c:numRef>
          </c:val>
          <c:extLst>
            <c:ext xmlns:c16="http://schemas.microsoft.com/office/drawing/2014/chart" uri="{C3380CC4-5D6E-409C-BE32-E72D297353CC}">
              <c16:uniqueId val="{00000001-43CE-4922-8384-CA0E9D41EF1A}"/>
            </c:ext>
          </c:extLst>
        </c:ser>
        <c:dLbls>
          <c:showLegendKey val="0"/>
          <c:showVal val="0"/>
          <c:showCatName val="0"/>
          <c:showSerName val="0"/>
          <c:showPercent val="0"/>
          <c:showBubbleSize val="0"/>
        </c:dLbls>
        <c:gapWidth val="150"/>
        <c:axId val="236522591"/>
        <c:axId val="240159071"/>
      </c:barChart>
      <c:catAx>
        <c:axId val="236522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0159071"/>
        <c:crosses val="autoZero"/>
        <c:auto val="1"/>
        <c:lblAlgn val="ctr"/>
        <c:lblOffset val="100"/>
        <c:noMultiLvlLbl val="0"/>
      </c:catAx>
      <c:valAx>
        <c:axId val="2401590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6522591"/>
        <c:crosses val="autoZero"/>
        <c:crossBetween val="between"/>
      </c:valAx>
      <c:spPr>
        <a:noFill/>
        <a:ln>
          <a:noFill/>
        </a:ln>
        <a:effectLst/>
      </c:spPr>
    </c:plotArea>
    <c:legend>
      <c:legendPos val="b"/>
      <c:layout>
        <c:manualLayout>
          <c:xMode val="edge"/>
          <c:yMode val="edge"/>
          <c:x val="0.35143712997796511"/>
          <c:y val="0.89258404165014138"/>
          <c:w val="0.27261681590092685"/>
          <c:h val="6.277574267083230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kern="1200" spc="0" baseline="0" dirty="0">
                <a:solidFill>
                  <a:sysClr val="windowText" lastClr="000000">
                    <a:lumMod val="65000"/>
                    <a:lumOff val="35000"/>
                  </a:sysClr>
                </a:solidFill>
              </a:rPr>
              <a:t>RTT Non-Admitted Average Waits Comparison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 (2)'!$H$7</c:f>
              <c:strCache>
                <c:ptCount val="1"/>
                <c:pt idx="0">
                  <c:v>14.5.2023</c:v>
                </c:pt>
              </c:strCache>
            </c:strRef>
          </c:tx>
          <c:spPr>
            <a:solidFill>
              <a:schemeClr val="accent1"/>
            </a:solidFill>
            <a:ln>
              <a:noFill/>
            </a:ln>
            <a:effectLst/>
          </c:spPr>
          <c:invertIfNegative val="0"/>
          <c:cat>
            <c:strRef>
              <c:f>'Sheet1 (2)'!$E$8:$E$17</c:f>
              <c:strCache>
                <c:ptCount val="10"/>
                <c:pt idx="0">
                  <c:v>LIVERPOOL HEART AND CHEST HOSPITAL NHS FOUNDATION TRUST</c:v>
                </c:pt>
                <c:pt idx="1">
                  <c:v>MERSEY AND WEST LANCASHIRE TEACHING HOSPITALS NHS TRUST</c:v>
                </c:pt>
                <c:pt idx="2">
                  <c:v>THE WALTON CENTRE NHS FOUNDATION TRUST</c:v>
                </c:pt>
                <c:pt idx="3">
                  <c:v>ALDER HEY CHILDREN'S NHS FOUNDATION TRUST</c:v>
                </c:pt>
                <c:pt idx="4">
                  <c:v>WIRRAL UNIVERSITY TEACHING HOSPITAL NHS FOUNDATION TRUST</c:v>
                </c:pt>
                <c:pt idx="5">
                  <c:v>EAST CHESHIRE NHS TRUST</c:v>
                </c:pt>
                <c:pt idx="6">
                  <c:v>LIVERPOOL UNIVERSITY HOSPITALS NHS FOUNDATION TRUST</c:v>
                </c:pt>
                <c:pt idx="7">
                  <c:v>WARRINGTON AND HALTON TEACHING HOSPITALS NHS FOUNDATION TRUST</c:v>
                </c:pt>
                <c:pt idx="8">
                  <c:v>MID CHESHIRE HOSPITALS NHS FOUNDATION TRUST</c:v>
                </c:pt>
                <c:pt idx="9">
                  <c:v>COUNTESS OF CHESTER NHS TRUST</c:v>
                </c:pt>
              </c:strCache>
            </c:strRef>
          </c:cat>
          <c:val>
            <c:numRef>
              <c:f>'Sheet1 (2)'!$H$8:$H$17</c:f>
              <c:numCache>
                <c:formatCode>0.0</c:formatCode>
                <c:ptCount val="10"/>
                <c:pt idx="1">
                  <c:v>24.4</c:v>
                </c:pt>
                <c:pt idx="4">
                  <c:v>12.4</c:v>
                </c:pt>
                <c:pt idx="5">
                  <c:v>25.3</c:v>
                </c:pt>
                <c:pt idx="6">
                  <c:v>36.700000000000003</c:v>
                </c:pt>
                <c:pt idx="7">
                  <c:v>25.7</c:v>
                </c:pt>
                <c:pt idx="8">
                  <c:v>21.6</c:v>
                </c:pt>
                <c:pt idx="9">
                  <c:v>28.7</c:v>
                </c:pt>
              </c:numCache>
            </c:numRef>
          </c:val>
          <c:extLst>
            <c:ext xmlns:c16="http://schemas.microsoft.com/office/drawing/2014/chart" uri="{C3380CC4-5D6E-409C-BE32-E72D297353CC}">
              <c16:uniqueId val="{00000000-12B8-4AD7-9E47-82FAE48599C7}"/>
            </c:ext>
          </c:extLst>
        </c:ser>
        <c:ser>
          <c:idx val="1"/>
          <c:order val="1"/>
          <c:tx>
            <c:strRef>
              <c:f>'Sheet1 (2)'!$I$7</c:f>
              <c:strCache>
                <c:ptCount val="1"/>
                <c:pt idx="0">
                  <c:v>18.2.2024</c:v>
                </c:pt>
              </c:strCache>
            </c:strRef>
          </c:tx>
          <c:spPr>
            <a:solidFill>
              <a:schemeClr val="accent6">
                <a:lumMod val="60000"/>
                <a:lumOff val="40000"/>
              </a:schemeClr>
            </a:solidFill>
            <a:ln>
              <a:noFill/>
            </a:ln>
            <a:effectLst/>
          </c:spPr>
          <c:invertIfNegative val="0"/>
          <c:cat>
            <c:strRef>
              <c:f>'Sheet1 (2)'!$E$8:$E$17</c:f>
              <c:strCache>
                <c:ptCount val="10"/>
                <c:pt idx="0">
                  <c:v>LIVERPOOL HEART AND CHEST HOSPITAL NHS FOUNDATION TRUST</c:v>
                </c:pt>
                <c:pt idx="1">
                  <c:v>MERSEY AND WEST LANCASHIRE TEACHING HOSPITALS NHS TRUST</c:v>
                </c:pt>
                <c:pt idx="2">
                  <c:v>THE WALTON CENTRE NHS FOUNDATION TRUST</c:v>
                </c:pt>
                <c:pt idx="3">
                  <c:v>ALDER HEY CHILDREN'S NHS FOUNDATION TRUST</c:v>
                </c:pt>
                <c:pt idx="4">
                  <c:v>WIRRAL UNIVERSITY TEACHING HOSPITAL NHS FOUNDATION TRUST</c:v>
                </c:pt>
                <c:pt idx="5">
                  <c:v>EAST CHESHIRE NHS TRUST</c:v>
                </c:pt>
                <c:pt idx="6">
                  <c:v>LIVERPOOL UNIVERSITY HOSPITALS NHS FOUNDATION TRUST</c:v>
                </c:pt>
                <c:pt idx="7">
                  <c:v>WARRINGTON AND HALTON TEACHING HOSPITALS NHS FOUNDATION TRUST</c:v>
                </c:pt>
                <c:pt idx="8">
                  <c:v>MID CHESHIRE HOSPITALS NHS FOUNDATION TRUST</c:v>
                </c:pt>
                <c:pt idx="9">
                  <c:v>COUNTESS OF CHESTER NHS TRUST</c:v>
                </c:pt>
              </c:strCache>
            </c:strRef>
          </c:cat>
          <c:val>
            <c:numRef>
              <c:f>'Sheet1 (2)'!$I$8:$I$17</c:f>
              <c:numCache>
                <c:formatCode>0.0</c:formatCode>
                <c:ptCount val="10"/>
                <c:pt idx="0">
                  <c:v>13.028324531925108</c:v>
                </c:pt>
                <c:pt idx="1">
                  <c:v>14.853182084118833</c:v>
                </c:pt>
                <c:pt idx="2">
                  <c:v>17.760217827457723</c:v>
                </c:pt>
                <c:pt idx="3">
                  <c:v>18.506963230137259</c:v>
                </c:pt>
                <c:pt idx="4">
                  <c:v>18.582147268918845</c:v>
                </c:pt>
                <c:pt idx="5">
                  <c:v>19.43942609729179</c:v>
                </c:pt>
                <c:pt idx="6">
                  <c:v>20.037407829266829</c:v>
                </c:pt>
                <c:pt idx="7">
                  <c:v>20.135235883647031</c:v>
                </c:pt>
                <c:pt idx="8">
                  <c:v>21.9106254183522</c:v>
                </c:pt>
              </c:numCache>
            </c:numRef>
          </c:val>
          <c:extLst>
            <c:ext xmlns:c16="http://schemas.microsoft.com/office/drawing/2014/chart" uri="{C3380CC4-5D6E-409C-BE32-E72D297353CC}">
              <c16:uniqueId val="{00000001-12B8-4AD7-9E47-82FAE48599C7}"/>
            </c:ext>
          </c:extLst>
        </c:ser>
        <c:dLbls>
          <c:showLegendKey val="0"/>
          <c:showVal val="0"/>
          <c:showCatName val="0"/>
          <c:showSerName val="0"/>
          <c:showPercent val="0"/>
          <c:showBubbleSize val="0"/>
        </c:dLbls>
        <c:gapWidth val="219"/>
        <c:overlap val="-27"/>
        <c:axId val="236614927"/>
        <c:axId val="244648943"/>
      </c:barChart>
      <c:catAx>
        <c:axId val="236614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4648943"/>
        <c:crosses val="autoZero"/>
        <c:auto val="1"/>
        <c:lblAlgn val="ctr"/>
        <c:lblOffset val="100"/>
        <c:noMultiLvlLbl val="0"/>
      </c:catAx>
      <c:valAx>
        <c:axId val="244648943"/>
        <c:scaling>
          <c:orientation val="minMax"/>
          <c:max val="60"/>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6614927"/>
        <c:crosses val="autoZero"/>
        <c:crossBetween val="between"/>
        <c:majorUnit val="10"/>
        <c:minorUnit val="2"/>
      </c:valAx>
      <c:spPr>
        <a:noFill/>
        <a:ln>
          <a:noFill/>
        </a:ln>
        <a:effectLst/>
      </c:spPr>
    </c:plotArea>
    <c:legend>
      <c:legendPos val="b"/>
      <c:layout>
        <c:manualLayout>
          <c:xMode val="edge"/>
          <c:yMode val="edge"/>
          <c:x val="0.3834049753214811"/>
          <c:y val="0.86660586301404197"/>
          <c:w val="0.23319004935703791"/>
          <c:h val="6.104500628639887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eg"/><Relationship Id="rId1" Type="http://schemas.openxmlformats.org/officeDocument/2006/relationships/image" Target="../media/image111.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eg"/><Relationship Id="rId1" Type="http://schemas.openxmlformats.org/officeDocument/2006/relationships/image" Target="../media/image11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199074-689F-46D9-B976-308884BE4617}" type="doc">
      <dgm:prSet loTypeId="urn:microsoft.com/office/officeart/2005/8/layout/hList7" loCatId="process" qsTypeId="urn:microsoft.com/office/officeart/2005/8/quickstyle/simple1" qsCatId="simple" csTypeId="urn:microsoft.com/office/officeart/2005/8/colors/accent1_2" csCatId="accent1" phldr="1"/>
      <dgm:spPr/>
    </dgm:pt>
    <dgm:pt modelId="{66107CEC-5EA1-4A17-A3A0-62F918F61278}">
      <dgm:prSet phldrT="[Text]"/>
      <dgm:spPr/>
      <dgm:t>
        <a:bodyPr/>
        <a:lstStyle/>
        <a:p>
          <a:r>
            <a:rPr lang="en-GB" dirty="0"/>
            <a:t>Executive</a:t>
          </a:r>
        </a:p>
      </dgm:t>
    </dgm:pt>
    <dgm:pt modelId="{DDEE63E5-811F-4C6F-9E13-D1BFF71FCA16}" type="parTrans" cxnId="{78B95DAB-10A4-46B2-9CCB-72B66AEF6392}">
      <dgm:prSet/>
      <dgm:spPr/>
      <dgm:t>
        <a:bodyPr/>
        <a:lstStyle/>
        <a:p>
          <a:endParaRPr lang="en-GB"/>
        </a:p>
      </dgm:t>
    </dgm:pt>
    <dgm:pt modelId="{FFD339A0-202B-4B24-9E35-1270D9180F62}" type="sibTrans" cxnId="{78B95DAB-10A4-46B2-9CCB-72B66AEF6392}">
      <dgm:prSet/>
      <dgm:spPr/>
      <dgm:t>
        <a:bodyPr/>
        <a:lstStyle/>
        <a:p>
          <a:endParaRPr lang="en-GB"/>
        </a:p>
      </dgm:t>
    </dgm:pt>
    <dgm:pt modelId="{500285B4-FC00-49AF-A377-A2625621DF49}">
      <dgm:prSet phldrT="[Text]"/>
      <dgm:spPr/>
      <dgm:t>
        <a:bodyPr/>
        <a:lstStyle/>
        <a:p>
          <a:r>
            <a:rPr lang="en-GB" dirty="0"/>
            <a:t>Clinical </a:t>
          </a:r>
        </a:p>
      </dgm:t>
    </dgm:pt>
    <dgm:pt modelId="{74109D44-3396-4768-8947-70AC29B2129D}" type="parTrans" cxnId="{AE4724E1-A73E-4EBF-95FE-49FDB480C8B1}">
      <dgm:prSet/>
      <dgm:spPr/>
      <dgm:t>
        <a:bodyPr/>
        <a:lstStyle/>
        <a:p>
          <a:endParaRPr lang="en-GB"/>
        </a:p>
      </dgm:t>
    </dgm:pt>
    <dgm:pt modelId="{529ABB4C-27C7-4867-8798-5EF0399FFD7C}" type="sibTrans" cxnId="{AE4724E1-A73E-4EBF-95FE-49FDB480C8B1}">
      <dgm:prSet/>
      <dgm:spPr/>
      <dgm:t>
        <a:bodyPr/>
        <a:lstStyle/>
        <a:p>
          <a:endParaRPr lang="en-GB"/>
        </a:p>
      </dgm:t>
    </dgm:pt>
    <dgm:pt modelId="{895BED28-EC69-48D2-A869-03FCD91D2F8B}">
      <dgm:prSet phldrT="[Text]"/>
      <dgm:spPr/>
      <dgm:t>
        <a:bodyPr/>
        <a:lstStyle/>
        <a:p>
          <a:r>
            <a:rPr lang="en-GB" dirty="0"/>
            <a:t>Operational</a:t>
          </a:r>
        </a:p>
      </dgm:t>
    </dgm:pt>
    <dgm:pt modelId="{C8C01E01-F297-4380-A37A-46DB472C10EA}" type="parTrans" cxnId="{70761686-1653-46DD-B95D-584247C0FECE}">
      <dgm:prSet/>
      <dgm:spPr/>
      <dgm:t>
        <a:bodyPr/>
        <a:lstStyle/>
        <a:p>
          <a:endParaRPr lang="en-GB"/>
        </a:p>
      </dgm:t>
    </dgm:pt>
    <dgm:pt modelId="{DFB394F8-659F-47AD-8464-D2EFBB2FCAE0}" type="sibTrans" cxnId="{70761686-1653-46DD-B95D-584247C0FECE}">
      <dgm:prSet/>
      <dgm:spPr/>
      <dgm:t>
        <a:bodyPr/>
        <a:lstStyle/>
        <a:p>
          <a:endParaRPr lang="en-GB"/>
        </a:p>
      </dgm:t>
    </dgm:pt>
    <dgm:pt modelId="{18891E55-5506-43AA-BC44-7162555C8B93}" type="pres">
      <dgm:prSet presAssocID="{B5199074-689F-46D9-B976-308884BE4617}" presName="Name0" presStyleCnt="0">
        <dgm:presLayoutVars>
          <dgm:dir/>
          <dgm:resizeHandles val="exact"/>
        </dgm:presLayoutVars>
      </dgm:prSet>
      <dgm:spPr/>
    </dgm:pt>
    <dgm:pt modelId="{2A5805A7-EB5C-4BAE-BB1A-DEDFB356B30E}" type="pres">
      <dgm:prSet presAssocID="{B5199074-689F-46D9-B976-308884BE4617}" presName="fgShape" presStyleLbl="fgShp" presStyleIdx="0" presStyleCnt="1"/>
      <dgm:spPr/>
    </dgm:pt>
    <dgm:pt modelId="{52D04A8A-37C2-43A8-B65F-E22C099E818E}" type="pres">
      <dgm:prSet presAssocID="{B5199074-689F-46D9-B976-308884BE4617}" presName="linComp" presStyleCnt="0"/>
      <dgm:spPr/>
    </dgm:pt>
    <dgm:pt modelId="{67869586-C25C-495C-8483-86D78C08B689}" type="pres">
      <dgm:prSet presAssocID="{66107CEC-5EA1-4A17-A3A0-62F918F61278}" presName="compNode" presStyleCnt="0"/>
      <dgm:spPr/>
    </dgm:pt>
    <dgm:pt modelId="{0F6D69B5-FF5F-4688-96FF-0ECD3A1495C4}" type="pres">
      <dgm:prSet presAssocID="{66107CEC-5EA1-4A17-A3A0-62F918F61278}" presName="bkgdShape" presStyleLbl="node1" presStyleIdx="0" presStyleCnt="3"/>
      <dgm:spPr/>
    </dgm:pt>
    <dgm:pt modelId="{ED56EE81-601F-40ED-B4DA-F6CE1CAD1DFE}" type="pres">
      <dgm:prSet presAssocID="{66107CEC-5EA1-4A17-A3A0-62F918F61278}" presName="nodeTx" presStyleLbl="node1" presStyleIdx="0" presStyleCnt="3">
        <dgm:presLayoutVars>
          <dgm:bulletEnabled val="1"/>
        </dgm:presLayoutVars>
      </dgm:prSet>
      <dgm:spPr/>
    </dgm:pt>
    <dgm:pt modelId="{8F8F313A-E2BF-410E-8C8F-57A1FDADC5A6}" type="pres">
      <dgm:prSet presAssocID="{66107CEC-5EA1-4A17-A3A0-62F918F61278}" presName="invisiNode" presStyleLbl="node1" presStyleIdx="0" presStyleCnt="3"/>
      <dgm:spPr/>
    </dgm:pt>
    <dgm:pt modelId="{5FC24FF6-D002-4B7C-9902-C0E3059CCE1F}" type="pres">
      <dgm:prSet presAssocID="{66107CEC-5EA1-4A17-A3A0-62F918F61278}"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398CA8AD-24D7-4D52-8283-91331880D6A9}" type="pres">
      <dgm:prSet presAssocID="{FFD339A0-202B-4B24-9E35-1270D9180F62}" presName="sibTrans" presStyleLbl="sibTrans2D1" presStyleIdx="0" presStyleCnt="0"/>
      <dgm:spPr/>
    </dgm:pt>
    <dgm:pt modelId="{9925CA5E-C4B1-434E-973B-9170BC824BAE}" type="pres">
      <dgm:prSet presAssocID="{500285B4-FC00-49AF-A377-A2625621DF49}" presName="compNode" presStyleCnt="0"/>
      <dgm:spPr/>
    </dgm:pt>
    <dgm:pt modelId="{EADEF44D-DE40-4CBD-8A9C-DA9125F6FB01}" type="pres">
      <dgm:prSet presAssocID="{500285B4-FC00-49AF-A377-A2625621DF49}" presName="bkgdShape" presStyleLbl="node1" presStyleIdx="1" presStyleCnt="3"/>
      <dgm:spPr/>
    </dgm:pt>
    <dgm:pt modelId="{6758D342-3051-4579-9117-CC7ACA748811}" type="pres">
      <dgm:prSet presAssocID="{500285B4-FC00-49AF-A377-A2625621DF49}" presName="nodeTx" presStyleLbl="node1" presStyleIdx="1" presStyleCnt="3">
        <dgm:presLayoutVars>
          <dgm:bulletEnabled val="1"/>
        </dgm:presLayoutVars>
      </dgm:prSet>
      <dgm:spPr/>
    </dgm:pt>
    <dgm:pt modelId="{EFD18C00-B4F0-4A9A-8CEE-0067468F0D20}" type="pres">
      <dgm:prSet presAssocID="{500285B4-FC00-49AF-A377-A2625621DF49}" presName="invisiNode" presStyleLbl="node1" presStyleIdx="1" presStyleCnt="3"/>
      <dgm:spPr/>
    </dgm:pt>
    <dgm:pt modelId="{CAD401A3-641A-437F-A56D-51004803E5D6}" type="pres">
      <dgm:prSet presAssocID="{500285B4-FC00-49AF-A377-A2625621DF49}"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46000" r="-46000"/>
          </a:stretch>
        </a:blipFill>
      </dgm:spPr>
    </dgm:pt>
    <dgm:pt modelId="{D8930A14-B2A0-48AA-B413-591B5330616E}" type="pres">
      <dgm:prSet presAssocID="{529ABB4C-27C7-4867-8798-5EF0399FFD7C}" presName="sibTrans" presStyleLbl="sibTrans2D1" presStyleIdx="0" presStyleCnt="0"/>
      <dgm:spPr/>
    </dgm:pt>
    <dgm:pt modelId="{9BF808CD-C73F-43A2-A30A-F41BCF83195A}" type="pres">
      <dgm:prSet presAssocID="{895BED28-EC69-48D2-A869-03FCD91D2F8B}" presName="compNode" presStyleCnt="0"/>
      <dgm:spPr/>
    </dgm:pt>
    <dgm:pt modelId="{00BE2054-8445-4EEF-8518-6C39641B55A3}" type="pres">
      <dgm:prSet presAssocID="{895BED28-EC69-48D2-A869-03FCD91D2F8B}" presName="bkgdShape" presStyleLbl="node1" presStyleIdx="2" presStyleCnt="3"/>
      <dgm:spPr/>
    </dgm:pt>
    <dgm:pt modelId="{DAE06749-AF4D-4C00-9C2F-E3CD76C44F58}" type="pres">
      <dgm:prSet presAssocID="{895BED28-EC69-48D2-A869-03FCD91D2F8B}" presName="nodeTx" presStyleLbl="node1" presStyleIdx="2" presStyleCnt="3">
        <dgm:presLayoutVars>
          <dgm:bulletEnabled val="1"/>
        </dgm:presLayoutVars>
      </dgm:prSet>
      <dgm:spPr/>
    </dgm:pt>
    <dgm:pt modelId="{42E69758-CF43-40F0-A274-1F62EC69CF15}" type="pres">
      <dgm:prSet presAssocID="{895BED28-EC69-48D2-A869-03FCD91D2F8B}" presName="invisiNode" presStyleLbl="node1" presStyleIdx="2" presStyleCnt="3"/>
      <dgm:spPr/>
    </dgm:pt>
    <dgm:pt modelId="{D9327A53-C07F-4EBF-A1DE-929331DEAA65}" type="pres">
      <dgm:prSet presAssocID="{895BED28-EC69-48D2-A869-03FCD91D2F8B}"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Stack of files"/>
        </a:ext>
      </dgm:extLst>
    </dgm:pt>
  </dgm:ptLst>
  <dgm:cxnLst>
    <dgm:cxn modelId="{733BA803-FC7B-48C5-8043-0BA0421A876F}" type="presOf" srcId="{895BED28-EC69-48D2-A869-03FCD91D2F8B}" destId="{DAE06749-AF4D-4C00-9C2F-E3CD76C44F58}" srcOrd="1" destOrd="0" presId="urn:microsoft.com/office/officeart/2005/8/layout/hList7"/>
    <dgm:cxn modelId="{B5477F3B-D1CF-451D-9143-E3FDE80345DE}" type="presOf" srcId="{66107CEC-5EA1-4A17-A3A0-62F918F61278}" destId="{0F6D69B5-FF5F-4688-96FF-0ECD3A1495C4}" srcOrd="0" destOrd="0" presId="urn:microsoft.com/office/officeart/2005/8/layout/hList7"/>
    <dgm:cxn modelId="{77903341-0042-4069-936E-E1B7391052A8}" type="presOf" srcId="{500285B4-FC00-49AF-A377-A2625621DF49}" destId="{6758D342-3051-4579-9117-CC7ACA748811}" srcOrd="1" destOrd="0" presId="urn:microsoft.com/office/officeart/2005/8/layout/hList7"/>
    <dgm:cxn modelId="{AD2AE448-91A0-4314-B377-AD2E456CF307}" type="presOf" srcId="{529ABB4C-27C7-4867-8798-5EF0399FFD7C}" destId="{D8930A14-B2A0-48AA-B413-591B5330616E}" srcOrd="0" destOrd="0" presId="urn:microsoft.com/office/officeart/2005/8/layout/hList7"/>
    <dgm:cxn modelId="{0FC3DF70-812E-4B12-98A9-171F1F4A7AC6}" type="presOf" srcId="{500285B4-FC00-49AF-A377-A2625621DF49}" destId="{EADEF44D-DE40-4CBD-8A9C-DA9125F6FB01}" srcOrd="0" destOrd="0" presId="urn:microsoft.com/office/officeart/2005/8/layout/hList7"/>
    <dgm:cxn modelId="{BE017252-1CEE-498E-BA16-67A4967E1AF2}" type="presOf" srcId="{B5199074-689F-46D9-B976-308884BE4617}" destId="{18891E55-5506-43AA-BC44-7162555C8B93}" srcOrd="0" destOrd="0" presId="urn:microsoft.com/office/officeart/2005/8/layout/hList7"/>
    <dgm:cxn modelId="{9207CD7E-19C2-4CE4-B23E-9FBB91F70856}" type="presOf" srcId="{895BED28-EC69-48D2-A869-03FCD91D2F8B}" destId="{00BE2054-8445-4EEF-8518-6C39641B55A3}" srcOrd="0" destOrd="0" presId="urn:microsoft.com/office/officeart/2005/8/layout/hList7"/>
    <dgm:cxn modelId="{70761686-1653-46DD-B95D-584247C0FECE}" srcId="{B5199074-689F-46D9-B976-308884BE4617}" destId="{895BED28-EC69-48D2-A869-03FCD91D2F8B}" srcOrd="2" destOrd="0" parTransId="{C8C01E01-F297-4380-A37A-46DB472C10EA}" sibTransId="{DFB394F8-659F-47AD-8464-D2EFBB2FCAE0}"/>
    <dgm:cxn modelId="{B16C4C86-A7DF-401B-80D9-604B4F427E57}" type="presOf" srcId="{66107CEC-5EA1-4A17-A3A0-62F918F61278}" destId="{ED56EE81-601F-40ED-B4DA-F6CE1CAD1DFE}" srcOrd="1" destOrd="0" presId="urn:microsoft.com/office/officeart/2005/8/layout/hList7"/>
    <dgm:cxn modelId="{78B95DAB-10A4-46B2-9CCB-72B66AEF6392}" srcId="{B5199074-689F-46D9-B976-308884BE4617}" destId="{66107CEC-5EA1-4A17-A3A0-62F918F61278}" srcOrd="0" destOrd="0" parTransId="{DDEE63E5-811F-4C6F-9E13-D1BFF71FCA16}" sibTransId="{FFD339A0-202B-4B24-9E35-1270D9180F62}"/>
    <dgm:cxn modelId="{97E001D8-DE00-4870-A0BB-76CC91007DAA}" type="presOf" srcId="{FFD339A0-202B-4B24-9E35-1270D9180F62}" destId="{398CA8AD-24D7-4D52-8283-91331880D6A9}" srcOrd="0" destOrd="0" presId="urn:microsoft.com/office/officeart/2005/8/layout/hList7"/>
    <dgm:cxn modelId="{AE4724E1-A73E-4EBF-95FE-49FDB480C8B1}" srcId="{B5199074-689F-46D9-B976-308884BE4617}" destId="{500285B4-FC00-49AF-A377-A2625621DF49}" srcOrd="1" destOrd="0" parTransId="{74109D44-3396-4768-8947-70AC29B2129D}" sibTransId="{529ABB4C-27C7-4867-8798-5EF0399FFD7C}"/>
    <dgm:cxn modelId="{AEC2248D-4194-4670-9063-31E535BD8DD7}" type="presParOf" srcId="{18891E55-5506-43AA-BC44-7162555C8B93}" destId="{2A5805A7-EB5C-4BAE-BB1A-DEDFB356B30E}" srcOrd="0" destOrd="0" presId="urn:microsoft.com/office/officeart/2005/8/layout/hList7"/>
    <dgm:cxn modelId="{86AA9633-124F-4ADD-A28F-6FD44009AC4C}" type="presParOf" srcId="{18891E55-5506-43AA-BC44-7162555C8B93}" destId="{52D04A8A-37C2-43A8-B65F-E22C099E818E}" srcOrd="1" destOrd="0" presId="urn:microsoft.com/office/officeart/2005/8/layout/hList7"/>
    <dgm:cxn modelId="{5853706E-0997-453D-84CD-D8045F2FD7E7}" type="presParOf" srcId="{52D04A8A-37C2-43A8-B65F-E22C099E818E}" destId="{67869586-C25C-495C-8483-86D78C08B689}" srcOrd="0" destOrd="0" presId="urn:microsoft.com/office/officeart/2005/8/layout/hList7"/>
    <dgm:cxn modelId="{0C6E860F-CF26-4B9A-B863-43BF7A6B0C79}" type="presParOf" srcId="{67869586-C25C-495C-8483-86D78C08B689}" destId="{0F6D69B5-FF5F-4688-96FF-0ECD3A1495C4}" srcOrd="0" destOrd="0" presId="urn:microsoft.com/office/officeart/2005/8/layout/hList7"/>
    <dgm:cxn modelId="{3DC0466D-7013-44E9-881C-F71F285A5708}" type="presParOf" srcId="{67869586-C25C-495C-8483-86D78C08B689}" destId="{ED56EE81-601F-40ED-B4DA-F6CE1CAD1DFE}" srcOrd="1" destOrd="0" presId="urn:microsoft.com/office/officeart/2005/8/layout/hList7"/>
    <dgm:cxn modelId="{70768BA8-4955-47FF-B07A-7F2BC319B5C9}" type="presParOf" srcId="{67869586-C25C-495C-8483-86D78C08B689}" destId="{8F8F313A-E2BF-410E-8C8F-57A1FDADC5A6}" srcOrd="2" destOrd="0" presId="urn:microsoft.com/office/officeart/2005/8/layout/hList7"/>
    <dgm:cxn modelId="{FF526FDB-0FC9-47CD-B255-B5B6AD67BA29}" type="presParOf" srcId="{67869586-C25C-495C-8483-86D78C08B689}" destId="{5FC24FF6-D002-4B7C-9902-C0E3059CCE1F}" srcOrd="3" destOrd="0" presId="urn:microsoft.com/office/officeart/2005/8/layout/hList7"/>
    <dgm:cxn modelId="{ABF5A42C-8FEB-44B1-83BD-D90ECAFB182E}" type="presParOf" srcId="{52D04A8A-37C2-43A8-B65F-E22C099E818E}" destId="{398CA8AD-24D7-4D52-8283-91331880D6A9}" srcOrd="1" destOrd="0" presId="urn:microsoft.com/office/officeart/2005/8/layout/hList7"/>
    <dgm:cxn modelId="{57EC984F-B4CB-4CD3-8922-7774564835F6}" type="presParOf" srcId="{52D04A8A-37C2-43A8-B65F-E22C099E818E}" destId="{9925CA5E-C4B1-434E-973B-9170BC824BAE}" srcOrd="2" destOrd="0" presId="urn:microsoft.com/office/officeart/2005/8/layout/hList7"/>
    <dgm:cxn modelId="{CFC7430A-9334-4E9B-97A6-501B8CA6AEBB}" type="presParOf" srcId="{9925CA5E-C4B1-434E-973B-9170BC824BAE}" destId="{EADEF44D-DE40-4CBD-8A9C-DA9125F6FB01}" srcOrd="0" destOrd="0" presId="urn:microsoft.com/office/officeart/2005/8/layout/hList7"/>
    <dgm:cxn modelId="{BE52D342-8579-4922-B17C-C82865657EAA}" type="presParOf" srcId="{9925CA5E-C4B1-434E-973B-9170BC824BAE}" destId="{6758D342-3051-4579-9117-CC7ACA748811}" srcOrd="1" destOrd="0" presId="urn:microsoft.com/office/officeart/2005/8/layout/hList7"/>
    <dgm:cxn modelId="{0CE01D4B-562C-4390-9C63-B89D641C38E3}" type="presParOf" srcId="{9925CA5E-C4B1-434E-973B-9170BC824BAE}" destId="{EFD18C00-B4F0-4A9A-8CEE-0067468F0D20}" srcOrd="2" destOrd="0" presId="urn:microsoft.com/office/officeart/2005/8/layout/hList7"/>
    <dgm:cxn modelId="{AEF0DAE8-625C-4BC3-8AA9-1E580AF88ECD}" type="presParOf" srcId="{9925CA5E-C4B1-434E-973B-9170BC824BAE}" destId="{CAD401A3-641A-437F-A56D-51004803E5D6}" srcOrd="3" destOrd="0" presId="urn:microsoft.com/office/officeart/2005/8/layout/hList7"/>
    <dgm:cxn modelId="{0B355170-85C2-4DC0-B96C-7D844590050D}" type="presParOf" srcId="{52D04A8A-37C2-43A8-B65F-E22C099E818E}" destId="{D8930A14-B2A0-48AA-B413-591B5330616E}" srcOrd="3" destOrd="0" presId="urn:microsoft.com/office/officeart/2005/8/layout/hList7"/>
    <dgm:cxn modelId="{F9E59B79-1005-4FFA-BE84-717D70CC7B63}" type="presParOf" srcId="{52D04A8A-37C2-43A8-B65F-E22C099E818E}" destId="{9BF808CD-C73F-43A2-A30A-F41BCF83195A}" srcOrd="4" destOrd="0" presId="urn:microsoft.com/office/officeart/2005/8/layout/hList7"/>
    <dgm:cxn modelId="{1499AA87-97A2-480C-AE07-BC90C1DCDEF8}" type="presParOf" srcId="{9BF808CD-C73F-43A2-A30A-F41BCF83195A}" destId="{00BE2054-8445-4EEF-8518-6C39641B55A3}" srcOrd="0" destOrd="0" presId="urn:microsoft.com/office/officeart/2005/8/layout/hList7"/>
    <dgm:cxn modelId="{A4CCE74D-4204-45AF-8031-FCFDAA10E710}" type="presParOf" srcId="{9BF808CD-C73F-43A2-A30A-F41BCF83195A}" destId="{DAE06749-AF4D-4C00-9C2F-E3CD76C44F58}" srcOrd="1" destOrd="0" presId="urn:microsoft.com/office/officeart/2005/8/layout/hList7"/>
    <dgm:cxn modelId="{5C8AA14E-43C6-4FDE-A77D-736F5A520F28}" type="presParOf" srcId="{9BF808CD-C73F-43A2-A30A-F41BCF83195A}" destId="{42E69758-CF43-40F0-A274-1F62EC69CF15}" srcOrd="2" destOrd="0" presId="urn:microsoft.com/office/officeart/2005/8/layout/hList7"/>
    <dgm:cxn modelId="{A2CEBB83-EA4D-49A5-ABF1-F0BABF9B242E}" type="presParOf" srcId="{9BF808CD-C73F-43A2-A30A-F41BCF83195A}" destId="{D9327A53-C07F-4EBF-A1DE-929331DEAA6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D69B5-FF5F-4688-96FF-0ECD3A1495C4}">
      <dsp:nvSpPr>
        <dsp:cNvPr id="0" name=""/>
        <dsp:cNvSpPr/>
      </dsp:nvSpPr>
      <dsp:spPr>
        <a:xfrm>
          <a:off x="1165" y="0"/>
          <a:ext cx="1813475" cy="33598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Executive</a:t>
          </a:r>
        </a:p>
      </dsp:txBody>
      <dsp:txXfrm>
        <a:off x="1165" y="1343940"/>
        <a:ext cx="1813475" cy="1343940"/>
      </dsp:txXfrm>
    </dsp:sp>
    <dsp:sp modelId="{5FC24FF6-D002-4B7C-9902-C0E3059CCE1F}">
      <dsp:nvSpPr>
        <dsp:cNvPr id="0" name=""/>
        <dsp:cNvSpPr/>
      </dsp:nvSpPr>
      <dsp:spPr>
        <a:xfrm>
          <a:off x="348487" y="201591"/>
          <a:ext cx="1118830" cy="111883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DEF44D-DE40-4CBD-8A9C-DA9125F6FB01}">
      <dsp:nvSpPr>
        <dsp:cNvPr id="0" name=""/>
        <dsp:cNvSpPr/>
      </dsp:nvSpPr>
      <dsp:spPr>
        <a:xfrm>
          <a:off x="1869044" y="0"/>
          <a:ext cx="1813475" cy="33598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Clinical </a:t>
          </a:r>
        </a:p>
      </dsp:txBody>
      <dsp:txXfrm>
        <a:off x="1869044" y="1343940"/>
        <a:ext cx="1813475" cy="1343940"/>
      </dsp:txXfrm>
    </dsp:sp>
    <dsp:sp modelId="{CAD401A3-641A-437F-A56D-51004803E5D6}">
      <dsp:nvSpPr>
        <dsp:cNvPr id="0" name=""/>
        <dsp:cNvSpPr/>
      </dsp:nvSpPr>
      <dsp:spPr>
        <a:xfrm>
          <a:off x="2216367" y="201591"/>
          <a:ext cx="1118830" cy="111883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6000" r="-4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BE2054-8445-4EEF-8518-6C39641B55A3}">
      <dsp:nvSpPr>
        <dsp:cNvPr id="0" name=""/>
        <dsp:cNvSpPr/>
      </dsp:nvSpPr>
      <dsp:spPr>
        <a:xfrm>
          <a:off x="3736924" y="0"/>
          <a:ext cx="1813475" cy="33598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Operational</a:t>
          </a:r>
        </a:p>
      </dsp:txBody>
      <dsp:txXfrm>
        <a:off x="3736924" y="1343940"/>
        <a:ext cx="1813475" cy="1343940"/>
      </dsp:txXfrm>
    </dsp:sp>
    <dsp:sp modelId="{D9327A53-C07F-4EBF-A1DE-929331DEAA65}">
      <dsp:nvSpPr>
        <dsp:cNvPr id="0" name=""/>
        <dsp:cNvSpPr/>
      </dsp:nvSpPr>
      <dsp:spPr>
        <a:xfrm>
          <a:off x="4084246" y="201591"/>
          <a:ext cx="1118830" cy="111883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5805A7-EB5C-4BAE-BB1A-DEDFB356B30E}">
      <dsp:nvSpPr>
        <dsp:cNvPr id="0" name=""/>
        <dsp:cNvSpPr/>
      </dsp:nvSpPr>
      <dsp:spPr>
        <a:xfrm>
          <a:off x="222062" y="2687880"/>
          <a:ext cx="5107439" cy="503977"/>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22FCE95-2976-344E-94D9-10B6D0D38487}" type="datetimeFigureOut">
              <a:rPr lang="en-US" smtClean="0"/>
              <a:t>12/4/2024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D74689F-AE04-C145-B338-EFD8FC06E429}" type="slidenum">
              <a:rPr lang="en-US" smtClean="0"/>
              <a:t>‹#›</a:t>
            </a:fld>
            <a:endParaRPr lang="en-US"/>
          </a:p>
        </p:txBody>
      </p:sp>
    </p:spTree>
    <p:extLst>
      <p:ext uri="{BB962C8B-B14F-4D97-AF65-F5344CB8AC3E}">
        <p14:creationId xmlns:p14="http://schemas.microsoft.com/office/powerpoint/2010/main" val="39910370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4E8CF5-DA00-E140-AFA1-0350172083EA}" type="datetimeFigureOut">
              <a:rPr lang="en-GB" smtClean="0"/>
              <a:t>04/12/2024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4F96E1-018F-E845-BDF9-82F7B49A20BF}" type="slidenum">
              <a:rPr lang="en-GB" smtClean="0"/>
              <a:t>‹#›</a:t>
            </a:fld>
            <a:endParaRPr lang="en-GB"/>
          </a:p>
        </p:txBody>
      </p:sp>
    </p:spTree>
    <p:extLst>
      <p:ext uri="{BB962C8B-B14F-4D97-AF65-F5344CB8AC3E}">
        <p14:creationId xmlns:p14="http://schemas.microsoft.com/office/powerpoint/2010/main" val="3987193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C0DAA3-66E9-0F42-BA2E-E7669483613A}" type="slidenum">
              <a:rPr lang="en-US" smtClean="0"/>
              <a:t>1</a:t>
            </a:fld>
            <a:endParaRPr lang="en-US"/>
          </a:p>
        </p:txBody>
      </p:sp>
    </p:spTree>
    <p:extLst>
      <p:ext uri="{BB962C8B-B14F-4D97-AF65-F5344CB8AC3E}">
        <p14:creationId xmlns:p14="http://schemas.microsoft.com/office/powerpoint/2010/main" val="277387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effectLst/>
                <a:latin typeface="Arial" panose="020B0604020202020204" pitchFamily="34" charset="0"/>
                <a:ea typeface="Times New Roman" panose="02020603050405020304" pitchFamily="18" charset="0"/>
                <a:cs typeface="Calibri" panose="020F0502020204030204" pitchFamily="34" charset="0"/>
              </a:rPr>
              <a:t>Mention up front we have the best RTT performance in the country – it is still challenging for us</a:t>
            </a:r>
            <a:endParaRPr lang="en-GB" sz="1100" dirty="0">
              <a:effectLst/>
              <a:latin typeface="Aptos" panose="020B000402020202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effectLst/>
                <a:latin typeface="Arial" panose="020B0604020202020204" pitchFamily="34" charset="0"/>
                <a:ea typeface="Times New Roman" panose="02020603050405020304" pitchFamily="18" charset="0"/>
                <a:cs typeface="Calibri" panose="020F0502020204030204" pitchFamily="34" charset="0"/>
              </a:rPr>
              <a:t>NUTH and Northumbria working together – the geography lends itself - IT systems have been the biggest challenge (Dave Kinnersley)</a:t>
            </a:r>
            <a:endParaRPr lang="en-GB" sz="1100" dirty="0">
              <a:effectLst/>
              <a:latin typeface="Aptos" panose="020B000402020202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effectLst/>
                <a:latin typeface="Arial" panose="020B0604020202020204" pitchFamily="34" charset="0"/>
                <a:ea typeface="Times New Roman" panose="02020603050405020304" pitchFamily="18" charset="0"/>
                <a:cs typeface="Calibri" panose="020F0502020204030204" pitchFamily="34" charset="0"/>
              </a:rPr>
              <a:t>Really important to invest time and energy in the relationships with ICB &amp; NHSE Regional teams – on the duplication point be clear re comms e.g. GIRFT team going to Trusts directly</a:t>
            </a:r>
            <a:endParaRPr lang="en-GB" sz="1100" dirty="0">
              <a:effectLst/>
              <a:latin typeface="Aptos" panose="020B000402020202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effectLst/>
                <a:latin typeface="Arial" panose="020B0604020202020204" pitchFamily="34" charset="0"/>
                <a:ea typeface="Times New Roman" panose="02020603050405020304" pitchFamily="18" charset="0"/>
                <a:cs typeface="Calibri" panose="020F0502020204030204" pitchFamily="34" charset="0"/>
              </a:rPr>
              <a:t>Alliances -  difficult from a standing start and how to get clinical leadership in place – funding?</a:t>
            </a:r>
            <a:endParaRPr lang="en-GB" sz="1100" dirty="0">
              <a:effectLst/>
              <a:latin typeface="Aptos" panose="020B0004020202020204" pitchFamily="34" charset="0"/>
              <a:ea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GB" sz="1000" dirty="0">
                <a:effectLst/>
                <a:latin typeface="Arial" panose="020B0604020202020204" pitchFamily="34" charset="0"/>
                <a:ea typeface="Times New Roman" panose="02020603050405020304" pitchFamily="18" charset="0"/>
                <a:cs typeface="Calibri" panose="020F0502020204030204" pitchFamily="34" charset="0"/>
              </a:rPr>
              <a:t>However, having clinicians in the SECB has really helped us – thinking John Warrington &amp; Chris Snowden?</a:t>
            </a:r>
            <a:endParaRPr lang="en-GB" sz="1100" dirty="0">
              <a:effectLst/>
              <a:latin typeface="Aptos" panose="020B0004020202020204" pitchFamily="34" charset="0"/>
              <a:ea typeface="Calibri" panose="020F0502020204030204" pitchFamily="34" charset="0"/>
              <a:cs typeface="Calibri" panose="020F0502020204030204" pitchFamily="34" charset="0"/>
            </a:endParaRPr>
          </a:p>
          <a:p>
            <a:pPr marL="171450" lvl="0" indent="-171450">
              <a:buFont typeface="Arial" panose="020B0604020202020204" pitchFamily="34" charset="0"/>
              <a:buChar char="•"/>
            </a:pPr>
            <a:r>
              <a:rPr lang="en-GB" sz="1000" dirty="0">
                <a:effectLst/>
                <a:latin typeface="Arial" panose="020B0604020202020204" pitchFamily="34" charset="0"/>
                <a:ea typeface="Times New Roman" panose="02020603050405020304" pitchFamily="18" charset="0"/>
                <a:cs typeface="Calibri" panose="020F0502020204030204" pitchFamily="34" charset="0"/>
              </a:rPr>
              <a:t>Bobby mentioned about sharing our resourcing, important to have a good team – people who can be flexible, work with ambiguity and at pace</a:t>
            </a:r>
            <a:endParaRPr lang="en-GB" sz="1100" dirty="0">
              <a:effectLst/>
              <a:latin typeface="Aptos" panose="020B0004020202020204" pitchFamily="34" charset="0"/>
              <a:ea typeface="Calibri" panose="020F0502020204030204" pitchFamily="34" charset="0"/>
              <a:cs typeface="Calibri" panose="020F0502020204030204" pitchFamily="34" charset="0"/>
            </a:endParaRPr>
          </a:p>
          <a:p>
            <a:r>
              <a:rPr lang="en-GB" sz="1000" dirty="0">
                <a:effectLst/>
                <a:latin typeface="Arial" panose="020B0604020202020204" pitchFamily="34" charset="0"/>
                <a:ea typeface="Calibri" panose="020F0502020204030204" pitchFamily="34" charset="0"/>
                <a:cs typeface="Calibri" panose="020F0502020204030204" pitchFamily="34" charset="0"/>
              </a:rPr>
              <a:t> </a:t>
            </a:r>
            <a:endParaRPr lang="en-GB" sz="1100" dirty="0">
              <a:effectLst/>
              <a:latin typeface="Aptos" panose="020B0004020202020204" pitchFamily="34" charset="0"/>
              <a:ea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51B087-2B3A-4C6E-92FD-6AB995EC4343}"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014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Calibri" panose="020F0502020204030204" pitchFamily="34" charset="0"/>
              </a:rPr>
              <a:t>Contacts and strengthened relationships built through the MSCG have been valuable in other ways</a:t>
            </a:r>
          </a:p>
          <a:p>
            <a:pPr marL="800100" lvl="1" indent="-342900">
              <a:buFont typeface="Wingdings" panose="05000000000000000000" pitchFamily="2" charset="2"/>
              <a:buChar char="Ø"/>
            </a:pPr>
            <a:r>
              <a:rPr lang="en-GB" sz="1200" dirty="0">
                <a:effectLst/>
                <a:latin typeface="Arial" panose="020B0604020202020204" pitchFamily="34" charset="0"/>
                <a:ea typeface="Times New Roman" panose="02020603050405020304" pitchFamily="18" charset="0"/>
                <a:cs typeface="Calibri" panose="020F0502020204030204" pitchFamily="34" charset="0"/>
              </a:rPr>
              <a:t>CDDFT have had their theatres peer reviewed by Northumbria and the Uni and looking at the training programme.  A really good peer as multi site and have been through hub accreditation.  </a:t>
            </a:r>
            <a:endParaRPr lang="en-GB" sz="1600" dirty="0">
              <a:effectLst/>
              <a:latin typeface="Aptos" panose="020B0004020202020204" pitchFamily="34" charset="0"/>
              <a:ea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GB" sz="1200" dirty="0">
                <a:effectLst/>
                <a:latin typeface="Arial" panose="020B0604020202020204" pitchFamily="34" charset="0"/>
                <a:ea typeface="Times New Roman" panose="02020603050405020304" pitchFamily="18" charset="0"/>
                <a:cs typeface="Calibri" panose="020F0502020204030204" pitchFamily="34" charset="0"/>
              </a:rPr>
              <a:t>CDDFT have also visited Northumbria to see their surgical recovery unit</a:t>
            </a:r>
            <a:endParaRPr lang="en-GB" sz="1600" dirty="0">
              <a:effectLst/>
              <a:latin typeface="Aptos" panose="020B0004020202020204" pitchFamily="34" charset="0"/>
              <a:ea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GB" sz="1200" dirty="0">
                <a:effectLst/>
                <a:latin typeface="Arial" panose="020B0604020202020204" pitchFamily="34" charset="0"/>
                <a:ea typeface="Times New Roman" panose="02020603050405020304" pitchFamily="18" charset="0"/>
                <a:cs typeface="Calibri" panose="020F0502020204030204" pitchFamily="34" charset="0"/>
              </a:rPr>
              <a:t>CDDFT and STSFT corneal work</a:t>
            </a:r>
            <a:endParaRPr lang="en-GB" sz="1600" dirty="0">
              <a:effectLst/>
              <a:latin typeface="Aptos" panose="020B0004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FF0000"/>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51B087-2B3A-4C6E-92FD-6AB995EC4343}"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427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C0DAA3-66E9-0F42-BA2E-E766948361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946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C5969-7B7D-4E0B-8708-1E7A515C0B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068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Ok so a little bit more about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Firstly we are one of the biggest, most complex &amp; geographically challenged ICS’s in the country with significant variation in deprivation &amp; health inequalities.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CMAST stands for is the Cheshire &amp; Merseyside Acute and Specialist Trust Provider Collaborative.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serve a population of 3 million over 9 places and  CMAST is made up of 13 acute &amp; specialist trust providers with multiple horizontal &amp; vertical interdependencies.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went from having no 52 week waits before covid, to a peak of over 1,200 people waiting over 104 week waits by February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933EA-960F-4B04-8F3D-168D751460D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861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C5969-7B7D-4E0B-8708-1E7A515C0B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0500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C5969-7B7D-4E0B-8708-1E7A515C0B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721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C5969-7B7D-4E0B-8708-1E7A515C0B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138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C5969-7B7D-4E0B-8708-1E7A515C0B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82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defRPr/>
            </a:pPr>
            <a:endParaRPr lang="en-GB" dirty="0">
              <a:cs typeface="Calibri"/>
            </a:endParaRPr>
          </a:p>
          <a:p>
            <a:pPr>
              <a:spcAft>
                <a:spcPts val="600"/>
              </a:spcAft>
              <a:defRPr/>
            </a:pPr>
            <a:endParaRPr lang="en-GB" dirty="0">
              <a:cs typeface="Calibri"/>
            </a:endParaRPr>
          </a:p>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933EA-960F-4B04-8F3D-168D751460D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3093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B4F96E1-018F-E845-BDF9-82F7B49A20BF}" type="slidenum">
              <a:rPr lang="en-GB" smtClean="0"/>
              <a:t>3</a:t>
            </a:fld>
            <a:endParaRPr lang="en-GB"/>
          </a:p>
        </p:txBody>
      </p:sp>
    </p:spTree>
    <p:extLst>
      <p:ext uri="{BB962C8B-B14F-4D97-AF65-F5344CB8AC3E}">
        <p14:creationId xmlns:p14="http://schemas.microsoft.com/office/powerpoint/2010/main" val="619414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defRPr/>
            </a:pPr>
            <a:endParaRPr lang="en-GB" dirty="0">
              <a:cs typeface="Calibri"/>
            </a:endParaRPr>
          </a:p>
          <a:p>
            <a:pPr>
              <a:spcAft>
                <a:spcPts val="600"/>
              </a:spcAft>
              <a:defRPr/>
            </a:pPr>
            <a:endParaRPr lang="en-GB" dirty="0">
              <a:cs typeface="Calibri"/>
            </a:endParaRPr>
          </a:p>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933EA-960F-4B04-8F3D-168D751460D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643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defRPr/>
            </a:pPr>
            <a:endParaRPr lang="en-GB" dirty="0">
              <a:cs typeface="Calibri"/>
            </a:endParaRPr>
          </a:p>
          <a:p>
            <a:pPr>
              <a:spcAft>
                <a:spcPts val="600"/>
              </a:spcAft>
              <a:defRPr/>
            </a:pPr>
            <a:endParaRPr lang="en-GB" dirty="0">
              <a:cs typeface="Calibri"/>
            </a:endParaRPr>
          </a:p>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933EA-960F-4B04-8F3D-168D751460D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040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C5969-7B7D-4E0B-8708-1E7A515C0B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895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Our approach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So the approach we have taken is based on simplifying what we all know is a very complex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We have NOT used performance management to deliver success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We've focussed on a collaborative improvement approach supporting all providers to maximise their existing assets (becoming best in class) rather than additionality (comply or explain)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Our approach to improvement is to build the capacity &amp; capability of our staff to be excellent at the work they do.   We run system-wide theatre, WL and OP improvement training to share knowledge and skills.  We've focussed this on cohorts &amp; teams so that staff from different organisations learn from each other . For example we’ve had 60 people on our 3 month theatre academy improvement programme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We have leadership at the highest level across all our workstreams.  Our focus is on clinicians at the forefront of all that do with the wrap around of an organisational CEO, Chair &amp; Medical Director lead (all from different organisations) to champion and move the work forward.  This has been a major factor in building the trust required to enable autonomous organisations to feel comfortable to cede decision making to CMAST the provider collaborative.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This agreed governance approach has enabled us to take a system decisions to allocations of TIF and capital funding for shared use.  We have developed shared cold site elective centres, and we work together on projects that can have a system benefit.  For example we have treated 2,600 patients in the shared facilities so far.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One of the biggest game changers was the development of the CMAST mutual aid hub which is a central repository for the coordination of waiting list challenges, harmonising waiting lists &amp; acts as the central point for requests and reporting which provides a buffer between trusts and the ICB/region.  This in turn enables Trusts to get on and do the work rather than responding to data requests from the regional &amp; national teams</a:t>
            </a:r>
          </a:p>
          <a:p>
            <a:pPr marL="158750" indent="0">
              <a:buNone/>
            </a:pP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C5969-7B7D-4E0B-8708-1E7A515C0B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999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600"/>
              </a:spcAft>
              <a:defRPr/>
            </a:pPr>
            <a:r>
              <a:rPr lang="en-GB" dirty="0">
                <a:cs typeface="Calibri"/>
              </a:rPr>
              <a:t>We have shared accountability</a:t>
            </a:r>
          </a:p>
          <a:p>
            <a:pPr>
              <a:spcAft>
                <a:spcPts val="600"/>
              </a:spcAft>
              <a:defRPr/>
            </a:pPr>
            <a:endParaRPr lang="en-GB" dirty="0">
              <a:cs typeface="Calibri"/>
            </a:endParaRPr>
          </a:p>
          <a:p>
            <a:pPr>
              <a:spcAft>
                <a:spcPts val="600"/>
              </a:spcAft>
              <a:defRPr/>
            </a:pPr>
            <a:r>
              <a:rPr lang="en-GB" dirty="0">
                <a:cs typeface="Calibri"/>
              </a:rPr>
              <a:t>We work on the basis that if one fails we all fail.  A good example of this in action is where some </a:t>
            </a:r>
            <a:r>
              <a:rPr lang="en-GB" sz="1200" kern="1200" dirty="0">
                <a:solidFill>
                  <a:schemeClr val="tx1"/>
                </a:solidFill>
                <a:latin typeface="+mn-lt"/>
                <a:ea typeface="+mn-ea"/>
                <a:cs typeface="Calibri"/>
              </a:rPr>
              <a:t>trusts have accepted higher ERF targets in order to support our other challenged organisations or harmonising waiting time by operating on other Trust patients.  We have facilitated 14,000 patient moves across 8 providers on this basis.   </a:t>
            </a:r>
          </a:p>
          <a:p>
            <a:pPr>
              <a:spcAft>
                <a:spcPts val="600"/>
              </a:spcAft>
              <a:defRPr/>
            </a:pPr>
            <a:endParaRPr lang="en-GB" sz="1200" kern="1200" dirty="0">
              <a:solidFill>
                <a:schemeClr val="tx1"/>
              </a:solidFill>
              <a:latin typeface="+mn-lt"/>
              <a:ea typeface="+mn-ea"/>
              <a:cs typeface="Calibri"/>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kern="1200" dirty="0">
                <a:solidFill>
                  <a:schemeClr val="tx1"/>
                </a:solidFill>
                <a:latin typeface="+mn-lt"/>
                <a:ea typeface="+mn-ea"/>
                <a:cs typeface="Calibri"/>
              </a:rPr>
              <a:t>We measure performance centrally as one – and take mutual accountability for waiting list and delivering performance targets. We have established shared PTLs across multiple organisations for certain challenged services, and for new elective hubs.  Examples include paediatric dentistry and cataracts</a:t>
            </a:r>
            <a:endParaRPr lang="en-GB" dirty="0"/>
          </a:p>
          <a:p>
            <a:pPr>
              <a:spcAft>
                <a:spcPts val="600"/>
              </a:spcAft>
              <a:defRPr/>
            </a:pPr>
            <a:endParaRPr lang="en-GB" sz="1200" kern="1200" dirty="0">
              <a:solidFill>
                <a:schemeClr val="tx1"/>
              </a:solidFill>
              <a:latin typeface="+mn-lt"/>
              <a:ea typeface="+mn-ea"/>
              <a:cs typeface="Calibri"/>
            </a:endParaRPr>
          </a:p>
          <a:p>
            <a:pPr>
              <a:spcAft>
                <a:spcPts val="600"/>
              </a:spcAft>
              <a:defRPr/>
            </a:pPr>
            <a:r>
              <a:rPr lang="en-GB" sz="1200" kern="1200" dirty="0">
                <a:solidFill>
                  <a:schemeClr val="tx1"/>
                </a:solidFill>
                <a:latin typeface="+mn-lt"/>
                <a:ea typeface="+mn-ea"/>
                <a:cs typeface="Calibri"/>
              </a:rPr>
              <a:t>We have networks across professional groups including COOs, Medical Directors, Strategy Directors and clinical specialties to co-ordinate pathways, share learning and offer peer support and challenge.  Where this is really important is our DOF group.  Their support has enabled CMAST to focus on the patients waiting not the funding streams by ensuring Trusts are incentivised to do the right thing.</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C5969-7B7D-4E0B-8708-1E7A515C0B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348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600"/>
              </a:spcAft>
              <a:defRPr/>
            </a:pPr>
            <a:r>
              <a:rPr lang="en-GB" dirty="0">
                <a:cs typeface="Calibri"/>
              </a:rPr>
              <a:t>We have shared accountability</a:t>
            </a:r>
          </a:p>
          <a:p>
            <a:pPr>
              <a:spcAft>
                <a:spcPts val="600"/>
              </a:spcAft>
              <a:defRPr/>
            </a:pPr>
            <a:endParaRPr lang="en-GB" dirty="0">
              <a:cs typeface="Calibri"/>
            </a:endParaRPr>
          </a:p>
          <a:p>
            <a:pPr>
              <a:spcAft>
                <a:spcPts val="600"/>
              </a:spcAft>
              <a:defRPr/>
            </a:pPr>
            <a:r>
              <a:rPr lang="en-GB" dirty="0">
                <a:cs typeface="Calibri"/>
              </a:rPr>
              <a:t>We work on the basis that if one fails we all fail.  A good example of this in action is where some </a:t>
            </a:r>
            <a:r>
              <a:rPr lang="en-GB" sz="1200" kern="1200" dirty="0">
                <a:solidFill>
                  <a:schemeClr val="tx1"/>
                </a:solidFill>
                <a:latin typeface="+mn-lt"/>
                <a:ea typeface="+mn-ea"/>
                <a:cs typeface="Calibri"/>
              </a:rPr>
              <a:t>trusts have accepted higher ERF targets in order to support our other challenged organisations or harmonising waiting time by operating on other Trust patients.  We have facilitated 14,000 patient moves across 8 providers on this basis.   </a:t>
            </a:r>
          </a:p>
          <a:p>
            <a:pPr>
              <a:spcAft>
                <a:spcPts val="600"/>
              </a:spcAft>
              <a:defRPr/>
            </a:pPr>
            <a:endParaRPr lang="en-GB" sz="1200" kern="1200" dirty="0">
              <a:solidFill>
                <a:schemeClr val="tx1"/>
              </a:solidFill>
              <a:latin typeface="+mn-lt"/>
              <a:ea typeface="+mn-ea"/>
              <a:cs typeface="Calibri"/>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kern="1200" dirty="0">
                <a:solidFill>
                  <a:schemeClr val="tx1"/>
                </a:solidFill>
                <a:latin typeface="+mn-lt"/>
                <a:ea typeface="+mn-ea"/>
                <a:cs typeface="Calibri"/>
              </a:rPr>
              <a:t>We measure performance centrally as one – and take mutual accountability for waiting list and delivering performance targets. We have established shared PTLs across multiple organisations for certain challenged services, and for new elective hubs.  Examples include paediatric dentistry and cataracts</a:t>
            </a:r>
            <a:endParaRPr lang="en-GB" dirty="0"/>
          </a:p>
          <a:p>
            <a:pPr>
              <a:spcAft>
                <a:spcPts val="600"/>
              </a:spcAft>
              <a:defRPr/>
            </a:pPr>
            <a:endParaRPr lang="en-GB" sz="1200" kern="1200" dirty="0">
              <a:solidFill>
                <a:schemeClr val="tx1"/>
              </a:solidFill>
              <a:latin typeface="+mn-lt"/>
              <a:ea typeface="+mn-ea"/>
              <a:cs typeface="Calibri"/>
            </a:endParaRPr>
          </a:p>
          <a:p>
            <a:pPr>
              <a:spcAft>
                <a:spcPts val="600"/>
              </a:spcAft>
              <a:defRPr/>
            </a:pPr>
            <a:r>
              <a:rPr lang="en-GB" sz="1200" kern="1200" dirty="0">
                <a:solidFill>
                  <a:schemeClr val="tx1"/>
                </a:solidFill>
                <a:latin typeface="+mn-lt"/>
                <a:ea typeface="+mn-ea"/>
                <a:cs typeface="Calibri"/>
              </a:rPr>
              <a:t>We have networks across professional groups including COOs, Medical Directors, Strategy Directors and clinical specialties to co-ordinate pathways, share learning and offer peer support and challenge.  Where this is really important is our DOF group.  Their support has enabled CMAST to focus on the patients waiting not the funding streams by ensuring Trusts are incentivised to do the right thing.</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C5969-7B7D-4E0B-8708-1E7A515C0B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8863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C0DAA3-66E9-0F42-BA2E-E766948361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21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51B087-2B3A-4C6E-92FD-6AB995EC4343}"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5292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51B087-2B3A-4C6E-92FD-6AB995EC4343}"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809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7" y="4925407"/>
            <a:ext cx="5683250" cy="4305679"/>
          </a:xfrm>
        </p:spPr>
        <p:txBody>
          <a:bodyPr/>
          <a:lstStyle/>
          <a:p>
            <a:pPr marL="0" lvl="0" indent="0">
              <a:lnSpc>
                <a:spcPct val="107000"/>
              </a:lnSpc>
              <a:spcAft>
                <a:spcPts val="800"/>
              </a:spcAft>
              <a:buFont typeface="Symbol" panose="05050102010706020507" pitchFamily="18" charset="2"/>
              <a:buNone/>
            </a:pPr>
            <a:r>
              <a:rPr lang="en-GB" sz="1600" dirty="0"/>
              <a:t>We are the biggest ICS and Collab in the country, both in geography, where we are the size of Wales and in the population of 3.2m.  In fact, in population terms, if we were a country, we would be the 135th biggest on the planet, about the same as Puerto Rico, bigger than 100 other countries.</a:t>
            </a:r>
          </a:p>
          <a:p>
            <a:endParaRPr lang="en-GB" sz="1600" dirty="0"/>
          </a:p>
          <a:p>
            <a:r>
              <a:rPr lang="en-GB" sz="1600" dirty="0"/>
              <a:t>But why does that matter?</a:t>
            </a:r>
          </a:p>
          <a:p>
            <a:r>
              <a:rPr lang="en-GB" sz="1600" dirty="0"/>
              <a:t> </a:t>
            </a:r>
          </a:p>
          <a:p>
            <a:r>
              <a:rPr lang="en-GB" sz="1600" dirty="0"/>
              <a:t>I think it is the challenge of  ensuring we have sustainable healthcare services consistently at the highest standards everywhere across a really diverse landscape, where there are big populations that are far apart.  Providing healthcare across our urban bands with a million people each across the Tyne, Wear and Tees is very different to the big isolated population centres that are in a ring around North Cumbria.</a:t>
            </a:r>
          </a:p>
          <a:p>
            <a:r>
              <a:rPr lang="en-GB" sz="1600" dirty="0"/>
              <a:t> </a:t>
            </a:r>
          </a:p>
          <a:p>
            <a:r>
              <a:rPr lang="en-GB" sz="1600" dirty="0"/>
              <a:t>And the geographical distribution of our workforce is imbalanced, such as the consolidation of doctors who settle in the Newcastle area.</a:t>
            </a:r>
          </a:p>
          <a:p>
            <a:r>
              <a:rPr lang="en-GB" sz="1600" dirty="0"/>
              <a:t> </a:t>
            </a:r>
          </a:p>
          <a:p>
            <a:r>
              <a:rPr lang="en-GB" sz="1600" dirty="0"/>
              <a:t>All challenges for us to think about</a:t>
            </a:r>
          </a:p>
          <a:p>
            <a:pPr marL="342900" lvl="0" indent="-342900">
              <a:lnSpc>
                <a:spcPct val="107000"/>
              </a:lnSpc>
              <a:spcAft>
                <a:spcPts val="800"/>
              </a:spcAft>
              <a:buFont typeface="Symbol" panose="05050102010706020507" pitchFamily="18" charset="2"/>
              <a:buChar char=""/>
            </a:pP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51B087-2B3A-4C6E-92FD-6AB995EC4343}"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545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Mention we have MH and Ambulance Trust included &amp; Nested Collabs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51B087-2B3A-4C6E-92FD-6AB995EC4343}"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699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 over to Nic - South Tees Picture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51B087-2B3A-4C6E-92FD-6AB995EC4343}"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026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Headlines from our Delivery Plan – felt right at the start of the year, recognise we need to refresh as national plans become more known for 25/26 and beyond</a:t>
            </a:r>
          </a:p>
          <a:p>
            <a:r>
              <a:rPr lang="en-GB" dirty="0"/>
              <a:t>Lots of work in this space – hard to try and keep things simple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51B087-2B3A-4C6E-92FD-6AB995EC4343}"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568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way we have evolved the governance around elective care has ensured that there is a clear focus on system working.</a:t>
            </a:r>
          </a:p>
          <a:p>
            <a:endParaRPr lang="en-GB" dirty="0"/>
          </a:p>
          <a:p>
            <a:r>
              <a:rPr lang="en-GB" dirty="0"/>
              <a:t>SECB membership – broad representation across the system.  COOs taken on leadership roles for our subgroups – fundamental for system ownership and driving things forward – we support them and have developed strong relationships with them as individuals</a:t>
            </a:r>
          </a:p>
          <a:p>
            <a:endParaRPr lang="en-GB" dirty="0"/>
          </a:p>
          <a:p>
            <a:r>
              <a:rPr lang="en-GB" dirty="0"/>
              <a:t>The Engine room is the Mutual Support Co-ordination group – meets weekly and provides the space to have conversations about maximising capacity across the system, regular check ins and touch points alongside coordination point for patient movement and pathway transformation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Outpatients and Theatres groups are fundamental for the productivity and efficiency conversations and MTFP is driving that agenda more now than previously – have brought MTFP into our governance – a one stop shop for all things Elective!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Working as a system to ensure the interface between primary and secondary care is at the forefront of the conversation – more work we need to do on that.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51B087-2B3A-4C6E-92FD-6AB995EC4343}"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746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3" Type="http://schemas.openxmlformats.org/officeDocument/2006/relationships/image" Target="../media/image23.emf"/><Relationship Id="rId18" Type="http://schemas.openxmlformats.org/officeDocument/2006/relationships/image" Target="../media/image28.emf"/><Relationship Id="rId26" Type="http://schemas.openxmlformats.org/officeDocument/2006/relationships/image" Target="../media/image36.emf"/><Relationship Id="rId3" Type="http://schemas.openxmlformats.org/officeDocument/2006/relationships/image" Target="../media/image13.emf"/><Relationship Id="rId21" Type="http://schemas.openxmlformats.org/officeDocument/2006/relationships/image" Target="../media/image31.emf"/><Relationship Id="rId34" Type="http://schemas.openxmlformats.org/officeDocument/2006/relationships/image" Target="../media/image44.emf"/><Relationship Id="rId7" Type="http://schemas.openxmlformats.org/officeDocument/2006/relationships/image" Target="../media/image17.emf"/><Relationship Id="rId12" Type="http://schemas.openxmlformats.org/officeDocument/2006/relationships/image" Target="../media/image22.emf"/><Relationship Id="rId17" Type="http://schemas.openxmlformats.org/officeDocument/2006/relationships/image" Target="../media/image27.emf"/><Relationship Id="rId25" Type="http://schemas.openxmlformats.org/officeDocument/2006/relationships/image" Target="../media/image35.emf"/><Relationship Id="rId33" Type="http://schemas.openxmlformats.org/officeDocument/2006/relationships/image" Target="../media/image43.emf"/><Relationship Id="rId2" Type="http://schemas.openxmlformats.org/officeDocument/2006/relationships/image" Target="../media/image12.emf"/><Relationship Id="rId16" Type="http://schemas.openxmlformats.org/officeDocument/2006/relationships/image" Target="../media/image26.emf"/><Relationship Id="rId20" Type="http://schemas.openxmlformats.org/officeDocument/2006/relationships/image" Target="../media/image30.emf"/><Relationship Id="rId29" Type="http://schemas.openxmlformats.org/officeDocument/2006/relationships/image" Target="../media/image39.emf"/><Relationship Id="rId1" Type="http://schemas.openxmlformats.org/officeDocument/2006/relationships/slideMaster" Target="../slideMasters/slideMaster3.xml"/><Relationship Id="rId6" Type="http://schemas.openxmlformats.org/officeDocument/2006/relationships/image" Target="../media/image16.emf"/><Relationship Id="rId11" Type="http://schemas.openxmlformats.org/officeDocument/2006/relationships/image" Target="../media/image21.emf"/><Relationship Id="rId24" Type="http://schemas.openxmlformats.org/officeDocument/2006/relationships/image" Target="../media/image34.emf"/><Relationship Id="rId32" Type="http://schemas.openxmlformats.org/officeDocument/2006/relationships/image" Target="../media/image42.emf"/><Relationship Id="rId5" Type="http://schemas.openxmlformats.org/officeDocument/2006/relationships/image" Target="../media/image15.emf"/><Relationship Id="rId15" Type="http://schemas.openxmlformats.org/officeDocument/2006/relationships/image" Target="../media/image25.emf"/><Relationship Id="rId23" Type="http://schemas.openxmlformats.org/officeDocument/2006/relationships/image" Target="../media/image33.emf"/><Relationship Id="rId28" Type="http://schemas.openxmlformats.org/officeDocument/2006/relationships/image" Target="../media/image38.emf"/><Relationship Id="rId36" Type="http://schemas.openxmlformats.org/officeDocument/2006/relationships/image" Target="../media/image46.emf"/><Relationship Id="rId10" Type="http://schemas.openxmlformats.org/officeDocument/2006/relationships/image" Target="../media/image20.emf"/><Relationship Id="rId19" Type="http://schemas.openxmlformats.org/officeDocument/2006/relationships/image" Target="../media/image29.emf"/><Relationship Id="rId31" Type="http://schemas.openxmlformats.org/officeDocument/2006/relationships/image" Target="../media/image41.emf"/><Relationship Id="rId4" Type="http://schemas.openxmlformats.org/officeDocument/2006/relationships/image" Target="../media/image14.emf"/><Relationship Id="rId9" Type="http://schemas.openxmlformats.org/officeDocument/2006/relationships/image" Target="../media/image19.emf"/><Relationship Id="rId14" Type="http://schemas.openxmlformats.org/officeDocument/2006/relationships/image" Target="../media/image24.emf"/><Relationship Id="rId22" Type="http://schemas.openxmlformats.org/officeDocument/2006/relationships/image" Target="../media/image32.emf"/><Relationship Id="rId27" Type="http://schemas.openxmlformats.org/officeDocument/2006/relationships/image" Target="../media/image37.emf"/><Relationship Id="rId30" Type="http://schemas.openxmlformats.org/officeDocument/2006/relationships/image" Target="../media/image40.emf"/><Relationship Id="rId35" Type="http://schemas.openxmlformats.org/officeDocument/2006/relationships/image" Target="../media/image45.emf"/><Relationship Id="rId8" Type="http://schemas.openxmlformats.org/officeDocument/2006/relationships/image" Target="../media/image18.emf"/></Relationships>
</file>

<file path=ppt/slideLayouts/_rels/slideLayout25.xml.rels><?xml version="1.0" encoding="UTF-8" standalone="yes"?>
<Relationships xmlns="http://schemas.openxmlformats.org/package/2006/relationships"><Relationship Id="rId13" Type="http://schemas.openxmlformats.org/officeDocument/2006/relationships/image" Target="../media/image23.emf"/><Relationship Id="rId18" Type="http://schemas.openxmlformats.org/officeDocument/2006/relationships/image" Target="../media/image28.emf"/><Relationship Id="rId26" Type="http://schemas.openxmlformats.org/officeDocument/2006/relationships/image" Target="../media/image36.emf"/><Relationship Id="rId3" Type="http://schemas.openxmlformats.org/officeDocument/2006/relationships/image" Target="../media/image13.emf"/><Relationship Id="rId21" Type="http://schemas.openxmlformats.org/officeDocument/2006/relationships/image" Target="../media/image31.emf"/><Relationship Id="rId34" Type="http://schemas.openxmlformats.org/officeDocument/2006/relationships/image" Target="../media/image44.emf"/><Relationship Id="rId7" Type="http://schemas.openxmlformats.org/officeDocument/2006/relationships/image" Target="../media/image17.emf"/><Relationship Id="rId12" Type="http://schemas.openxmlformats.org/officeDocument/2006/relationships/image" Target="../media/image22.emf"/><Relationship Id="rId17" Type="http://schemas.openxmlformats.org/officeDocument/2006/relationships/image" Target="../media/image27.emf"/><Relationship Id="rId25" Type="http://schemas.openxmlformats.org/officeDocument/2006/relationships/image" Target="../media/image35.emf"/><Relationship Id="rId33" Type="http://schemas.openxmlformats.org/officeDocument/2006/relationships/image" Target="../media/image43.emf"/><Relationship Id="rId2" Type="http://schemas.openxmlformats.org/officeDocument/2006/relationships/image" Target="../media/image12.emf"/><Relationship Id="rId16" Type="http://schemas.openxmlformats.org/officeDocument/2006/relationships/image" Target="../media/image26.emf"/><Relationship Id="rId20" Type="http://schemas.openxmlformats.org/officeDocument/2006/relationships/image" Target="../media/image30.emf"/><Relationship Id="rId29" Type="http://schemas.openxmlformats.org/officeDocument/2006/relationships/image" Target="../media/image39.emf"/><Relationship Id="rId1" Type="http://schemas.openxmlformats.org/officeDocument/2006/relationships/slideMaster" Target="../slideMasters/slideMaster3.xml"/><Relationship Id="rId6" Type="http://schemas.openxmlformats.org/officeDocument/2006/relationships/image" Target="../media/image16.emf"/><Relationship Id="rId11" Type="http://schemas.openxmlformats.org/officeDocument/2006/relationships/image" Target="../media/image21.emf"/><Relationship Id="rId24" Type="http://schemas.openxmlformats.org/officeDocument/2006/relationships/image" Target="../media/image34.emf"/><Relationship Id="rId32" Type="http://schemas.openxmlformats.org/officeDocument/2006/relationships/image" Target="../media/image42.emf"/><Relationship Id="rId5" Type="http://schemas.openxmlformats.org/officeDocument/2006/relationships/image" Target="../media/image15.emf"/><Relationship Id="rId15" Type="http://schemas.openxmlformats.org/officeDocument/2006/relationships/image" Target="../media/image25.emf"/><Relationship Id="rId23" Type="http://schemas.openxmlformats.org/officeDocument/2006/relationships/image" Target="../media/image33.emf"/><Relationship Id="rId28" Type="http://schemas.openxmlformats.org/officeDocument/2006/relationships/image" Target="../media/image38.emf"/><Relationship Id="rId36" Type="http://schemas.openxmlformats.org/officeDocument/2006/relationships/image" Target="../media/image46.emf"/><Relationship Id="rId10" Type="http://schemas.openxmlformats.org/officeDocument/2006/relationships/image" Target="../media/image20.emf"/><Relationship Id="rId19" Type="http://schemas.openxmlformats.org/officeDocument/2006/relationships/image" Target="../media/image29.emf"/><Relationship Id="rId31" Type="http://schemas.openxmlformats.org/officeDocument/2006/relationships/image" Target="../media/image41.emf"/><Relationship Id="rId4" Type="http://schemas.openxmlformats.org/officeDocument/2006/relationships/image" Target="../media/image14.emf"/><Relationship Id="rId9" Type="http://schemas.openxmlformats.org/officeDocument/2006/relationships/image" Target="../media/image19.emf"/><Relationship Id="rId14" Type="http://schemas.openxmlformats.org/officeDocument/2006/relationships/image" Target="../media/image24.emf"/><Relationship Id="rId22" Type="http://schemas.openxmlformats.org/officeDocument/2006/relationships/image" Target="../media/image32.emf"/><Relationship Id="rId27" Type="http://schemas.openxmlformats.org/officeDocument/2006/relationships/image" Target="../media/image37.emf"/><Relationship Id="rId30" Type="http://schemas.openxmlformats.org/officeDocument/2006/relationships/image" Target="../media/image40.emf"/><Relationship Id="rId35" Type="http://schemas.openxmlformats.org/officeDocument/2006/relationships/image" Target="../media/image45.emf"/><Relationship Id="rId8" Type="http://schemas.openxmlformats.org/officeDocument/2006/relationships/image" Target="../media/image18.emf"/></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21.emf"/><Relationship Id="rId1" Type="http://schemas.openxmlformats.org/officeDocument/2006/relationships/slideMaster" Target="../slideMasters/slideMaster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1.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6.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Master" Target="../slideMasters/slideMaster6.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99360" y="1597820"/>
            <a:ext cx="8527143" cy="1102519"/>
          </a:xfrm>
        </p:spPr>
        <p:txBody>
          <a:bodyPr/>
          <a:lstStyle/>
          <a:p>
            <a:r>
              <a:rPr lang="en-US"/>
              <a:t>Click to edit Master title style</a:t>
            </a:r>
          </a:p>
        </p:txBody>
      </p:sp>
      <p:sp>
        <p:nvSpPr>
          <p:cNvPr id="3" name="Subtitle 2"/>
          <p:cNvSpPr>
            <a:spLocks noGrp="1"/>
          </p:cNvSpPr>
          <p:nvPr>
            <p:ph type="subTitle" idx="1"/>
          </p:nvPr>
        </p:nvSpPr>
        <p:spPr>
          <a:xfrm>
            <a:off x="299360" y="2914650"/>
            <a:ext cx="8527143" cy="1314450"/>
          </a:xfrm>
        </p:spPr>
        <p:txBody>
          <a:bodyPr>
            <a:normAutofit/>
          </a:bodyPr>
          <a:lstStyle>
            <a:lvl1pPr marL="198000" indent="-198000" algn="l">
              <a:buFont typeface="Arial"/>
              <a:buChar char="•"/>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AAEB7D5-1E81-A348-80E2-DA9697828BC1}" type="datetimeFigureOut">
              <a:rPr lang="en-US"/>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AEB7D5-1E81-A348-80E2-DA9697828BC1}" type="datetimeFigureOut">
              <a:rPr lang="en-US"/>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AEB7D5-1E81-A348-80E2-DA9697828BC1}" type="datetimeFigureOut">
              <a:rPr lang="en-US"/>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495300" y="1644793"/>
            <a:ext cx="3949700" cy="1537760"/>
          </a:xfrm>
        </p:spPr>
        <p:txBody>
          <a:bodyPr anchor="b">
            <a:normAutofit/>
          </a:bodyPr>
          <a:lstStyle>
            <a:lvl1pPr>
              <a:defRPr sz="375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01650" y="3692829"/>
            <a:ext cx="394335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3" name="Picture Placeholder 12"/>
          <p:cNvSpPr>
            <a:spLocks noGrp="1"/>
          </p:cNvSpPr>
          <p:nvPr>
            <p:ph type="pic" sz="quarter" idx="10"/>
          </p:nvPr>
        </p:nvSpPr>
        <p:spPr>
          <a:xfrm>
            <a:off x="5080398" y="495301"/>
            <a:ext cx="3576984" cy="3632597"/>
          </a:xfrm>
          <a:custGeom>
            <a:avLst/>
            <a:gdLst>
              <a:gd name="connsiteX0" fmla="*/ 0 w 4757737"/>
              <a:gd name="connsiteY0" fmla="*/ 792972 h 4843463"/>
              <a:gd name="connsiteX1" fmla="*/ 792972 w 4757737"/>
              <a:gd name="connsiteY1" fmla="*/ 0 h 4843463"/>
              <a:gd name="connsiteX2" fmla="*/ 3964765 w 4757737"/>
              <a:gd name="connsiteY2" fmla="*/ 0 h 4843463"/>
              <a:gd name="connsiteX3" fmla="*/ 4757737 w 4757737"/>
              <a:gd name="connsiteY3" fmla="*/ 792972 h 4843463"/>
              <a:gd name="connsiteX4" fmla="*/ 4757737 w 4757737"/>
              <a:gd name="connsiteY4" fmla="*/ 4050491 h 4843463"/>
              <a:gd name="connsiteX5" fmla="*/ 3964765 w 4757737"/>
              <a:gd name="connsiteY5" fmla="*/ 4843463 h 4843463"/>
              <a:gd name="connsiteX6" fmla="*/ 792972 w 4757737"/>
              <a:gd name="connsiteY6" fmla="*/ 4843463 h 4843463"/>
              <a:gd name="connsiteX7" fmla="*/ 0 w 4757737"/>
              <a:gd name="connsiteY7" fmla="*/ 4050491 h 4843463"/>
              <a:gd name="connsiteX8" fmla="*/ 0 w 4757737"/>
              <a:gd name="connsiteY8" fmla="*/ 792972 h 4843463"/>
              <a:gd name="connsiteX0" fmla="*/ 0 w 4757737"/>
              <a:gd name="connsiteY0" fmla="*/ 457307 h 4843463"/>
              <a:gd name="connsiteX1" fmla="*/ 792972 w 4757737"/>
              <a:gd name="connsiteY1" fmla="*/ 0 h 4843463"/>
              <a:gd name="connsiteX2" fmla="*/ 3964765 w 4757737"/>
              <a:gd name="connsiteY2" fmla="*/ 0 h 4843463"/>
              <a:gd name="connsiteX3" fmla="*/ 4757737 w 4757737"/>
              <a:gd name="connsiteY3" fmla="*/ 792972 h 4843463"/>
              <a:gd name="connsiteX4" fmla="*/ 4757737 w 4757737"/>
              <a:gd name="connsiteY4" fmla="*/ 4050491 h 4843463"/>
              <a:gd name="connsiteX5" fmla="*/ 3964765 w 4757737"/>
              <a:gd name="connsiteY5" fmla="*/ 4843463 h 4843463"/>
              <a:gd name="connsiteX6" fmla="*/ 792972 w 4757737"/>
              <a:gd name="connsiteY6" fmla="*/ 4843463 h 4843463"/>
              <a:gd name="connsiteX7" fmla="*/ 0 w 4757737"/>
              <a:gd name="connsiteY7" fmla="*/ 4050491 h 4843463"/>
              <a:gd name="connsiteX8" fmla="*/ 0 w 4757737"/>
              <a:gd name="connsiteY8" fmla="*/ 457307 h 4843463"/>
              <a:gd name="connsiteX0" fmla="*/ 0 w 4757737"/>
              <a:gd name="connsiteY0" fmla="*/ 457307 h 4843463"/>
              <a:gd name="connsiteX1" fmla="*/ 792972 w 4757737"/>
              <a:gd name="connsiteY1" fmla="*/ 0 h 4843463"/>
              <a:gd name="connsiteX2" fmla="*/ 3964765 w 4757737"/>
              <a:gd name="connsiteY2" fmla="*/ 0 h 4843463"/>
              <a:gd name="connsiteX3" fmla="*/ 4757737 w 4757737"/>
              <a:gd name="connsiteY3" fmla="*/ 792972 h 4843463"/>
              <a:gd name="connsiteX4" fmla="*/ 4757737 w 4757737"/>
              <a:gd name="connsiteY4" fmla="*/ 4050491 h 4843463"/>
              <a:gd name="connsiteX5" fmla="*/ 3964765 w 4757737"/>
              <a:gd name="connsiteY5" fmla="*/ 4843463 h 4843463"/>
              <a:gd name="connsiteX6" fmla="*/ 792972 w 4757737"/>
              <a:gd name="connsiteY6" fmla="*/ 4843463 h 4843463"/>
              <a:gd name="connsiteX7" fmla="*/ 0 w 4757737"/>
              <a:gd name="connsiteY7" fmla="*/ 4397731 h 4843463"/>
              <a:gd name="connsiteX8" fmla="*/ 0 w 4757737"/>
              <a:gd name="connsiteY8" fmla="*/ 457307 h 4843463"/>
              <a:gd name="connsiteX0" fmla="*/ 0 w 4769312"/>
              <a:gd name="connsiteY0" fmla="*/ 457307 h 4843463"/>
              <a:gd name="connsiteX1" fmla="*/ 792972 w 4769312"/>
              <a:gd name="connsiteY1" fmla="*/ 0 h 4843463"/>
              <a:gd name="connsiteX2" fmla="*/ 3964765 w 4769312"/>
              <a:gd name="connsiteY2" fmla="*/ 0 h 4843463"/>
              <a:gd name="connsiteX3" fmla="*/ 4757737 w 4769312"/>
              <a:gd name="connsiteY3" fmla="*/ 792972 h 4843463"/>
              <a:gd name="connsiteX4" fmla="*/ 4769312 w 4769312"/>
              <a:gd name="connsiteY4" fmla="*/ 4397732 h 4843463"/>
              <a:gd name="connsiteX5" fmla="*/ 3964765 w 4769312"/>
              <a:gd name="connsiteY5" fmla="*/ 4843463 h 4843463"/>
              <a:gd name="connsiteX6" fmla="*/ 792972 w 4769312"/>
              <a:gd name="connsiteY6" fmla="*/ 4843463 h 4843463"/>
              <a:gd name="connsiteX7" fmla="*/ 0 w 4769312"/>
              <a:gd name="connsiteY7" fmla="*/ 4397731 h 4843463"/>
              <a:gd name="connsiteX8" fmla="*/ 0 w 4769312"/>
              <a:gd name="connsiteY8" fmla="*/ 457307 h 4843463"/>
              <a:gd name="connsiteX0" fmla="*/ 0 w 4769312"/>
              <a:gd name="connsiteY0" fmla="*/ 457307 h 4843463"/>
              <a:gd name="connsiteX1" fmla="*/ 792972 w 4769312"/>
              <a:gd name="connsiteY1" fmla="*/ 0 h 4843463"/>
              <a:gd name="connsiteX2" fmla="*/ 3964765 w 4769312"/>
              <a:gd name="connsiteY2" fmla="*/ 0 h 4843463"/>
              <a:gd name="connsiteX3" fmla="*/ 4746163 w 4769312"/>
              <a:gd name="connsiteY3" fmla="*/ 445731 h 4843463"/>
              <a:gd name="connsiteX4" fmla="*/ 4769312 w 4769312"/>
              <a:gd name="connsiteY4" fmla="*/ 4397732 h 4843463"/>
              <a:gd name="connsiteX5" fmla="*/ 3964765 w 4769312"/>
              <a:gd name="connsiteY5" fmla="*/ 4843463 h 4843463"/>
              <a:gd name="connsiteX6" fmla="*/ 792972 w 4769312"/>
              <a:gd name="connsiteY6" fmla="*/ 4843463 h 4843463"/>
              <a:gd name="connsiteX7" fmla="*/ 0 w 4769312"/>
              <a:gd name="connsiteY7" fmla="*/ 4397731 h 4843463"/>
              <a:gd name="connsiteX8" fmla="*/ 0 w 4769312"/>
              <a:gd name="connsiteY8" fmla="*/ 457307 h 484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9312" h="4843463">
                <a:moveTo>
                  <a:pt x="0" y="457307"/>
                </a:moveTo>
                <a:cubicBezTo>
                  <a:pt x="0" y="19361"/>
                  <a:pt x="355026" y="0"/>
                  <a:pt x="792972" y="0"/>
                </a:cubicBezTo>
                <a:lnTo>
                  <a:pt x="3964765" y="0"/>
                </a:lnTo>
                <a:cubicBezTo>
                  <a:pt x="4402711" y="0"/>
                  <a:pt x="4746163" y="7785"/>
                  <a:pt x="4746163" y="445731"/>
                </a:cubicBezTo>
                <a:cubicBezTo>
                  <a:pt x="4750021" y="1647318"/>
                  <a:pt x="4765454" y="3196145"/>
                  <a:pt x="4769312" y="4397732"/>
                </a:cubicBezTo>
                <a:cubicBezTo>
                  <a:pt x="4769312" y="4835678"/>
                  <a:pt x="4402711" y="4843463"/>
                  <a:pt x="3964765" y="4843463"/>
                </a:cubicBezTo>
                <a:lnTo>
                  <a:pt x="792972" y="4843463"/>
                </a:lnTo>
                <a:cubicBezTo>
                  <a:pt x="355026" y="4843463"/>
                  <a:pt x="0" y="4835677"/>
                  <a:pt x="0" y="4397731"/>
                </a:cubicBezTo>
                <a:lnTo>
                  <a:pt x="0" y="457307"/>
                </a:lnTo>
                <a:close/>
              </a:path>
            </a:pathLst>
          </a:custGeom>
          <a:solidFill>
            <a:schemeClr val="bg1">
              <a:lumMod val="75000"/>
            </a:schemeClr>
          </a:solidFill>
        </p:spPr>
        <p:txBody>
          <a:bodyPr/>
          <a:lstStyle/>
          <a:p>
            <a:endParaRPr lang="en-US"/>
          </a:p>
        </p:txBody>
      </p:sp>
      <p:cxnSp>
        <p:nvCxnSpPr>
          <p:cNvPr id="8" name="Straight Connector 7"/>
          <p:cNvCxnSpPr/>
          <p:nvPr userDrawn="1"/>
        </p:nvCxnSpPr>
        <p:spPr>
          <a:xfrm>
            <a:off x="623887" y="3367297"/>
            <a:ext cx="1921886" cy="0"/>
          </a:xfrm>
          <a:prstGeom prst="line">
            <a:avLst/>
          </a:prstGeom>
          <a:ln w="95250" cap="rnd">
            <a:solidFill>
              <a:srgbClr val="289DCB"/>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0F588FC-C1FB-1ABE-4F24-277550F4CDA7}"/>
              </a:ext>
            </a:extLst>
          </p:cNvPr>
          <p:cNvSpPr/>
          <p:nvPr userDrawn="1"/>
        </p:nvSpPr>
        <p:spPr>
          <a:xfrm>
            <a:off x="623888" y="350044"/>
            <a:ext cx="1669256" cy="98276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6" name="Picture 5" descr="A picture containing text, tableware, dishware&#10;&#10;Description automatically generated">
            <a:extLst>
              <a:ext uri="{FF2B5EF4-FFF2-40B4-BE49-F238E27FC236}">
                <a16:creationId xmlns:a16="http://schemas.microsoft.com/office/drawing/2014/main" id="{8D6A652B-E74F-169A-80FE-06FED7B3289C}"/>
              </a:ext>
            </a:extLst>
          </p:cNvPr>
          <p:cNvPicPr>
            <a:picLocks noChangeAspect="1"/>
          </p:cNvPicPr>
          <p:nvPr userDrawn="1"/>
        </p:nvPicPr>
        <p:blipFill>
          <a:blip r:embed="rId3"/>
          <a:stretch>
            <a:fillRect/>
          </a:stretch>
        </p:blipFill>
        <p:spPr>
          <a:xfrm>
            <a:off x="570245" y="456355"/>
            <a:ext cx="1722899" cy="862907"/>
          </a:xfrm>
          <a:prstGeom prst="rect">
            <a:avLst/>
          </a:prstGeom>
        </p:spPr>
      </p:pic>
    </p:spTree>
    <p:extLst>
      <p:ext uri="{BB962C8B-B14F-4D97-AF65-F5344CB8AC3E}">
        <p14:creationId xmlns:p14="http://schemas.microsoft.com/office/powerpoint/2010/main" val="1691037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394854" y="1676400"/>
            <a:ext cx="8208818" cy="1790700"/>
          </a:xfrm>
        </p:spPr>
        <p:txBody>
          <a:bodyPr anchor="ctr"/>
          <a:lstStyle>
            <a:lvl1pPr algn="l">
              <a:lnSpc>
                <a:spcPct val="100000"/>
              </a:lnSpc>
              <a:defRPr sz="4500">
                <a:solidFill>
                  <a:schemeClr val="bg1"/>
                </a:solidFill>
              </a:defRPr>
            </a:lvl1pPr>
          </a:lstStyle>
          <a:p>
            <a:r>
              <a:rPr lang="en-US"/>
              <a:t>Click to edit Master title style</a:t>
            </a:r>
          </a:p>
        </p:txBody>
      </p:sp>
      <p:sp>
        <p:nvSpPr>
          <p:cNvPr id="5" name="Rectangle 4">
            <a:extLst>
              <a:ext uri="{FF2B5EF4-FFF2-40B4-BE49-F238E27FC236}">
                <a16:creationId xmlns:a16="http://schemas.microsoft.com/office/drawing/2014/main" id="{8278B1AF-7FBA-2431-2EF6-BD5687991D26}"/>
              </a:ext>
            </a:extLst>
          </p:cNvPr>
          <p:cNvSpPr/>
          <p:nvPr userDrawn="1"/>
        </p:nvSpPr>
        <p:spPr>
          <a:xfrm>
            <a:off x="394853" y="383152"/>
            <a:ext cx="3148447" cy="57411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6" name="Picture 5">
            <a:extLst>
              <a:ext uri="{FF2B5EF4-FFF2-40B4-BE49-F238E27FC236}">
                <a16:creationId xmlns:a16="http://schemas.microsoft.com/office/drawing/2014/main" id="{DD2206B5-5A1F-BEF4-F06C-2136F9863FC7}"/>
              </a:ext>
            </a:extLst>
          </p:cNvPr>
          <p:cNvPicPr>
            <a:picLocks noChangeAspect="1"/>
          </p:cNvPicPr>
          <p:nvPr userDrawn="1"/>
        </p:nvPicPr>
        <p:blipFill>
          <a:blip r:embed="rId3"/>
          <a:stretch>
            <a:fillRect/>
          </a:stretch>
        </p:blipFill>
        <p:spPr>
          <a:xfrm>
            <a:off x="394853" y="469953"/>
            <a:ext cx="2434072" cy="529080"/>
          </a:xfrm>
          <a:prstGeom prst="rect">
            <a:avLst/>
          </a:prstGeom>
        </p:spPr>
      </p:pic>
    </p:spTree>
    <p:extLst>
      <p:ext uri="{BB962C8B-B14F-4D97-AF65-F5344CB8AC3E}">
        <p14:creationId xmlns:p14="http://schemas.microsoft.com/office/powerpoint/2010/main" val="78346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2"/>
            <a:ext cx="9144000" cy="5142232"/>
          </a:xfrm>
          <a:custGeom>
            <a:avLst/>
            <a:gdLst/>
            <a:ahLst/>
            <a:cxnLst/>
            <a:rect l="l" t="t" r="r" b="b"/>
            <a:pathLst>
              <a:path w="9144000" h="5148580">
                <a:moveTo>
                  <a:pt x="9144000" y="0"/>
                </a:moveTo>
                <a:lnTo>
                  <a:pt x="0" y="0"/>
                </a:lnTo>
                <a:lnTo>
                  <a:pt x="0" y="5148008"/>
                </a:lnTo>
                <a:lnTo>
                  <a:pt x="9144000" y="5148008"/>
                </a:lnTo>
                <a:lnTo>
                  <a:pt x="9144000" y="0"/>
                </a:lnTo>
                <a:close/>
              </a:path>
            </a:pathLst>
          </a:custGeom>
          <a:solidFill>
            <a:srgbClr val="0072BC"/>
          </a:solidFill>
        </p:spPr>
        <p:txBody>
          <a:bodyPr wrap="square" lIns="0" tIns="0" rIns="0" bIns="0" rtlCol="0"/>
          <a:lstStyle/>
          <a:p>
            <a:endParaRPr sz="1798"/>
          </a:p>
        </p:txBody>
      </p:sp>
      <p:pic>
        <p:nvPicPr>
          <p:cNvPr id="17" name="bg object 17"/>
          <p:cNvPicPr/>
          <p:nvPr/>
        </p:nvPicPr>
        <p:blipFill>
          <a:blip r:embed="rId2" cstate="print"/>
          <a:stretch>
            <a:fillRect/>
          </a:stretch>
        </p:blipFill>
        <p:spPr>
          <a:xfrm>
            <a:off x="0" y="2157359"/>
            <a:ext cx="9144000" cy="2984288"/>
          </a:xfrm>
          <a:prstGeom prst="rect">
            <a:avLst/>
          </a:prstGeom>
        </p:spPr>
      </p:pic>
      <p:sp>
        <p:nvSpPr>
          <p:cNvPr id="18" name="bg object 18"/>
          <p:cNvSpPr/>
          <p:nvPr/>
        </p:nvSpPr>
        <p:spPr>
          <a:xfrm>
            <a:off x="7996149" y="359550"/>
            <a:ext cx="788035" cy="317109"/>
          </a:xfrm>
          <a:custGeom>
            <a:avLst/>
            <a:gdLst/>
            <a:ahLst/>
            <a:cxnLst/>
            <a:rect l="l" t="t" r="r" b="b"/>
            <a:pathLst>
              <a:path w="788034" h="317500">
                <a:moveTo>
                  <a:pt x="787857" y="0"/>
                </a:moveTo>
                <a:lnTo>
                  <a:pt x="0" y="0"/>
                </a:lnTo>
                <a:lnTo>
                  <a:pt x="0" y="317258"/>
                </a:lnTo>
                <a:lnTo>
                  <a:pt x="787857" y="317258"/>
                </a:lnTo>
                <a:lnTo>
                  <a:pt x="787857" y="290398"/>
                </a:lnTo>
                <a:lnTo>
                  <a:pt x="610146" y="290398"/>
                </a:lnTo>
                <a:lnTo>
                  <a:pt x="589724" y="289313"/>
                </a:lnTo>
                <a:lnTo>
                  <a:pt x="568921" y="286404"/>
                </a:lnTo>
                <a:lnTo>
                  <a:pt x="566898" y="285978"/>
                </a:lnTo>
                <a:lnTo>
                  <a:pt x="22212" y="285978"/>
                </a:lnTo>
                <a:lnTo>
                  <a:pt x="77038" y="30606"/>
                </a:lnTo>
                <a:lnTo>
                  <a:pt x="637376" y="30606"/>
                </a:lnTo>
                <a:lnTo>
                  <a:pt x="638041" y="30353"/>
                </a:lnTo>
                <a:lnTo>
                  <a:pt x="679653" y="26238"/>
                </a:lnTo>
                <a:lnTo>
                  <a:pt x="787857" y="26238"/>
                </a:lnTo>
                <a:lnTo>
                  <a:pt x="787857" y="0"/>
                </a:lnTo>
                <a:close/>
              </a:path>
              <a:path w="788034" h="317500">
                <a:moveTo>
                  <a:pt x="685165" y="76746"/>
                </a:moveTo>
                <a:lnTo>
                  <a:pt x="665957" y="77698"/>
                </a:lnTo>
                <a:lnTo>
                  <a:pt x="650330" y="81305"/>
                </a:lnTo>
                <a:lnTo>
                  <a:pt x="639764" y="88769"/>
                </a:lnTo>
                <a:lnTo>
                  <a:pt x="635889" y="101257"/>
                </a:lnTo>
                <a:lnTo>
                  <a:pt x="651458" y="121277"/>
                </a:lnTo>
                <a:lnTo>
                  <a:pt x="685711" y="135861"/>
                </a:lnTo>
                <a:lnTo>
                  <a:pt x="719963" y="158203"/>
                </a:lnTo>
                <a:lnTo>
                  <a:pt x="735533" y="201498"/>
                </a:lnTo>
                <a:lnTo>
                  <a:pt x="724317" y="245167"/>
                </a:lnTo>
                <a:lnTo>
                  <a:pt x="695175" y="272418"/>
                </a:lnTo>
                <a:lnTo>
                  <a:pt x="654865" y="286433"/>
                </a:lnTo>
                <a:lnTo>
                  <a:pt x="610146" y="290398"/>
                </a:lnTo>
                <a:lnTo>
                  <a:pt x="787857" y="290398"/>
                </a:lnTo>
                <a:lnTo>
                  <a:pt x="787857" y="88430"/>
                </a:lnTo>
                <a:lnTo>
                  <a:pt x="741768" y="88430"/>
                </a:lnTo>
                <a:lnTo>
                  <a:pt x="730906" y="83984"/>
                </a:lnTo>
                <a:lnTo>
                  <a:pt x="718010" y="80259"/>
                </a:lnTo>
                <a:lnTo>
                  <a:pt x="702842" y="77698"/>
                </a:lnTo>
                <a:lnTo>
                  <a:pt x="685165" y="76746"/>
                </a:lnTo>
                <a:close/>
              </a:path>
              <a:path w="788034" h="317500">
                <a:moveTo>
                  <a:pt x="123355" y="109283"/>
                </a:moveTo>
                <a:lnTo>
                  <a:pt x="122631" y="109283"/>
                </a:lnTo>
                <a:lnTo>
                  <a:pt x="86931" y="285978"/>
                </a:lnTo>
                <a:lnTo>
                  <a:pt x="177025" y="285978"/>
                </a:lnTo>
                <a:lnTo>
                  <a:pt x="123355" y="109283"/>
                </a:lnTo>
                <a:close/>
              </a:path>
              <a:path w="788034" h="317500">
                <a:moveTo>
                  <a:pt x="342112" y="30606"/>
                </a:moveTo>
                <a:lnTo>
                  <a:pt x="316763" y="30606"/>
                </a:lnTo>
                <a:lnTo>
                  <a:pt x="262369" y="285978"/>
                </a:lnTo>
                <a:lnTo>
                  <a:pt x="288785" y="285978"/>
                </a:lnTo>
                <a:lnTo>
                  <a:pt x="342112" y="30606"/>
                </a:lnTo>
                <a:close/>
              </a:path>
              <a:path w="788034" h="317500">
                <a:moveTo>
                  <a:pt x="461619" y="176606"/>
                </a:moveTo>
                <a:lnTo>
                  <a:pt x="380326" y="176606"/>
                </a:lnTo>
                <a:lnTo>
                  <a:pt x="357530" y="285978"/>
                </a:lnTo>
                <a:lnTo>
                  <a:pt x="438823" y="285978"/>
                </a:lnTo>
                <a:lnTo>
                  <a:pt x="461619" y="176606"/>
                </a:lnTo>
                <a:close/>
              </a:path>
              <a:path w="788034" h="317500">
                <a:moveTo>
                  <a:pt x="637376" y="30606"/>
                </a:moveTo>
                <a:lnTo>
                  <a:pt x="560882" y="30606"/>
                </a:lnTo>
                <a:lnTo>
                  <a:pt x="507555" y="285978"/>
                </a:lnTo>
                <a:lnTo>
                  <a:pt x="566898" y="285978"/>
                </a:lnTo>
                <a:lnTo>
                  <a:pt x="548881" y="282190"/>
                </a:lnTo>
                <a:lnTo>
                  <a:pt x="530745" y="277190"/>
                </a:lnTo>
                <a:lnTo>
                  <a:pt x="546925" y="225234"/>
                </a:lnTo>
                <a:lnTo>
                  <a:pt x="659414" y="225234"/>
                </a:lnTo>
                <a:lnTo>
                  <a:pt x="664921" y="209524"/>
                </a:lnTo>
                <a:lnTo>
                  <a:pt x="649351" y="187101"/>
                </a:lnTo>
                <a:lnTo>
                  <a:pt x="615099" y="172338"/>
                </a:lnTo>
                <a:lnTo>
                  <a:pt x="580846" y="151756"/>
                </a:lnTo>
                <a:lnTo>
                  <a:pt x="565277" y="111874"/>
                </a:lnTo>
                <a:lnTo>
                  <a:pt x="575234" y="70697"/>
                </a:lnTo>
                <a:lnTo>
                  <a:pt x="601362" y="44348"/>
                </a:lnTo>
                <a:lnTo>
                  <a:pt x="637376" y="30606"/>
                </a:lnTo>
                <a:close/>
              </a:path>
              <a:path w="788034" h="317500">
                <a:moveTo>
                  <a:pt x="659414" y="225234"/>
                </a:moveTo>
                <a:lnTo>
                  <a:pt x="546925" y="225234"/>
                </a:lnTo>
                <a:lnTo>
                  <a:pt x="559373" y="231237"/>
                </a:lnTo>
                <a:lnTo>
                  <a:pt x="575216" y="235862"/>
                </a:lnTo>
                <a:lnTo>
                  <a:pt x="592718" y="238837"/>
                </a:lnTo>
                <a:lnTo>
                  <a:pt x="610146" y="239890"/>
                </a:lnTo>
                <a:lnTo>
                  <a:pt x="627752" y="238837"/>
                </a:lnTo>
                <a:lnTo>
                  <a:pt x="645539" y="234580"/>
                </a:lnTo>
                <a:lnTo>
                  <a:pt x="659364" y="225375"/>
                </a:lnTo>
                <a:lnTo>
                  <a:pt x="659414" y="225234"/>
                </a:lnTo>
                <a:close/>
              </a:path>
              <a:path w="788034" h="317500">
                <a:moveTo>
                  <a:pt x="252031" y="30606"/>
                </a:moveTo>
                <a:lnTo>
                  <a:pt x="162674" y="30606"/>
                </a:lnTo>
                <a:lnTo>
                  <a:pt x="215277" y="207695"/>
                </a:lnTo>
                <a:lnTo>
                  <a:pt x="216001" y="207695"/>
                </a:lnTo>
                <a:lnTo>
                  <a:pt x="252031" y="30606"/>
                </a:lnTo>
                <a:close/>
              </a:path>
              <a:path w="788034" h="317500">
                <a:moveTo>
                  <a:pt x="492150" y="30606"/>
                </a:moveTo>
                <a:lnTo>
                  <a:pt x="410857" y="30606"/>
                </a:lnTo>
                <a:lnTo>
                  <a:pt x="390664" y="128308"/>
                </a:lnTo>
                <a:lnTo>
                  <a:pt x="471906" y="128308"/>
                </a:lnTo>
                <a:lnTo>
                  <a:pt x="492150" y="30606"/>
                </a:lnTo>
                <a:close/>
              </a:path>
              <a:path w="788034" h="317500">
                <a:moveTo>
                  <a:pt x="787857" y="26238"/>
                </a:moveTo>
                <a:lnTo>
                  <a:pt x="679653" y="26238"/>
                </a:lnTo>
                <a:lnTo>
                  <a:pt x="702862" y="26881"/>
                </a:lnTo>
                <a:lnTo>
                  <a:pt x="724374" y="28898"/>
                </a:lnTo>
                <a:lnTo>
                  <a:pt x="743198" y="32421"/>
                </a:lnTo>
                <a:lnTo>
                  <a:pt x="758342" y="37579"/>
                </a:lnTo>
                <a:lnTo>
                  <a:pt x="741768" y="88430"/>
                </a:lnTo>
                <a:lnTo>
                  <a:pt x="787857" y="88430"/>
                </a:lnTo>
                <a:lnTo>
                  <a:pt x="787857" y="26238"/>
                </a:lnTo>
                <a:close/>
              </a:path>
            </a:pathLst>
          </a:custGeom>
          <a:solidFill>
            <a:srgbClr val="FFFFFF"/>
          </a:solidFill>
        </p:spPr>
        <p:txBody>
          <a:bodyPr wrap="square" lIns="0" tIns="0" rIns="0" bIns="0" rtlCol="0"/>
          <a:lstStyle/>
          <a:p>
            <a:endParaRPr sz="1798"/>
          </a:p>
        </p:txBody>
      </p:sp>
      <p:sp>
        <p:nvSpPr>
          <p:cNvPr id="2" name="Holder 2"/>
          <p:cNvSpPr>
            <a:spLocks noGrp="1"/>
          </p:cNvSpPr>
          <p:nvPr>
            <p:ph type="ctrTitle"/>
          </p:nvPr>
        </p:nvSpPr>
        <p:spPr>
          <a:xfrm>
            <a:off x="347300" y="1008277"/>
            <a:ext cx="4848860" cy="368884"/>
          </a:xfrm>
          <a:prstGeom prst="rect">
            <a:avLst/>
          </a:prstGeom>
        </p:spPr>
        <p:txBody>
          <a:bodyPr wrap="square" lIns="0" tIns="0" rIns="0" bIns="0">
            <a:spAutoFit/>
          </a:bodyPr>
          <a:lstStyle>
            <a:lvl1pPr>
              <a:defRPr sz="2397" b="0" i="0">
                <a:solidFill>
                  <a:srgbClr val="0072BC"/>
                </a:solidFill>
                <a:latin typeface="UnDinaru"/>
                <a:cs typeface="UnDinaru"/>
              </a:defRPr>
            </a:lvl1pPr>
          </a:lstStyle>
          <a:p>
            <a:endParaRPr/>
          </a:p>
        </p:txBody>
      </p:sp>
      <p:sp>
        <p:nvSpPr>
          <p:cNvPr id="3" name="Holder 3"/>
          <p:cNvSpPr>
            <a:spLocks noGrp="1"/>
          </p:cNvSpPr>
          <p:nvPr>
            <p:ph type="subTitle" idx="4"/>
          </p:nvPr>
        </p:nvSpPr>
        <p:spPr>
          <a:xfrm>
            <a:off x="1371600" y="2880360"/>
            <a:ext cx="6400800" cy="276679"/>
          </a:xfrm>
          <a:prstGeom prst="rect">
            <a:avLst/>
          </a:prstGeom>
        </p:spPr>
        <p:txBody>
          <a:bodyPr wrap="square" lIns="0" tIns="0" rIns="0" bIns="0">
            <a:spAutoFit/>
          </a:bodyPr>
          <a:lstStyle>
            <a:lvl1pPr>
              <a:defRPr sz="1798" b="1" i="0">
                <a:solidFill>
                  <a:srgbClr val="58595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95007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397" b="0" i="0">
                <a:solidFill>
                  <a:srgbClr val="0072BC"/>
                </a:solidFill>
                <a:latin typeface="UnDinaru"/>
                <a:cs typeface="UnDinaru"/>
              </a:defRPr>
            </a:lvl1pPr>
          </a:lstStyle>
          <a:p>
            <a:endParaRPr/>
          </a:p>
        </p:txBody>
      </p:sp>
      <p:sp>
        <p:nvSpPr>
          <p:cNvPr id="3" name="Holder 3"/>
          <p:cNvSpPr>
            <a:spLocks noGrp="1"/>
          </p:cNvSpPr>
          <p:nvPr>
            <p:ph type="body" idx="1"/>
          </p:nvPr>
        </p:nvSpPr>
        <p:spPr/>
        <p:txBody>
          <a:bodyPr lIns="0" tIns="0" rIns="0" bIns="0"/>
          <a:lstStyle>
            <a:lvl1pPr>
              <a:defRPr sz="1798" b="1" i="0">
                <a:solidFill>
                  <a:srgbClr val="58595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69343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397" b="0" i="0">
                <a:solidFill>
                  <a:srgbClr val="0072BC"/>
                </a:solidFill>
                <a:latin typeface="UnDinaru"/>
                <a:cs typeface="UnDinaru"/>
              </a:defRPr>
            </a:lvl1pPr>
          </a:lstStyle>
          <a:p>
            <a:endParaRPr/>
          </a:p>
        </p:txBody>
      </p:sp>
      <p:sp>
        <p:nvSpPr>
          <p:cNvPr id="3" name="Holder 3"/>
          <p:cNvSpPr>
            <a:spLocks noGrp="1"/>
          </p:cNvSpPr>
          <p:nvPr>
            <p:ph sz="half" idx="2"/>
          </p:nvPr>
        </p:nvSpPr>
        <p:spPr>
          <a:xfrm>
            <a:off x="457200" y="1183005"/>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27304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397" b="0" i="0">
                <a:solidFill>
                  <a:srgbClr val="0072BC"/>
                </a:solidFill>
                <a:latin typeface="UnDinaru"/>
                <a:cs typeface="UnDinaru"/>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54486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54912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2120989"/>
            <a:ext cx="9144000" cy="12635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1244893" y="2020896"/>
            <a:ext cx="6456642" cy="536674"/>
          </a:xfrm>
        </p:spPr>
        <p:txBody>
          <a:bodyPr anchor="ctr">
            <a:noAutofit/>
          </a:bodyPr>
          <a:lstStyle>
            <a:lvl1pPr algn="ctr">
              <a:defRPr sz="4500" b="1" i="0">
                <a:solidFill>
                  <a:srgbClr val="44257D"/>
                </a:solidFill>
                <a:latin typeface="Gilroy ExtraBold" pitchFamily="2" charset="77"/>
                <a:ea typeface="Gilroy ExtraBold" pitchFamily="2" charset="77"/>
                <a:cs typeface="Arial" charset="0"/>
              </a:defRPr>
            </a:lvl1pPr>
          </a:lstStyle>
          <a:p>
            <a:r>
              <a:rPr lang="en-US"/>
              <a:t>Click to edit Master title style</a:t>
            </a:r>
          </a:p>
        </p:txBody>
      </p:sp>
      <p:sp>
        <p:nvSpPr>
          <p:cNvPr id="3" name="Subtitle 2"/>
          <p:cNvSpPr>
            <a:spLocks noGrp="1"/>
          </p:cNvSpPr>
          <p:nvPr>
            <p:ph type="subTitle" idx="1"/>
          </p:nvPr>
        </p:nvSpPr>
        <p:spPr>
          <a:xfrm>
            <a:off x="1142999" y="3131566"/>
            <a:ext cx="6858000" cy="312084"/>
          </a:xfrm>
        </p:spPr>
        <p:txBody>
          <a:bodyPr anchor="ctr"/>
          <a:lstStyle>
            <a:lvl1pPr marL="0" indent="0" algn="ctr">
              <a:buNone/>
              <a:defRPr sz="1800">
                <a:solidFill>
                  <a:schemeClr val="tx2"/>
                </a:solidFill>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Rectangle 5">
            <a:extLst>
              <a:ext uri="{FF2B5EF4-FFF2-40B4-BE49-F238E27FC236}">
                <a16:creationId xmlns:a16="http://schemas.microsoft.com/office/drawing/2014/main" id="{B36E0BC4-CD05-75E2-7F91-9B77A5B11239}"/>
              </a:ext>
            </a:extLst>
          </p:cNvPr>
          <p:cNvSpPr/>
          <p:nvPr userDrawn="1"/>
        </p:nvSpPr>
        <p:spPr>
          <a:xfrm>
            <a:off x="0" y="4649400"/>
            <a:ext cx="9144000" cy="494100"/>
          </a:xfrm>
          <a:prstGeom prst="rect">
            <a:avLst/>
          </a:prstGeom>
          <a:solidFill>
            <a:srgbClr val="442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a:extLst>
              <a:ext uri="{FF2B5EF4-FFF2-40B4-BE49-F238E27FC236}">
                <a16:creationId xmlns:a16="http://schemas.microsoft.com/office/drawing/2014/main" id="{444A0714-C3AC-6D4F-8510-59298A6D320A}"/>
              </a:ext>
            </a:extLst>
          </p:cNvPr>
          <p:cNvPicPr>
            <a:picLocks noChangeAspect="1"/>
          </p:cNvPicPr>
          <p:nvPr userDrawn="1"/>
        </p:nvPicPr>
        <p:blipFill>
          <a:blip r:embed="rId2"/>
          <a:stretch>
            <a:fillRect/>
          </a:stretch>
        </p:blipFill>
        <p:spPr>
          <a:xfrm>
            <a:off x="5502875" y="327072"/>
            <a:ext cx="3343761" cy="859997"/>
          </a:xfrm>
          <a:prstGeom prst="rect">
            <a:avLst/>
          </a:prstGeom>
        </p:spPr>
      </p:pic>
      <p:sp>
        <p:nvSpPr>
          <p:cNvPr id="9" name="TextBox 8">
            <a:extLst>
              <a:ext uri="{FF2B5EF4-FFF2-40B4-BE49-F238E27FC236}">
                <a16:creationId xmlns:a16="http://schemas.microsoft.com/office/drawing/2014/main" id="{CC4A557F-699F-5F40-ABC8-5D1D8AAFB0DE}"/>
              </a:ext>
            </a:extLst>
          </p:cNvPr>
          <p:cNvSpPr txBox="1"/>
          <p:nvPr userDrawn="1"/>
        </p:nvSpPr>
        <p:spPr>
          <a:xfrm>
            <a:off x="252684" y="4743324"/>
            <a:ext cx="5250191" cy="323165"/>
          </a:xfrm>
          <a:prstGeom prst="rect">
            <a:avLst/>
          </a:prstGeom>
          <a:noFill/>
        </p:spPr>
        <p:txBody>
          <a:bodyPr wrap="square" rtlCol="0">
            <a:spAutoFit/>
          </a:bodyPr>
          <a:lstStyle/>
          <a:p>
            <a:r>
              <a:rPr lang="en-US" sz="1500">
                <a:solidFill>
                  <a:schemeClr val="bg1"/>
                </a:solidFill>
                <a:latin typeface="Gilroy ExtraBold" pitchFamily="2" charset="77"/>
              </a:rPr>
              <a:t>Excellence in collaboration</a:t>
            </a:r>
            <a:r>
              <a:rPr lang="en-US" sz="1500">
                <a:solidFill>
                  <a:schemeClr val="accent6">
                    <a:lumMod val="60000"/>
                    <a:lumOff val="40000"/>
                  </a:schemeClr>
                </a:solidFill>
                <a:latin typeface="Gilroy ExtraBold" pitchFamily="2" charset="77"/>
              </a:rPr>
              <a:t>...</a:t>
            </a:r>
          </a:p>
        </p:txBody>
      </p:sp>
      <p:pic>
        <p:nvPicPr>
          <p:cNvPr id="7" name="Picture 6">
            <a:extLst>
              <a:ext uri="{FF2B5EF4-FFF2-40B4-BE49-F238E27FC236}">
                <a16:creationId xmlns:a16="http://schemas.microsoft.com/office/drawing/2014/main" id="{9872D062-53CA-7849-8899-BB490DE1C7B3}"/>
              </a:ext>
            </a:extLst>
          </p:cNvPr>
          <p:cNvPicPr>
            <a:picLocks noChangeAspect="1"/>
          </p:cNvPicPr>
          <p:nvPr userDrawn="1"/>
        </p:nvPicPr>
        <p:blipFill>
          <a:blip r:embed="rId3"/>
          <a:stretch>
            <a:fillRect/>
          </a:stretch>
        </p:blipFill>
        <p:spPr>
          <a:xfrm>
            <a:off x="7701535" y="4772161"/>
            <a:ext cx="270068" cy="276506"/>
          </a:xfrm>
          <a:prstGeom prst="rect">
            <a:avLst/>
          </a:prstGeom>
        </p:spPr>
      </p:pic>
      <p:pic>
        <p:nvPicPr>
          <p:cNvPr id="11" name="Picture 10">
            <a:extLst>
              <a:ext uri="{FF2B5EF4-FFF2-40B4-BE49-F238E27FC236}">
                <a16:creationId xmlns:a16="http://schemas.microsoft.com/office/drawing/2014/main" id="{337B4EF9-9E95-1340-BEAC-AD626BF679CD}"/>
              </a:ext>
            </a:extLst>
          </p:cNvPr>
          <p:cNvPicPr>
            <a:picLocks noChangeAspect="1"/>
          </p:cNvPicPr>
          <p:nvPr userDrawn="1"/>
        </p:nvPicPr>
        <p:blipFill>
          <a:blip r:embed="rId4"/>
          <a:stretch>
            <a:fillRect/>
          </a:stretch>
        </p:blipFill>
        <p:spPr>
          <a:xfrm>
            <a:off x="8167878" y="4754239"/>
            <a:ext cx="291290" cy="294428"/>
          </a:xfrm>
          <a:prstGeom prst="rect">
            <a:avLst/>
          </a:prstGeom>
        </p:spPr>
      </p:pic>
      <p:pic>
        <p:nvPicPr>
          <p:cNvPr id="16" name="Picture 15">
            <a:extLst>
              <a:ext uri="{FF2B5EF4-FFF2-40B4-BE49-F238E27FC236}">
                <a16:creationId xmlns:a16="http://schemas.microsoft.com/office/drawing/2014/main" id="{7A54E183-7E1A-A047-B6D9-8F5219FB93DF}"/>
              </a:ext>
            </a:extLst>
          </p:cNvPr>
          <p:cNvPicPr>
            <a:picLocks noChangeAspect="1"/>
          </p:cNvPicPr>
          <p:nvPr userDrawn="1"/>
        </p:nvPicPr>
        <p:blipFill>
          <a:blip r:embed="rId5"/>
          <a:stretch>
            <a:fillRect/>
          </a:stretch>
        </p:blipFill>
        <p:spPr>
          <a:xfrm>
            <a:off x="8655443" y="4754239"/>
            <a:ext cx="327063" cy="302858"/>
          </a:xfrm>
          <a:prstGeom prst="rect">
            <a:avLst/>
          </a:prstGeom>
        </p:spPr>
      </p:pic>
    </p:spTree>
    <p:extLst>
      <p:ext uri="{BB962C8B-B14F-4D97-AF65-F5344CB8AC3E}">
        <p14:creationId xmlns:p14="http://schemas.microsoft.com/office/powerpoint/2010/main" val="3993635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98000" indent="-198000">
              <a:buFont typeface="Arial"/>
              <a:buChar char="•"/>
              <a:defRPr/>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AEB7D5-1E81-A348-80E2-DA9697828BC1}" type="datetimeFigureOut">
              <a:rPr lang="en-US"/>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lain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4257D"/>
                </a:solidFill>
                <a:latin typeface="Gilroy ExtraBold" pitchFamily="2" charset="77"/>
              </a:defRPr>
            </a:lvl1pPr>
          </a:lstStyle>
          <a:p>
            <a:r>
              <a:rPr lang="en-US"/>
              <a:t>Click to edit Master title style</a:t>
            </a:r>
          </a:p>
        </p:txBody>
      </p:sp>
      <p:sp>
        <p:nvSpPr>
          <p:cNvPr id="10" name="Content Placeholder 9"/>
          <p:cNvSpPr>
            <a:spLocks noGrp="1"/>
          </p:cNvSpPr>
          <p:nvPr>
            <p:ph sz="quarter" idx="13"/>
          </p:nvPr>
        </p:nvSpPr>
        <p:spPr>
          <a:xfrm>
            <a:off x="628650" y="1437146"/>
            <a:ext cx="7886700" cy="319945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36315FA1-0B8D-B0D4-D0A4-F6D4EF4BAF2D}"/>
              </a:ext>
            </a:extLst>
          </p:cNvPr>
          <p:cNvSpPr/>
          <p:nvPr userDrawn="1"/>
        </p:nvSpPr>
        <p:spPr>
          <a:xfrm>
            <a:off x="0" y="5006192"/>
            <a:ext cx="9144000" cy="137309"/>
          </a:xfrm>
          <a:prstGeom prst="rect">
            <a:avLst/>
          </a:prstGeom>
          <a:solidFill>
            <a:srgbClr val="442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078257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plain content slide">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B318BA-963B-6847-8EEA-17DDE09A9418}"/>
              </a:ext>
            </a:extLst>
          </p:cNvPr>
          <p:cNvSpPr/>
          <p:nvPr userDrawn="1"/>
        </p:nvSpPr>
        <p:spPr>
          <a:xfrm>
            <a:off x="0" y="0"/>
            <a:ext cx="9144000" cy="5143500"/>
          </a:xfrm>
          <a:prstGeom prst="rect">
            <a:avLst/>
          </a:prstGeom>
          <a:solidFill>
            <a:srgbClr val="4425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2631AF6B-2FE3-5077-FF89-3E88EA21901D}"/>
              </a:ext>
            </a:extLst>
          </p:cNvPr>
          <p:cNvSpPr>
            <a:spLocks noGrp="1"/>
          </p:cNvSpPr>
          <p:nvPr>
            <p:ph type="title"/>
          </p:nvPr>
        </p:nvSpPr>
        <p:spPr/>
        <p:txBody>
          <a:bodyPr/>
          <a:lstStyle>
            <a:lvl1pPr>
              <a:defRPr>
                <a:solidFill>
                  <a:schemeClr val="tx1"/>
                </a:solidFill>
                <a:latin typeface="Gilroy ExtraBold" pitchFamily="2" charset="77"/>
              </a:defRPr>
            </a:lvl1pPr>
          </a:lstStyle>
          <a:p>
            <a:r>
              <a:rPr lang="en-US"/>
              <a:t>Click to edit Master title style</a:t>
            </a:r>
          </a:p>
        </p:txBody>
      </p:sp>
      <p:sp>
        <p:nvSpPr>
          <p:cNvPr id="7" name="Content Placeholder 9">
            <a:extLst>
              <a:ext uri="{FF2B5EF4-FFF2-40B4-BE49-F238E27FC236}">
                <a16:creationId xmlns:a16="http://schemas.microsoft.com/office/drawing/2014/main" id="{79DADF3E-91CD-EC8B-BA7F-7AE778A80EAA}"/>
              </a:ext>
            </a:extLst>
          </p:cNvPr>
          <p:cNvSpPr>
            <a:spLocks noGrp="1"/>
          </p:cNvSpPr>
          <p:nvPr>
            <p:ph sz="quarter" idx="13"/>
          </p:nvPr>
        </p:nvSpPr>
        <p:spPr>
          <a:xfrm>
            <a:off x="628650" y="1437148"/>
            <a:ext cx="7886700" cy="320691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6135040"/>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speech bubb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EE098F-51B7-5048-B5EF-E7084034826B}"/>
              </a:ext>
            </a:extLst>
          </p:cNvPr>
          <p:cNvPicPr>
            <a:picLocks noChangeAspect="1"/>
          </p:cNvPicPr>
          <p:nvPr userDrawn="1"/>
        </p:nvPicPr>
        <p:blipFill>
          <a:blip r:embed="rId2"/>
          <a:stretch>
            <a:fillRect/>
          </a:stretch>
        </p:blipFill>
        <p:spPr>
          <a:xfrm>
            <a:off x="847167" y="615203"/>
            <a:ext cx="7239680" cy="4758627"/>
          </a:xfrm>
          <a:prstGeom prst="rect">
            <a:avLst/>
          </a:prstGeom>
        </p:spPr>
      </p:pic>
      <p:sp>
        <p:nvSpPr>
          <p:cNvPr id="5" name="Content Placeholder 9"/>
          <p:cNvSpPr>
            <a:spLocks noGrp="1"/>
          </p:cNvSpPr>
          <p:nvPr>
            <p:ph sz="quarter" idx="13"/>
          </p:nvPr>
        </p:nvSpPr>
        <p:spPr>
          <a:xfrm>
            <a:off x="1970958" y="1135548"/>
            <a:ext cx="4976197" cy="2348004"/>
          </a:xfrm>
        </p:spPr>
        <p:txBody>
          <a:bodyPr anchor="ctr"/>
          <a:lstStyle>
            <a:lvl1pPr algn="ctr">
              <a:defRPr>
                <a:solidFill>
                  <a:schemeClr val="bg1"/>
                </a:solidFill>
                <a:latin typeface="Gilroy ExtraBold" pitchFamily="2" charset="77"/>
              </a:defRPr>
            </a:lvl1pPr>
            <a:lvl2pPr algn="ctr">
              <a:defRPr>
                <a:solidFill>
                  <a:schemeClr val="bg1"/>
                </a:solidFill>
                <a:latin typeface="Gilroy ExtraBold" pitchFamily="2" charset="77"/>
              </a:defRPr>
            </a:lvl2pPr>
            <a:lvl3pPr algn="ctr">
              <a:defRPr>
                <a:solidFill>
                  <a:schemeClr val="bg1"/>
                </a:solidFill>
                <a:latin typeface="Gilroy ExtraBold" pitchFamily="2" charset="77"/>
              </a:defRPr>
            </a:lvl3pPr>
            <a:lvl4pPr algn="ctr">
              <a:defRPr>
                <a:solidFill>
                  <a:schemeClr val="bg1"/>
                </a:solidFill>
                <a:latin typeface="Gilroy ExtraBold" pitchFamily="2" charset="77"/>
              </a:defRPr>
            </a:lvl4pPr>
            <a:lvl5pPr algn="ctr">
              <a:defRPr>
                <a:solidFill>
                  <a:schemeClr val="bg1"/>
                </a:solidFill>
                <a:latin typeface="Gilroy ExtraBold"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DEE0DA0C-5C04-4342-83ED-7158B7714967}"/>
              </a:ext>
            </a:extLst>
          </p:cNvPr>
          <p:cNvSpPr/>
          <p:nvPr userDrawn="1"/>
        </p:nvSpPr>
        <p:spPr>
          <a:xfrm>
            <a:off x="0" y="5003358"/>
            <a:ext cx="9144000" cy="140142"/>
          </a:xfrm>
          <a:prstGeom prst="rect">
            <a:avLst/>
          </a:prstGeom>
          <a:solidFill>
            <a:srgbClr val="4425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987462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 speech bubble">
    <p:spTree>
      <p:nvGrpSpPr>
        <p:cNvPr id="1" name=""/>
        <p:cNvGrpSpPr/>
        <p:nvPr/>
      </p:nvGrpSpPr>
      <p:grpSpPr>
        <a:xfrm>
          <a:off x="0" y="0"/>
          <a:ext cx="0" cy="0"/>
          <a:chOff x="0" y="0"/>
          <a:chExt cx="0" cy="0"/>
        </a:xfrm>
      </p:grpSpPr>
      <p:sp>
        <p:nvSpPr>
          <p:cNvPr id="13" name="Rectangle 12"/>
          <p:cNvSpPr/>
          <p:nvPr userDrawn="1"/>
        </p:nvSpPr>
        <p:spPr>
          <a:xfrm>
            <a:off x="0" y="-139391"/>
            <a:ext cx="9144000" cy="5282891"/>
          </a:xfrm>
          <a:prstGeom prst="rect">
            <a:avLst/>
          </a:prstGeom>
          <a:solidFill>
            <a:srgbClr val="44257D"/>
          </a:solidFill>
          <a:ln>
            <a:solidFill>
              <a:srgbClr val="B11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0A73308D-F19A-5E33-7DE1-038EF8BA05C4}"/>
              </a:ext>
            </a:extLst>
          </p:cNvPr>
          <p:cNvPicPr>
            <a:picLocks noChangeAspect="1"/>
          </p:cNvPicPr>
          <p:nvPr userDrawn="1"/>
        </p:nvPicPr>
        <p:blipFill>
          <a:blip r:embed="rId2"/>
          <a:stretch>
            <a:fillRect/>
          </a:stretch>
        </p:blipFill>
        <p:spPr>
          <a:xfrm>
            <a:off x="1078635" y="504783"/>
            <a:ext cx="6986731" cy="4415087"/>
          </a:xfrm>
          <a:prstGeom prst="rect">
            <a:avLst/>
          </a:prstGeom>
        </p:spPr>
      </p:pic>
      <p:sp>
        <p:nvSpPr>
          <p:cNvPr id="5" name="Content Placeholder 9"/>
          <p:cNvSpPr>
            <a:spLocks noGrp="1"/>
          </p:cNvSpPr>
          <p:nvPr>
            <p:ph sz="quarter" idx="13"/>
          </p:nvPr>
        </p:nvSpPr>
        <p:spPr>
          <a:xfrm>
            <a:off x="1821990" y="1229066"/>
            <a:ext cx="5430865" cy="2238900"/>
          </a:xfrm>
        </p:spPr>
        <p:txBody>
          <a:bodyPr anchor="ctr"/>
          <a:lstStyle>
            <a:lvl1pPr algn="ctr">
              <a:defRPr>
                <a:solidFill>
                  <a:srgbClr val="44257D"/>
                </a:solidFill>
                <a:latin typeface="Gilroy ExtraBold" pitchFamily="2" charset="77"/>
              </a:defRPr>
            </a:lvl1pPr>
            <a:lvl2pPr algn="ctr">
              <a:defRPr>
                <a:solidFill>
                  <a:srgbClr val="44257D"/>
                </a:solidFill>
                <a:latin typeface="Gilroy ExtraBold" pitchFamily="2" charset="77"/>
              </a:defRPr>
            </a:lvl2pPr>
            <a:lvl3pPr algn="ctr">
              <a:defRPr>
                <a:solidFill>
                  <a:srgbClr val="44257D"/>
                </a:solidFill>
                <a:latin typeface="Gilroy ExtraBold" pitchFamily="2" charset="77"/>
              </a:defRPr>
            </a:lvl3pPr>
            <a:lvl4pPr algn="ctr">
              <a:defRPr>
                <a:solidFill>
                  <a:srgbClr val="44257D"/>
                </a:solidFill>
                <a:latin typeface="Gilroy ExtraBold" pitchFamily="2" charset="77"/>
              </a:defRPr>
            </a:lvl4pPr>
            <a:lvl5pPr algn="ctr">
              <a:defRPr>
                <a:solidFill>
                  <a:srgbClr val="44257D"/>
                </a:solidFill>
                <a:latin typeface="Gilroy ExtraBold"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4576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ue icon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500877-76AC-C076-787E-D28899013413}"/>
              </a:ext>
            </a:extLst>
          </p:cNvPr>
          <p:cNvPicPr>
            <a:picLocks noChangeAspect="1"/>
          </p:cNvPicPr>
          <p:nvPr userDrawn="1"/>
        </p:nvPicPr>
        <p:blipFill>
          <a:blip r:embed="rId2"/>
          <a:stretch>
            <a:fillRect/>
          </a:stretch>
        </p:blipFill>
        <p:spPr>
          <a:xfrm>
            <a:off x="946752" y="542058"/>
            <a:ext cx="774700" cy="619125"/>
          </a:xfrm>
          <a:prstGeom prst="rect">
            <a:avLst/>
          </a:prstGeom>
          <a:solidFill>
            <a:schemeClr val="bg1"/>
          </a:solidFill>
        </p:spPr>
      </p:pic>
      <p:pic>
        <p:nvPicPr>
          <p:cNvPr id="6" name="Picture 5">
            <a:extLst>
              <a:ext uri="{FF2B5EF4-FFF2-40B4-BE49-F238E27FC236}">
                <a16:creationId xmlns:a16="http://schemas.microsoft.com/office/drawing/2014/main" id="{9629E830-386C-EED9-6F2C-02724D5ADD96}"/>
              </a:ext>
            </a:extLst>
          </p:cNvPr>
          <p:cNvPicPr>
            <a:picLocks noChangeAspect="1"/>
          </p:cNvPicPr>
          <p:nvPr userDrawn="1"/>
        </p:nvPicPr>
        <p:blipFill>
          <a:blip r:embed="rId3"/>
          <a:stretch>
            <a:fillRect/>
          </a:stretch>
        </p:blipFill>
        <p:spPr>
          <a:xfrm>
            <a:off x="2044033" y="607590"/>
            <a:ext cx="825500" cy="485775"/>
          </a:xfrm>
          <a:prstGeom prst="rect">
            <a:avLst/>
          </a:prstGeom>
        </p:spPr>
      </p:pic>
      <p:pic>
        <p:nvPicPr>
          <p:cNvPr id="7" name="Picture 6">
            <a:extLst>
              <a:ext uri="{FF2B5EF4-FFF2-40B4-BE49-F238E27FC236}">
                <a16:creationId xmlns:a16="http://schemas.microsoft.com/office/drawing/2014/main" id="{705C3848-949F-725F-AC9A-E20A29BBF954}"/>
              </a:ext>
            </a:extLst>
          </p:cNvPr>
          <p:cNvPicPr>
            <a:picLocks noChangeAspect="1"/>
          </p:cNvPicPr>
          <p:nvPr userDrawn="1"/>
        </p:nvPicPr>
        <p:blipFill>
          <a:blip r:embed="rId4"/>
          <a:stretch>
            <a:fillRect/>
          </a:stretch>
        </p:blipFill>
        <p:spPr>
          <a:xfrm>
            <a:off x="3202012" y="602673"/>
            <a:ext cx="673100" cy="504825"/>
          </a:xfrm>
          <a:prstGeom prst="rect">
            <a:avLst/>
          </a:prstGeom>
          <a:solidFill>
            <a:schemeClr val="bg1"/>
          </a:solidFill>
        </p:spPr>
      </p:pic>
      <p:pic>
        <p:nvPicPr>
          <p:cNvPr id="12" name="Picture 11">
            <a:extLst>
              <a:ext uri="{FF2B5EF4-FFF2-40B4-BE49-F238E27FC236}">
                <a16:creationId xmlns:a16="http://schemas.microsoft.com/office/drawing/2014/main" id="{D7B8C84D-F5BC-887E-F3EE-48D73C422C92}"/>
              </a:ext>
            </a:extLst>
          </p:cNvPr>
          <p:cNvPicPr>
            <a:picLocks noChangeAspect="1"/>
          </p:cNvPicPr>
          <p:nvPr userDrawn="1"/>
        </p:nvPicPr>
        <p:blipFill>
          <a:blip r:embed="rId5"/>
          <a:stretch>
            <a:fillRect/>
          </a:stretch>
        </p:blipFill>
        <p:spPr>
          <a:xfrm>
            <a:off x="4288582" y="589683"/>
            <a:ext cx="749300" cy="523875"/>
          </a:xfrm>
          <a:prstGeom prst="rect">
            <a:avLst/>
          </a:prstGeom>
          <a:solidFill>
            <a:schemeClr val="bg1"/>
          </a:solidFill>
        </p:spPr>
      </p:pic>
      <p:pic>
        <p:nvPicPr>
          <p:cNvPr id="257" name="Picture 256">
            <a:extLst>
              <a:ext uri="{FF2B5EF4-FFF2-40B4-BE49-F238E27FC236}">
                <a16:creationId xmlns:a16="http://schemas.microsoft.com/office/drawing/2014/main" id="{89462C07-3FBD-F770-7769-83221C6C198B}"/>
              </a:ext>
            </a:extLst>
          </p:cNvPr>
          <p:cNvPicPr>
            <a:picLocks noChangeAspect="1"/>
          </p:cNvPicPr>
          <p:nvPr userDrawn="1"/>
        </p:nvPicPr>
        <p:blipFill>
          <a:blip r:embed="rId6"/>
          <a:stretch>
            <a:fillRect/>
          </a:stretch>
        </p:blipFill>
        <p:spPr>
          <a:xfrm>
            <a:off x="6501501" y="589683"/>
            <a:ext cx="825500" cy="523875"/>
          </a:xfrm>
          <a:prstGeom prst="rect">
            <a:avLst/>
          </a:prstGeom>
          <a:solidFill>
            <a:schemeClr val="bg1"/>
          </a:solidFill>
        </p:spPr>
      </p:pic>
      <p:pic>
        <p:nvPicPr>
          <p:cNvPr id="258" name="Picture 257">
            <a:extLst>
              <a:ext uri="{FF2B5EF4-FFF2-40B4-BE49-F238E27FC236}">
                <a16:creationId xmlns:a16="http://schemas.microsoft.com/office/drawing/2014/main" id="{BC0BABDD-4422-A5BC-42A5-DE604A9E4F91}"/>
              </a:ext>
            </a:extLst>
          </p:cNvPr>
          <p:cNvPicPr>
            <a:picLocks noChangeAspect="1"/>
          </p:cNvPicPr>
          <p:nvPr userDrawn="1"/>
        </p:nvPicPr>
        <p:blipFill>
          <a:blip r:embed="rId7"/>
          <a:stretch>
            <a:fillRect/>
          </a:stretch>
        </p:blipFill>
        <p:spPr>
          <a:xfrm>
            <a:off x="7647328" y="542058"/>
            <a:ext cx="635000" cy="619125"/>
          </a:xfrm>
          <a:prstGeom prst="rect">
            <a:avLst/>
          </a:prstGeom>
          <a:solidFill>
            <a:schemeClr val="bg1"/>
          </a:solidFill>
        </p:spPr>
      </p:pic>
      <p:pic>
        <p:nvPicPr>
          <p:cNvPr id="259" name="Picture 258">
            <a:extLst>
              <a:ext uri="{FF2B5EF4-FFF2-40B4-BE49-F238E27FC236}">
                <a16:creationId xmlns:a16="http://schemas.microsoft.com/office/drawing/2014/main" id="{471FB8EF-7805-1DAE-7B44-D9F208020510}"/>
              </a:ext>
            </a:extLst>
          </p:cNvPr>
          <p:cNvPicPr>
            <a:picLocks noChangeAspect="1"/>
          </p:cNvPicPr>
          <p:nvPr userDrawn="1"/>
        </p:nvPicPr>
        <p:blipFill>
          <a:blip r:embed="rId8"/>
          <a:stretch>
            <a:fillRect/>
          </a:stretch>
        </p:blipFill>
        <p:spPr>
          <a:xfrm>
            <a:off x="910960" y="1389784"/>
            <a:ext cx="825500" cy="619125"/>
          </a:xfrm>
          <a:prstGeom prst="rect">
            <a:avLst/>
          </a:prstGeom>
        </p:spPr>
      </p:pic>
      <p:pic>
        <p:nvPicPr>
          <p:cNvPr id="260" name="Picture 259">
            <a:extLst>
              <a:ext uri="{FF2B5EF4-FFF2-40B4-BE49-F238E27FC236}">
                <a16:creationId xmlns:a16="http://schemas.microsoft.com/office/drawing/2014/main" id="{0B61E7DC-83FF-A05A-D059-87AD773D69E6}"/>
              </a:ext>
            </a:extLst>
          </p:cNvPr>
          <p:cNvPicPr>
            <a:picLocks noChangeAspect="1"/>
          </p:cNvPicPr>
          <p:nvPr userDrawn="1"/>
        </p:nvPicPr>
        <p:blipFill>
          <a:blip r:embed="rId9"/>
          <a:stretch>
            <a:fillRect/>
          </a:stretch>
        </p:blipFill>
        <p:spPr>
          <a:xfrm>
            <a:off x="2061753" y="1408834"/>
            <a:ext cx="825500" cy="581025"/>
          </a:xfrm>
          <a:prstGeom prst="rect">
            <a:avLst/>
          </a:prstGeom>
        </p:spPr>
      </p:pic>
      <p:pic>
        <p:nvPicPr>
          <p:cNvPr id="384" name="Picture 383">
            <a:extLst>
              <a:ext uri="{FF2B5EF4-FFF2-40B4-BE49-F238E27FC236}">
                <a16:creationId xmlns:a16="http://schemas.microsoft.com/office/drawing/2014/main" id="{04C3C590-50CC-4BE5-8357-00AD9A9F85AF}"/>
              </a:ext>
            </a:extLst>
          </p:cNvPr>
          <p:cNvPicPr>
            <a:picLocks noChangeAspect="1"/>
          </p:cNvPicPr>
          <p:nvPr userDrawn="1"/>
        </p:nvPicPr>
        <p:blipFill>
          <a:blip r:embed="rId10"/>
          <a:stretch>
            <a:fillRect/>
          </a:stretch>
        </p:blipFill>
        <p:spPr>
          <a:xfrm>
            <a:off x="3426427" y="1370734"/>
            <a:ext cx="215900" cy="657225"/>
          </a:xfrm>
          <a:prstGeom prst="rect">
            <a:avLst/>
          </a:prstGeom>
        </p:spPr>
      </p:pic>
      <p:pic>
        <p:nvPicPr>
          <p:cNvPr id="385" name="Picture 384">
            <a:extLst>
              <a:ext uri="{FF2B5EF4-FFF2-40B4-BE49-F238E27FC236}">
                <a16:creationId xmlns:a16="http://schemas.microsoft.com/office/drawing/2014/main" id="{19F86122-0EEE-E99D-E562-E38E324652F8}"/>
              </a:ext>
            </a:extLst>
          </p:cNvPr>
          <p:cNvPicPr>
            <a:picLocks noChangeAspect="1"/>
          </p:cNvPicPr>
          <p:nvPr userDrawn="1"/>
        </p:nvPicPr>
        <p:blipFill>
          <a:blip r:embed="rId11"/>
          <a:stretch>
            <a:fillRect/>
          </a:stretch>
        </p:blipFill>
        <p:spPr>
          <a:xfrm>
            <a:off x="4233741" y="1399309"/>
            <a:ext cx="850900" cy="600075"/>
          </a:xfrm>
          <a:prstGeom prst="rect">
            <a:avLst/>
          </a:prstGeom>
        </p:spPr>
      </p:pic>
      <p:pic>
        <p:nvPicPr>
          <p:cNvPr id="386" name="Picture 385">
            <a:extLst>
              <a:ext uri="{FF2B5EF4-FFF2-40B4-BE49-F238E27FC236}">
                <a16:creationId xmlns:a16="http://schemas.microsoft.com/office/drawing/2014/main" id="{11296BB0-ECD7-B720-61A4-99EF68F3CA00}"/>
              </a:ext>
            </a:extLst>
          </p:cNvPr>
          <p:cNvPicPr>
            <a:picLocks noChangeAspect="1"/>
          </p:cNvPicPr>
          <p:nvPr userDrawn="1"/>
        </p:nvPicPr>
        <p:blipFill>
          <a:blip r:embed="rId12"/>
          <a:stretch>
            <a:fillRect/>
          </a:stretch>
        </p:blipFill>
        <p:spPr>
          <a:xfrm>
            <a:off x="5334022" y="1447799"/>
            <a:ext cx="977900" cy="533400"/>
          </a:xfrm>
          <a:prstGeom prst="rect">
            <a:avLst/>
          </a:prstGeom>
        </p:spPr>
      </p:pic>
      <p:pic>
        <p:nvPicPr>
          <p:cNvPr id="387" name="Picture 386">
            <a:extLst>
              <a:ext uri="{FF2B5EF4-FFF2-40B4-BE49-F238E27FC236}">
                <a16:creationId xmlns:a16="http://schemas.microsoft.com/office/drawing/2014/main" id="{03FCD746-2AE0-E7CD-A7E2-E50815497657}"/>
              </a:ext>
            </a:extLst>
          </p:cNvPr>
          <p:cNvPicPr>
            <a:picLocks noChangeAspect="1"/>
          </p:cNvPicPr>
          <p:nvPr userDrawn="1"/>
        </p:nvPicPr>
        <p:blipFill>
          <a:blip r:embed="rId13"/>
          <a:stretch>
            <a:fillRect/>
          </a:stretch>
        </p:blipFill>
        <p:spPr>
          <a:xfrm>
            <a:off x="6555763" y="1433512"/>
            <a:ext cx="749300" cy="561975"/>
          </a:xfrm>
          <a:prstGeom prst="rect">
            <a:avLst/>
          </a:prstGeom>
        </p:spPr>
      </p:pic>
      <p:pic>
        <p:nvPicPr>
          <p:cNvPr id="388" name="Picture 387">
            <a:extLst>
              <a:ext uri="{FF2B5EF4-FFF2-40B4-BE49-F238E27FC236}">
                <a16:creationId xmlns:a16="http://schemas.microsoft.com/office/drawing/2014/main" id="{1B0FA31C-B1F9-6686-220A-E85CEADEBFA8}"/>
              </a:ext>
            </a:extLst>
          </p:cNvPr>
          <p:cNvPicPr>
            <a:picLocks noChangeAspect="1"/>
          </p:cNvPicPr>
          <p:nvPr userDrawn="1"/>
        </p:nvPicPr>
        <p:blipFill>
          <a:blip r:embed="rId14"/>
          <a:stretch>
            <a:fillRect/>
          </a:stretch>
        </p:blipFill>
        <p:spPr>
          <a:xfrm>
            <a:off x="7603282" y="1404937"/>
            <a:ext cx="711200" cy="619125"/>
          </a:xfrm>
          <a:prstGeom prst="rect">
            <a:avLst/>
          </a:prstGeom>
          <a:solidFill>
            <a:schemeClr val="bg1"/>
          </a:solidFill>
        </p:spPr>
      </p:pic>
      <p:pic>
        <p:nvPicPr>
          <p:cNvPr id="389" name="Picture 388">
            <a:extLst>
              <a:ext uri="{FF2B5EF4-FFF2-40B4-BE49-F238E27FC236}">
                <a16:creationId xmlns:a16="http://schemas.microsoft.com/office/drawing/2014/main" id="{1F4E65A5-5976-BE70-33C0-CC56556793EC}"/>
              </a:ext>
            </a:extLst>
          </p:cNvPr>
          <p:cNvPicPr>
            <a:picLocks noChangeAspect="1"/>
          </p:cNvPicPr>
          <p:nvPr userDrawn="1"/>
        </p:nvPicPr>
        <p:blipFill>
          <a:blip r:embed="rId15"/>
          <a:stretch>
            <a:fillRect/>
          </a:stretch>
        </p:blipFill>
        <p:spPr>
          <a:xfrm>
            <a:off x="846480" y="2344015"/>
            <a:ext cx="939800" cy="361950"/>
          </a:xfrm>
          <a:prstGeom prst="rect">
            <a:avLst/>
          </a:prstGeom>
        </p:spPr>
      </p:pic>
      <p:pic>
        <p:nvPicPr>
          <p:cNvPr id="390" name="Picture 389">
            <a:extLst>
              <a:ext uri="{FF2B5EF4-FFF2-40B4-BE49-F238E27FC236}">
                <a16:creationId xmlns:a16="http://schemas.microsoft.com/office/drawing/2014/main" id="{E7F2728F-1521-C114-E4C2-FEA43E3D5471}"/>
              </a:ext>
            </a:extLst>
          </p:cNvPr>
          <p:cNvPicPr>
            <a:picLocks noChangeAspect="1"/>
          </p:cNvPicPr>
          <p:nvPr userDrawn="1"/>
        </p:nvPicPr>
        <p:blipFill>
          <a:blip r:embed="rId16"/>
          <a:stretch>
            <a:fillRect/>
          </a:stretch>
        </p:blipFill>
        <p:spPr>
          <a:xfrm>
            <a:off x="2101931" y="2283834"/>
            <a:ext cx="723900" cy="514350"/>
          </a:xfrm>
          <a:prstGeom prst="rect">
            <a:avLst/>
          </a:prstGeom>
        </p:spPr>
      </p:pic>
      <p:pic>
        <p:nvPicPr>
          <p:cNvPr id="391" name="Picture 390">
            <a:extLst>
              <a:ext uri="{FF2B5EF4-FFF2-40B4-BE49-F238E27FC236}">
                <a16:creationId xmlns:a16="http://schemas.microsoft.com/office/drawing/2014/main" id="{F0EE361F-2338-A2DD-7CC8-17B3A600A21E}"/>
              </a:ext>
            </a:extLst>
          </p:cNvPr>
          <p:cNvPicPr>
            <a:picLocks noChangeAspect="1"/>
          </p:cNvPicPr>
          <p:nvPr userDrawn="1"/>
        </p:nvPicPr>
        <p:blipFill>
          <a:blip r:embed="rId17"/>
          <a:stretch>
            <a:fillRect/>
          </a:stretch>
        </p:blipFill>
        <p:spPr>
          <a:xfrm>
            <a:off x="3114121" y="2248765"/>
            <a:ext cx="825500" cy="561975"/>
          </a:xfrm>
          <a:prstGeom prst="rect">
            <a:avLst/>
          </a:prstGeom>
        </p:spPr>
      </p:pic>
      <p:pic>
        <p:nvPicPr>
          <p:cNvPr id="392" name="Picture 391">
            <a:extLst>
              <a:ext uri="{FF2B5EF4-FFF2-40B4-BE49-F238E27FC236}">
                <a16:creationId xmlns:a16="http://schemas.microsoft.com/office/drawing/2014/main" id="{DDBE23B9-2633-98DC-4AD0-3ADB86EB07EA}"/>
              </a:ext>
            </a:extLst>
          </p:cNvPr>
          <p:cNvPicPr>
            <a:picLocks noChangeAspect="1"/>
          </p:cNvPicPr>
          <p:nvPr userDrawn="1"/>
        </p:nvPicPr>
        <p:blipFill>
          <a:blip r:embed="rId18"/>
          <a:stretch>
            <a:fillRect/>
          </a:stretch>
        </p:blipFill>
        <p:spPr>
          <a:xfrm>
            <a:off x="4286910" y="2258290"/>
            <a:ext cx="736600" cy="552450"/>
          </a:xfrm>
          <a:prstGeom prst="rect">
            <a:avLst/>
          </a:prstGeom>
        </p:spPr>
      </p:pic>
      <p:pic>
        <p:nvPicPr>
          <p:cNvPr id="393" name="Picture 392">
            <a:extLst>
              <a:ext uri="{FF2B5EF4-FFF2-40B4-BE49-F238E27FC236}">
                <a16:creationId xmlns:a16="http://schemas.microsoft.com/office/drawing/2014/main" id="{5C0937AA-7FC2-6787-F8FA-75FD6ECE0853}"/>
              </a:ext>
            </a:extLst>
          </p:cNvPr>
          <p:cNvPicPr>
            <a:picLocks noChangeAspect="1"/>
          </p:cNvPicPr>
          <p:nvPr userDrawn="1"/>
        </p:nvPicPr>
        <p:blipFill>
          <a:blip r:embed="rId19"/>
          <a:stretch>
            <a:fillRect/>
          </a:stretch>
        </p:blipFill>
        <p:spPr>
          <a:xfrm>
            <a:off x="5454906" y="2227550"/>
            <a:ext cx="711200" cy="619125"/>
          </a:xfrm>
          <a:prstGeom prst="rect">
            <a:avLst/>
          </a:prstGeom>
        </p:spPr>
      </p:pic>
      <p:pic>
        <p:nvPicPr>
          <p:cNvPr id="394" name="Picture 393">
            <a:extLst>
              <a:ext uri="{FF2B5EF4-FFF2-40B4-BE49-F238E27FC236}">
                <a16:creationId xmlns:a16="http://schemas.microsoft.com/office/drawing/2014/main" id="{AC2AADA8-31C6-E7C7-E83E-5087E8EC1DBC}"/>
              </a:ext>
            </a:extLst>
          </p:cNvPr>
          <p:cNvPicPr>
            <a:picLocks noChangeAspect="1"/>
          </p:cNvPicPr>
          <p:nvPr userDrawn="1"/>
        </p:nvPicPr>
        <p:blipFill>
          <a:blip r:embed="rId20"/>
          <a:stretch>
            <a:fillRect/>
          </a:stretch>
        </p:blipFill>
        <p:spPr>
          <a:xfrm>
            <a:off x="6533250" y="2163040"/>
            <a:ext cx="762000" cy="733425"/>
          </a:xfrm>
          <a:prstGeom prst="rect">
            <a:avLst/>
          </a:prstGeom>
        </p:spPr>
      </p:pic>
      <p:pic>
        <p:nvPicPr>
          <p:cNvPr id="395" name="Picture 394">
            <a:extLst>
              <a:ext uri="{FF2B5EF4-FFF2-40B4-BE49-F238E27FC236}">
                <a16:creationId xmlns:a16="http://schemas.microsoft.com/office/drawing/2014/main" id="{1C34AC2E-54EF-6AB0-B2EA-1AD6D139C129}"/>
              </a:ext>
            </a:extLst>
          </p:cNvPr>
          <p:cNvPicPr>
            <a:picLocks noChangeAspect="1"/>
          </p:cNvPicPr>
          <p:nvPr userDrawn="1"/>
        </p:nvPicPr>
        <p:blipFill>
          <a:blip r:embed="rId21"/>
          <a:stretch>
            <a:fillRect/>
          </a:stretch>
        </p:blipFill>
        <p:spPr>
          <a:xfrm>
            <a:off x="7520330" y="2196377"/>
            <a:ext cx="889000" cy="666750"/>
          </a:xfrm>
          <a:prstGeom prst="rect">
            <a:avLst/>
          </a:prstGeom>
          <a:solidFill>
            <a:schemeClr val="bg1"/>
          </a:solidFill>
        </p:spPr>
      </p:pic>
      <p:pic>
        <p:nvPicPr>
          <p:cNvPr id="396" name="Picture 395">
            <a:extLst>
              <a:ext uri="{FF2B5EF4-FFF2-40B4-BE49-F238E27FC236}">
                <a16:creationId xmlns:a16="http://schemas.microsoft.com/office/drawing/2014/main" id="{21554B97-AC87-4043-D2AC-E2B0254CBB15}"/>
              </a:ext>
            </a:extLst>
          </p:cNvPr>
          <p:cNvPicPr>
            <a:picLocks noChangeAspect="1"/>
          </p:cNvPicPr>
          <p:nvPr userDrawn="1"/>
        </p:nvPicPr>
        <p:blipFill>
          <a:blip r:embed="rId22"/>
          <a:stretch>
            <a:fillRect/>
          </a:stretch>
        </p:blipFill>
        <p:spPr>
          <a:xfrm>
            <a:off x="889142" y="3087830"/>
            <a:ext cx="889000" cy="638175"/>
          </a:xfrm>
          <a:prstGeom prst="rect">
            <a:avLst/>
          </a:prstGeom>
        </p:spPr>
      </p:pic>
      <p:pic>
        <p:nvPicPr>
          <p:cNvPr id="397" name="Picture 396">
            <a:extLst>
              <a:ext uri="{FF2B5EF4-FFF2-40B4-BE49-F238E27FC236}">
                <a16:creationId xmlns:a16="http://schemas.microsoft.com/office/drawing/2014/main" id="{54CA32ED-EF9B-2F99-700A-BFCBAAC154E0}"/>
              </a:ext>
            </a:extLst>
          </p:cNvPr>
          <p:cNvPicPr>
            <a:picLocks noChangeAspect="1"/>
          </p:cNvPicPr>
          <p:nvPr userDrawn="1"/>
        </p:nvPicPr>
        <p:blipFill>
          <a:blip r:embed="rId23"/>
          <a:stretch>
            <a:fillRect/>
          </a:stretch>
        </p:blipFill>
        <p:spPr>
          <a:xfrm>
            <a:off x="1988268" y="3110777"/>
            <a:ext cx="939800" cy="600075"/>
          </a:xfrm>
          <a:prstGeom prst="rect">
            <a:avLst/>
          </a:prstGeom>
        </p:spPr>
      </p:pic>
      <p:pic>
        <p:nvPicPr>
          <p:cNvPr id="398" name="Picture 397">
            <a:extLst>
              <a:ext uri="{FF2B5EF4-FFF2-40B4-BE49-F238E27FC236}">
                <a16:creationId xmlns:a16="http://schemas.microsoft.com/office/drawing/2014/main" id="{F078A473-7D74-A7ED-B081-940380CCDED3}"/>
              </a:ext>
            </a:extLst>
          </p:cNvPr>
          <p:cNvPicPr>
            <a:picLocks noChangeAspect="1"/>
          </p:cNvPicPr>
          <p:nvPr userDrawn="1"/>
        </p:nvPicPr>
        <p:blipFill>
          <a:blip r:embed="rId24"/>
          <a:stretch>
            <a:fillRect/>
          </a:stretch>
        </p:blipFill>
        <p:spPr>
          <a:xfrm>
            <a:off x="3121627" y="3091727"/>
            <a:ext cx="825500" cy="619125"/>
          </a:xfrm>
          <a:prstGeom prst="rect">
            <a:avLst/>
          </a:prstGeom>
        </p:spPr>
      </p:pic>
      <p:pic>
        <p:nvPicPr>
          <p:cNvPr id="399" name="Picture 398">
            <a:extLst>
              <a:ext uri="{FF2B5EF4-FFF2-40B4-BE49-F238E27FC236}">
                <a16:creationId xmlns:a16="http://schemas.microsoft.com/office/drawing/2014/main" id="{3E8808EA-A804-DA96-4369-0E120D383A1A}"/>
              </a:ext>
            </a:extLst>
          </p:cNvPr>
          <p:cNvPicPr>
            <a:picLocks noChangeAspect="1"/>
          </p:cNvPicPr>
          <p:nvPr userDrawn="1"/>
        </p:nvPicPr>
        <p:blipFill>
          <a:blip r:embed="rId25"/>
          <a:stretch>
            <a:fillRect/>
          </a:stretch>
        </p:blipFill>
        <p:spPr>
          <a:xfrm>
            <a:off x="4257409" y="3173555"/>
            <a:ext cx="825500" cy="466725"/>
          </a:xfrm>
          <a:prstGeom prst="rect">
            <a:avLst/>
          </a:prstGeom>
        </p:spPr>
      </p:pic>
      <p:pic>
        <p:nvPicPr>
          <p:cNvPr id="400" name="Picture 399">
            <a:extLst>
              <a:ext uri="{FF2B5EF4-FFF2-40B4-BE49-F238E27FC236}">
                <a16:creationId xmlns:a16="http://schemas.microsoft.com/office/drawing/2014/main" id="{710E43FF-CAE6-EAB6-467B-A8D1E5746651}"/>
              </a:ext>
            </a:extLst>
          </p:cNvPr>
          <p:cNvPicPr>
            <a:picLocks noChangeAspect="1"/>
          </p:cNvPicPr>
          <p:nvPr userDrawn="1"/>
        </p:nvPicPr>
        <p:blipFill>
          <a:blip r:embed="rId26"/>
          <a:stretch>
            <a:fillRect/>
          </a:stretch>
        </p:blipFill>
        <p:spPr>
          <a:xfrm>
            <a:off x="5410222" y="3091727"/>
            <a:ext cx="825500" cy="619125"/>
          </a:xfrm>
          <a:prstGeom prst="rect">
            <a:avLst/>
          </a:prstGeom>
        </p:spPr>
      </p:pic>
      <p:pic>
        <p:nvPicPr>
          <p:cNvPr id="401" name="Picture 400">
            <a:extLst>
              <a:ext uri="{FF2B5EF4-FFF2-40B4-BE49-F238E27FC236}">
                <a16:creationId xmlns:a16="http://schemas.microsoft.com/office/drawing/2014/main" id="{A2F4B473-2C99-7B66-557A-373FBD18E1D2}"/>
              </a:ext>
            </a:extLst>
          </p:cNvPr>
          <p:cNvPicPr>
            <a:picLocks noChangeAspect="1"/>
          </p:cNvPicPr>
          <p:nvPr userDrawn="1"/>
        </p:nvPicPr>
        <p:blipFill>
          <a:blip r:embed="rId27"/>
          <a:stretch>
            <a:fillRect/>
          </a:stretch>
        </p:blipFill>
        <p:spPr>
          <a:xfrm>
            <a:off x="6555764" y="3044102"/>
            <a:ext cx="698500" cy="714375"/>
          </a:xfrm>
          <a:prstGeom prst="rect">
            <a:avLst/>
          </a:prstGeom>
        </p:spPr>
      </p:pic>
      <p:pic>
        <p:nvPicPr>
          <p:cNvPr id="402" name="Picture 401">
            <a:extLst>
              <a:ext uri="{FF2B5EF4-FFF2-40B4-BE49-F238E27FC236}">
                <a16:creationId xmlns:a16="http://schemas.microsoft.com/office/drawing/2014/main" id="{86C345F0-CF86-6591-96A1-A8404D6C1BAC}"/>
              </a:ext>
            </a:extLst>
          </p:cNvPr>
          <p:cNvPicPr>
            <a:picLocks noChangeAspect="1"/>
          </p:cNvPicPr>
          <p:nvPr userDrawn="1"/>
        </p:nvPicPr>
        <p:blipFill>
          <a:blip r:embed="rId28"/>
          <a:stretch>
            <a:fillRect/>
          </a:stretch>
        </p:blipFill>
        <p:spPr>
          <a:xfrm>
            <a:off x="7641382" y="3091727"/>
            <a:ext cx="673100" cy="619125"/>
          </a:xfrm>
          <a:prstGeom prst="rect">
            <a:avLst/>
          </a:prstGeom>
          <a:solidFill>
            <a:schemeClr val="bg1"/>
          </a:solidFill>
        </p:spPr>
      </p:pic>
      <p:pic>
        <p:nvPicPr>
          <p:cNvPr id="403" name="Picture 402">
            <a:extLst>
              <a:ext uri="{FF2B5EF4-FFF2-40B4-BE49-F238E27FC236}">
                <a16:creationId xmlns:a16="http://schemas.microsoft.com/office/drawing/2014/main" id="{F607766D-E104-FE44-F6E1-7F39750EED9E}"/>
              </a:ext>
            </a:extLst>
          </p:cNvPr>
          <p:cNvPicPr>
            <a:picLocks noChangeAspect="1"/>
          </p:cNvPicPr>
          <p:nvPr userDrawn="1"/>
        </p:nvPicPr>
        <p:blipFill>
          <a:blip r:embed="rId29"/>
          <a:stretch>
            <a:fillRect/>
          </a:stretch>
        </p:blipFill>
        <p:spPr>
          <a:xfrm>
            <a:off x="910960" y="3974522"/>
            <a:ext cx="825500" cy="619125"/>
          </a:xfrm>
          <a:prstGeom prst="rect">
            <a:avLst/>
          </a:prstGeom>
        </p:spPr>
      </p:pic>
      <p:pic>
        <p:nvPicPr>
          <p:cNvPr id="404" name="Picture 403">
            <a:extLst>
              <a:ext uri="{FF2B5EF4-FFF2-40B4-BE49-F238E27FC236}">
                <a16:creationId xmlns:a16="http://schemas.microsoft.com/office/drawing/2014/main" id="{B1B821F7-CFC4-97EB-B998-960D8AFFA2B5}"/>
              </a:ext>
            </a:extLst>
          </p:cNvPr>
          <p:cNvPicPr>
            <a:picLocks noChangeAspect="1"/>
          </p:cNvPicPr>
          <p:nvPr userDrawn="1"/>
        </p:nvPicPr>
        <p:blipFill>
          <a:blip r:embed="rId30"/>
          <a:stretch>
            <a:fillRect/>
          </a:stretch>
        </p:blipFill>
        <p:spPr>
          <a:xfrm>
            <a:off x="2099854" y="3968893"/>
            <a:ext cx="787400" cy="619125"/>
          </a:xfrm>
          <a:prstGeom prst="rect">
            <a:avLst/>
          </a:prstGeom>
        </p:spPr>
      </p:pic>
      <p:pic>
        <p:nvPicPr>
          <p:cNvPr id="405" name="Picture 404">
            <a:extLst>
              <a:ext uri="{FF2B5EF4-FFF2-40B4-BE49-F238E27FC236}">
                <a16:creationId xmlns:a16="http://schemas.microsoft.com/office/drawing/2014/main" id="{A49C3AB6-F265-C7E9-123E-2FE173DE1531}"/>
              </a:ext>
            </a:extLst>
          </p:cNvPr>
          <p:cNvPicPr>
            <a:picLocks noChangeAspect="1"/>
          </p:cNvPicPr>
          <p:nvPr userDrawn="1"/>
        </p:nvPicPr>
        <p:blipFill>
          <a:blip r:embed="rId31"/>
          <a:stretch>
            <a:fillRect/>
          </a:stretch>
        </p:blipFill>
        <p:spPr>
          <a:xfrm>
            <a:off x="3267676" y="3979284"/>
            <a:ext cx="533400" cy="619125"/>
          </a:xfrm>
          <a:prstGeom prst="rect">
            <a:avLst/>
          </a:prstGeom>
        </p:spPr>
      </p:pic>
      <p:pic>
        <p:nvPicPr>
          <p:cNvPr id="406" name="Picture 405">
            <a:extLst>
              <a:ext uri="{FF2B5EF4-FFF2-40B4-BE49-F238E27FC236}">
                <a16:creationId xmlns:a16="http://schemas.microsoft.com/office/drawing/2014/main" id="{7772D298-8EB7-3983-2269-197A7E336515}"/>
              </a:ext>
            </a:extLst>
          </p:cNvPr>
          <p:cNvPicPr>
            <a:picLocks noChangeAspect="1"/>
          </p:cNvPicPr>
          <p:nvPr userDrawn="1"/>
        </p:nvPicPr>
        <p:blipFill>
          <a:blip r:embed="rId32"/>
          <a:stretch>
            <a:fillRect/>
          </a:stretch>
        </p:blipFill>
        <p:spPr>
          <a:xfrm>
            <a:off x="4246441" y="4088822"/>
            <a:ext cx="825500" cy="400050"/>
          </a:xfrm>
          <a:prstGeom prst="rect">
            <a:avLst/>
          </a:prstGeom>
        </p:spPr>
      </p:pic>
      <p:pic>
        <p:nvPicPr>
          <p:cNvPr id="407" name="Picture 406">
            <a:extLst>
              <a:ext uri="{FF2B5EF4-FFF2-40B4-BE49-F238E27FC236}">
                <a16:creationId xmlns:a16="http://schemas.microsoft.com/office/drawing/2014/main" id="{340D5EA7-5BD7-50A3-A6BD-19A6029433B2}"/>
              </a:ext>
            </a:extLst>
          </p:cNvPr>
          <p:cNvPicPr>
            <a:picLocks noChangeAspect="1"/>
          </p:cNvPicPr>
          <p:nvPr userDrawn="1"/>
        </p:nvPicPr>
        <p:blipFill>
          <a:blip r:embed="rId33"/>
          <a:stretch>
            <a:fillRect/>
          </a:stretch>
        </p:blipFill>
        <p:spPr>
          <a:xfrm>
            <a:off x="5434470" y="3949843"/>
            <a:ext cx="698500" cy="600075"/>
          </a:xfrm>
          <a:prstGeom prst="rect">
            <a:avLst/>
          </a:prstGeom>
        </p:spPr>
      </p:pic>
      <p:pic>
        <p:nvPicPr>
          <p:cNvPr id="408" name="Picture 407">
            <a:extLst>
              <a:ext uri="{FF2B5EF4-FFF2-40B4-BE49-F238E27FC236}">
                <a16:creationId xmlns:a16="http://schemas.microsoft.com/office/drawing/2014/main" id="{CA88933D-5FCC-54C3-1B67-17F71B9A2B4E}"/>
              </a:ext>
            </a:extLst>
          </p:cNvPr>
          <p:cNvPicPr>
            <a:picLocks noChangeAspect="1"/>
          </p:cNvPicPr>
          <p:nvPr userDrawn="1"/>
        </p:nvPicPr>
        <p:blipFill>
          <a:blip r:embed="rId34"/>
          <a:stretch>
            <a:fillRect/>
          </a:stretch>
        </p:blipFill>
        <p:spPr>
          <a:xfrm>
            <a:off x="6720864" y="3974522"/>
            <a:ext cx="368300" cy="600075"/>
          </a:xfrm>
          <a:prstGeom prst="rect">
            <a:avLst/>
          </a:prstGeom>
        </p:spPr>
      </p:pic>
      <p:pic>
        <p:nvPicPr>
          <p:cNvPr id="409" name="Picture 408">
            <a:extLst>
              <a:ext uri="{FF2B5EF4-FFF2-40B4-BE49-F238E27FC236}">
                <a16:creationId xmlns:a16="http://schemas.microsoft.com/office/drawing/2014/main" id="{EC531A3F-30AF-175C-EF66-512AA16FACFB}"/>
              </a:ext>
            </a:extLst>
          </p:cNvPr>
          <p:cNvPicPr>
            <a:picLocks noChangeAspect="1"/>
          </p:cNvPicPr>
          <p:nvPr userDrawn="1"/>
        </p:nvPicPr>
        <p:blipFill>
          <a:blip r:embed="rId35"/>
          <a:stretch>
            <a:fillRect/>
          </a:stretch>
        </p:blipFill>
        <p:spPr>
          <a:xfrm>
            <a:off x="7577883" y="3968893"/>
            <a:ext cx="736600" cy="561975"/>
          </a:xfrm>
          <a:prstGeom prst="rect">
            <a:avLst/>
          </a:prstGeom>
          <a:solidFill>
            <a:schemeClr val="bg1"/>
          </a:solidFill>
        </p:spPr>
      </p:pic>
      <p:pic>
        <p:nvPicPr>
          <p:cNvPr id="410" name="Picture 409">
            <a:extLst>
              <a:ext uri="{FF2B5EF4-FFF2-40B4-BE49-F238E27FC236}">
                <a16:creationId xmlns:a16="http://schemas.microsoft.com/office/drawing/2014/main" id="{CAD3B499-D3D4-2399-31DD-F4EA4693B5A6}"/>
              </a:ext>
            </a:extLst>
          </p:cNvPr>
          <p:cNvPicPr>
            <a:picLocks noChangeAspect="1"/>
          </p:cNvPicPr>
          <p:nvPr userDrawn="1"/>
        </p:nvPicPr>
        <p:blipFill>
          <a:blip r:embed="rId36"/>
          <a:stretch>
            <a:fillRect/>
          </a:stretch>
        </p:blipFill>
        <p:spPr>
          <a:xfrm>
            <a:off x="5429505" y="562407"/>
            <a:ext cx="762000" cy="561975"/>
          </a:xfrm>
          <a:prstGeom prst="rect">
            <a:avLst/>
          </a:prstGeom>
          <a:solidFill>
            <a:schemeClr val="bg1"/>
          </a:solidFill>
        </p:spPr>
      </p:pic>
      <p:sp>
        <p:nvSpPr>
          <p:cNvPr id="2" name="TextBox 1">
            <a:extLst>
              <a:ext uri="{FF2B5EF4-FFF2-40B4-BE49-F238E27FC236}">
                <a16:creationId xmlns:a16="http://schemas.microsoft.com/office/drawing/2014/main" id="{A43F778E-BE22-7046-1A73-2175A61D72E3}"/>
              </a:ext>
            </a:extLst>
          </p:cNvPr>
          <p:cNvSpPr txBox="1"/>
          <p:nvPr userDrawn="1"/>
        </p:nvSpPr>
        <p:spPr>
          <a:xfrm>
            <a:off x="2388450" y="175855"/>
            <a:ext cx="4470054" cy="300082"/>
          </a:xfrm>
          <a:prstGeom prst="rect">
            <a:avLst/>
          </a:prstGeom>
          <a:noFill/>
        </p:spPr>
        <p:txBody>
          <a:bodyPr wrap="square" rtlCol="0">
            <a:spAutoFit/>
          </a:bodyPr>
          <a:lstStyle/>
          <a:p>
            <a:r>
              <a:rPr lang="en-US" sz="1350"/>
              <a:t>Copy and paste icons to use in your slides</a:t>
            </a:r>
          </a:p>
        </p:txBody>
      </p:sp>
      <p:sp>
        <p:nvSpPr>
          <p:cNvPr id="39" name="Rectangle 38">
            <a:extLst>
              <a:ext uri="{FF2B5EF4-FFF2-40B4-BE49-F238E27FC236}">
                <a16:creationId xmlns:a16="http://schemas.microsoft.com/office/drawing/2014/main" id="{97C71341-0418-154F-B990-F0740724FF96}"/>
              </a:ext>
            </a:extLst>
          </p:cNvPr>
          <p:cNvSpPr/>
          <p:nvPr userDrawn="1"/>
        </p:nvSpPr>
        <p:spPr>
          <a:xfrm>
            <a:off x="0" y="5003358"/>
            <a:ext cx="9144000" cy="140142"/>
          </a:xfrm>
          <a:prstGeom prst="rect">
            <a:avLst/>
          </a:prstGeom>
          <a:solidFill>
            <a:srgbClr val="4425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425998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ite icons">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1C7DEF-4391-80F4-DB8A-63D85F1659B9}"/>
              </a:ext>
            </a:extLst>
          </p:cNvPr>
          <p:cNvPicPr>
            <a:picLocks noChangeAspect="1"/>
          </p:cNvPicPr>
          <p:nvPr userDrawn="1"/>
        </p:nvPicPr>
        <p:blipFill>
          <a:blip r:embed="rId2">
            <a:biLevel thresh="25000"/>
          </a:blip>
          <a:stretch>
            <a:fillRect/>
          </a:stretch>
        </p:blipFill>
        <p:spPr>
          <a:xfrm>
            <a:off x="877179" y="596611"/>
            <a:ext cx="774700" cy="619125"/>
          </a:xfrm>
          <a:prstGeom prst="rect">
            <a:avLst/>
          </a:prstGeom>
          <a:solidFill>
            <a:schemeClr val="bg1"/>
          </a:solidFill>
        </p:spPr>
      </p:pic>
      <p:pic>
        <p:nvPicPr>
          <p:cNvPr id="4" name="Picture 3">
            <a:extLst>
              <a:ext uri="{FF2B5EF4-FFF2-40B4-BE49-F238E27FC236}">
                <a16:creationId xmlns:a16="http://schemas.microsoft.com/office/drawing/2014/main" id="{D36D0072-99AB-44EF-325B-FB782544DABE}"/>
              </a:ext>
            </a:extLst>
          </p:cNvPr>
          <p:cNvPicPr>
            <a:picLocks noChangeAspect="1"/>
          </p:cNvPicPr>
          <p:nvPr userDrawn="1"/>
        </p:nvPicPr>
        <p:blipFill>
          <a:blip r:embed="rId3">
            <a:biLevel thresh="25000"/>
          </a:blip>
          <a:stretch>
            <a:fillRect/>
          </a:stretch>
        </p:blipFill>
        <p:spPr>
          <a:xfrm>
            <a:off x="1974460" y="662143"/>
            <a:ext cx="825500" cy="485775"/>
          </a:xfrm>
          <a:prstGeom prst="rect">
            <a:avLst/>
          </a:prstGeom>
        </p:spPr>
      </p:pic>
      <p:pic>
        <p:nvPicPr>
          <p:cNvPr id="5" name="Picture 4">
            <a:extLst>
              <a:ext uri="{FF2B5EF4-FFF2-40B4-BE49-F238E27FC236}">
                <a16:creationId xmlns:a16="http://schemas.microsoft.com/office/drawing/2014/main" id="{E4BEC8F2-318F-3545-0868-CDE98EC4EBD5}"/>
              </a:ext>
            </a:extLst>
          </p:cNvPr>
          <p:cNvPicPr>
            <a:picLocks noChangeAspect="1"/>
          </p:cNvPicPr>
          <p:nvPr userDrawn="1"/>
        </p:nvPicPr>
        <p:blipFill>
          <a:blip r:embed="rId4">
            <a:biLevel thresh="25000"/>
          </a:blip>
          <a:stretch>
            <a:fillRect/>
          </a:stretch>
        </p:blipFill>
        <p:spPr>
          <a:xfrm>
            <a:off x="3132439" y="657226"/>
            <a:ext cx="673100" cy="504825"/>
          </a:xfrm>
          <a:prstGeom prst="rect">
            <a:avLst/>
          </a:prstGeom>
          <a:solidFill>
            <a:schemeClr val="bg1"/>
          </a:solidFill>
        </p:spPr>
      </p:pic>
      <p:pic>
        <p:nvPicPr>
          <p:cNvPr id="6" name="Picture 5">
            <a:extLst>
              <a:ext uri="{FF2B5EF4-FFF2-40B4-BE49-F238E27FC236}">
                <a16:creationId xmlns:a16="http://schemas.microsoft.com/office/drawing/2014/main" id="{4C8BAD8D-D85F-3337-F6CF-D9C19F6F333D}"/>
              </a:ext>
            </a:extLst>
          </p:cNvPr>
          <p:cNvPicPr>
            <a:picLocks noChangeAspect="1"/>
          </p:cNvPicPr>
          <p:nvPr userDrawn="1"/>
        </p:nvPicPr>
        <p:blipFill>
          <a:blip r:embed="rId5">
            <a:biLevel thresh="25000"/>
          </a:blip>
          <a:stretch>
            <a:fillRect/>
          </a:stretch>
        </p:blipFill>
        <p:spPr>
          <a:xfrm>
            <a:off x="4219009" y="644236"/>
            <a:ext cx="749300" cy="523875"/>
          </a:xfrm>
          <a:prstGeom prst="rect">
            <a:avLst/>
          </a:prstGeom>
          <a:solidFill>
            <a:schemeClr val="bg1"/>
          </a:solidFill>
        </p:spPr>
      </p:pic>
      <p:pic>
        <p:nvPicPr>
          <p:cNvPr id="7" name="Picture 6">
            <a:extLst>
              <a:ext uri="{FF2B5EF4-FFF2-40B4-BE49-F238E27FC236}">
                <a16:creationId xmlns:a16="http://schemas.microsoft.com/office/drawing/2014/main" id="{6945BEBD-E7E5-6199-62E9-DCB2BE12E033}"/>
              </a:ext>
            </a:extLst>
          </p:cNvPr>
          <p:cNvPicPr>
            <a:picLocks noChangeAspect="1"/>
          </p:cNvPicPr>
          <p:nvPr userDrawn="1"/>
        </p:nvPicPr>
        <p:blipFill>
          <a:blip r:embed="rId6">
            <a:biLevel thresh="25000"/>
          </a:blip>
          <a:stretch>
            <a:fillRect/>
          </a:stretch>
        </p:blipFill>
        <p:spPr>
          <a:xfrm>
            <a:off x="6431928" y="644236"/>
            <a:ext cx="825500" cy="523875"/>
          </a:xfrm>
          <a:prstGeom prst="rect">
            <a:avLst/>
          </a:prstGeom>
          <a:solidFill>
            <a:schemeClr val="bg1"/>
          </a:solidFill>
        </p:spPr>
      </p:pic>
      <p:pic>
        <p:nvPicPr>
          <p:cNvPr id="8" name="Picture 7">
            <a:extLst>
              <a:ext uri="{FF2B5EF4-FFF2-40B4-BE49-F238E27FC236}">
                <a16:creationId xmlns:a16="http://schemas.microsoft.com/office/drawing/2014/main" id="{1D1D3D19-7A6B-6E4F-222E-EEE65DE7A2BB}"/>
              </a:ext>
            </a:extLst>
          </p:cNvPr>
          <p:cNvPicPr>
            <a:picLocks noChangeAspect="1"/>
          </p:cNvPicPr>
          <p:nvPr userDrawn="1"/>
        </p:nvPicPr>
        <p:blipFill>
          <a:blip r:embed="rId7">
            <a:biLevel thresh="25000"/>
          </a:blip>
          <a:stretch>
            <a:fillRect/>
          </a:stretch>
        </p:blipFill>
        <p:spPr>
          <a:xfrm>
            <a:off x="7577755" y="596611"/>
            <a:ext cx="635000" cy="619125"/>
          </a:xfrm>
          <a:prstGeom prst="rect">
            <a:avLst/>
          </a:prstGeom>
          <a:solidFill>
            <a:schemeClr val="bg1"/>
          </a:solidFill>
        </p:spPr>
      </p:pic>
      <p:pic>
        <p:nvPicPr>
          <p:cNvPr id="12" name="Picture 11">
            <a:extLst>
              <a:ext uri="{FF2B5EF4-FFF2-40B4-BE49-F238E27FC236}">
                <a16:creationId xmlns:a16="http://schemas.microsoft.com/office/drawing/2014/main" id="{2F6635E7-651F-CCAE-E115-D8E5D040FDDF}"/>
              </a:ext>
            </a:extLst>
          </p:cNvPr>
          <p:cNvPicPr>
            <a:picLocks noChangeAspect="1"/>
          </p:cNvPicPr>
          <p:nvPr userDrawn="1"/>
        </p:nvPicPr>
        <p:blipFill>
          <a:blip r:embed="rId8">
            <a:biLevel thresh="25000"/>
          </a:blip>
          <a:stretch>
            <a:fillRect/>
          </a:stretch>
        </p:blipFill>
        <p:spPr>
          <a:xfrm>
            <a:off x="841387" y="1444337"/>
            <a:ext cx="825500" cy="619125"/>
          </a:xfrm>
          <a:prstGeom prst="rect">
            <a:avLst/>
          </a:prstGeom>
        </p:spPr>
      </p:pic>
      <p:pic>
        <p:nvPicPr>
          <p:cNvPr id="257" name="Picture 256">
            <a:extLst>
              <a:ext uri="{FF2B5EF4-FFF2-40B4-BE49-F238E27FC236}">
                <a16:creationId xmlns:a16="http://schemas.microsoft.com/office/drawing/2014/main" id="{DBCD74D0-6F01-4730-729C-D6BDF3E3B475}"/>
              </a:ext>
            </a:extLst>
          </p:cNvPr>
          <p:cNvPicPr>
            <a:picLocks noChangeAspect="1"/>
          </p:cNvPicPr>
          <p:nvPr userDrawn="1"/>
        </p:nvPicPr>
        <p:blipFill>
          <a:blip r:embed="rId9">
            <a:biLevel thresh="25000"/>
          </a:blip>
          <a:stretch>
            <a:fillRect/>
          </a:stretch>
        </p:blipFill>
        <p:spPr>
          <a:xfrm>
            <a:off x="1992181" y="1463387"/>
            <a:ext cx="825500" cy="581025"/>
          </a:xfrm>
          <a:prstGeom prst="rect">
            <a:avLst/>
          </a:prstGeom>
        </p:spPr>
      </p:pic>
      <p:pic>
        <p:nvPicPr>
          <p:cNvPr id="258" name="Picture 257">
            <a:extLst>
              <a:ext uri="{FF2B5EF4-FFF2-40B4-BE49-F238E27FC236}">
                <a16:creationId xmlns:a16="http://schemas.microsoft.com/office/drawing/2014/main" id="{A57EE55A-B68A-68D9-5C83-4F129B2E8807}"/>
              </a:ext>
            </a:extLst>
          </p:cNvPr>
          <p:cNvPicPr>
            <a:picLocks noChangeAspect="1"/>
          </p:cNvPicPr>
          <p:nvPr userDrawn="1"/>
        </p:nvPicPr>
        <p:blipFill>
          <a:blip r:embed="rId10">
            <a:biLevel thresh="25000"/>
          </a:blip>
          <a:stretch>
            <a:fillRect/>
          </a:stretch>
        </p:blipFill>
        <p:spPr>
          <a:xfrm>
            <a:off x="3356854" y="1425287"/>
            <a:ext cx="215900" cy="657225"/>
          </a:xfrm>
          <a:prstGeom prst="rect">
            <a:avLst/>
          </a:prstGeom>
        </p:spPr>
      </p:pic>
      <p:pic>
        <p:nvPicPr>
          <p:cNvPr id="259" name="Picture 258">
            <a:extLst>
              <a:ext uri="{FF2B5EF4-FFF2-40B4-BE49-F238E27FC236}">
                <a16:creationId xmlns:a16="http://schemas.microsoft.com/office/drawing/2014/main" id="{9B84D8F6-8DCC-9C2C-EE8A-63509F6F263E}"/>
              </a:ext>
            </a:extLst>
          </p:cNvPr>
          <p:cNvPicPr>
            <a:picLocks noChangeAspect="1"/>
          </p:cNvPicPr>
          <p:nvPr userDrawn="1"/>
        </p:nvPicPr>
        <p:blipFill>
          <a:blip r:embed="rId11">
            <a:biLevel thresh="25000"/>
          </a:blip>
          <a:stretch>
            <a:fillRect/>
          </a:stretch>
        </p:blipFill>
        <p:spPr>
          <a:xfrm>
            <a:off x="4164168" y="1453862"/>
            <a:ext cx="850900" cy="600075"/>
          </a:xfrm>
          <a:prstGeom prst="rect">
            <a:avLst/>
          </a:prstGeom>
        </p:spPr>
      </p:pic>
      <p:pic>
        <p:nvPicPr>
          <p:cNvPr id="260" name="Picture 259">
            <a:extLst>
              <a:ext uri="{FF2B5EF4-FFF2-40B4-BE49-F238E27FC236}">
                <a16:creationId xmlns:a16="http://schemas.microsoft.com/office/drawing/2014/main" id="{0420F263-0252-D375-3282-D60DE451C665}"/>
              </a:ext>
            </a:extLst>
          </p:cNvPr>
          <p:cNvPicPr>
            <a:picLocks noChangeAspect="1"/>
          </p:cNvPicPr>
          <p:nvPr userDrawn="1"/>
        </p:nvPicPr>
        <p:blipFill>
          <a:blip r:embed="rId12">
            <a:biLevel thresh="25000"/>
          </a:blip>
          <a:stretch>
            <a:fillRect/>
          </a:stretch>
        </p:blipFill>
        <p:spPr>
          <a:xfrm>
            <a:off x="5264449" y="1502352"/>
            <a:ext cx="977900" cy="533400"/>
          </a:xfrm>
          <a:prstGeom prst="rect">
            <a:avLst/>
          </a:prstGeom>
        </p:spPr>
      </p:pic>
      <p:pic>
        <p:nvPicPr>
          <p:cNvPr id="384" name="Picture 383">
            <a:extLst>
              <a:ext uri="{FF2B5EF4-FFF2-40B4-BE49-F238E27FC236}">
                <a16:creationId xmlns:a16="http://schemas.microsoft.com/office/drawing/2014/main" id="{8286BE11-3E52-5FEE-C78F-13A2F2F5968D}"/>
              </a:ext>
            </a:extLst>
          </p:cNvPr>
          <p:cNvPicPr>
            <a:picLocks noChangeAspect="1"/>
          </p:cNvPicPr>
          <p:nvPr userDrawn="1"/>
        </p:nvPicPr>
        <p:blipFill>
          <a:blip r:embed="rId13">
            <a:biLevel thresh="25000"/>
          </a:blip>
          <a:stretch>
            <a:fillRect/>
          </a:stretch>
        </p:blipFill>
        <p:spPr>
          <a:xfrm>
            <a:off x="6486190" y="1488065"/>
            <a:ext cx="749300" cy="561975"/>
          </a:xfrm>
          <a:prstGeom prst="rect">
            <a:avLst/>
          </a:prstGeom>
        </p:spPr>
      </p:pic>
      <p:pic>
        <p:nvPicPr>
          <p:cNvPr id="385" name="Picture 384">
            <a:extLst>
              <a:ext uri="{FF2B5EF4-FFF2-40B4-BE49-F238E27FC236}">
                <a16:creationId xmlns:a16="http://schemas.microsoft.com/office/drawing/2014/main" id="{F5A3E164-8208-C7F8-595E-ABC1C3E403A8}"/>
              </a:ext>
            </a:extLst>
          </p:cNvPr>
          <p:cNvPicPr>
            <a:picLocks noChangeAspect="1"/>
          </p:cNvPicPr>
          <p:nvPr userDrawn="1"/>
        </p:nvPicPr>
        <p:blipFill>
          <a:blip r:embed="rId14">
            <a:biLevel thresh="25000"/>
          </a:blip>
          <a:stretch>
            <a:fillRect/>
          </a:stretch>
        </p:blipFill>
        <p:spPr>
          <a:xfrm>
            <a:off x="7533709" y="1459490"/>
            <a:ext cx="711200" cy="619125"/>
          </a:xfrm>
          <a:prstGeom prst="rect">
            <a:avLst/>
          </a:prstGeom>
          <a:solidFill>
            <a:schemeClr val="bg1"/>
          </a:solidFill>
        </p:spPr>
      </p:pic>
      <p:pic>
        <p:nvPicPr>
          <p:cNvPr id="386" name="Picture 385">
            <a:extLst>
              <a:ext uri="{FF2B5EF4-FFF2-40B4-BE49-F238E27FC236}">
                <a16:creationId xmlns:a16="http://schemas.microsoft.com/office/drawing/2014/main" id="{CC76B5F7-5EB0-FB94-FA47-47C16D589BA9}"/>
              </a:ext>
            </a:extLst>
          </p:cNvPr>
          <p:cNvPicPr>
            <a:picLocks noChangeAspect="1"/>
          </p:cNvPicPr>
          <p:nvPr userDrawn="1"/>
        </p:nvPicPr>
        <p:blipFill>
          <a:blip r:embed="rId15">
            <a:biLevel thresh="25000"/>
          </a:blip>
          <a:stretch>
            <a:fillRect/>
          </a:stretch>
        </p:blipFill>
        <p:spPr>
          <a:xfrm>
            <a:off x="776907" y="2398568"/>
            <a:ext cx="939800" cy="361950"/>
          </a:xfrm>
          <a:prstGeom prst="rect">
            <a:avLst/>
          </a:prstGeom>
        </p:spPr>
      </p:pic>
      <p:pic>
        <p:nvPicPr>
          <p:cNvPr id="387" name="Picture 386">
            <a:extLst>
              <a:ext uri="{FF2B5EF4-FFF2-40B4-BE49-F238E27FC236}">
                <a16:creationId xmlns:a16="http://schemas.microsoft.com/office/drawing/2014/main" id="{0B949B89-78C1-216A-9FA9-C0F7B00A6E80}"/>
              </a:ext>
            </a:extLst>
          </p:cNvPr>
          <p:cNvPicPr>
            <a:picLocks noChangeAspect="1"/>
          </p:cNvPicPr>
          <p:nvPr userDrawn="1"/>
        </p:nvPicPr>
        <p:blipFill>
          <a:blip r:embed="rId16">
            <a:biLevel thresh="25000"/>
          </a:blip>
          <a:stretch>
            <a:fillRect/>
          </a:stretch>
        </p:blipFill>
        <p:spPr>
          <a:xfrm>
            <a:off x="2032358" y="2338387"/>
            <a:ext cx="723900" cy="514350"/>
          </a:xfrm>
          <a:prstGeom prst="rect">
            <a:avLst/>
          </a:prstGeom>
        </p:spPr>
      </p:pic>
      <p:pic>
        <p:nvPicPr>
          <p:cNvPr id="388" name="Picture 387">
            <a:extLst>
              <a:ext uri="{FF2B5EF4-FFF2-40B4-BE49-F238E27FC236}">
                <a16:creationId xmlns:a16="http://schemas.microsoft.com/office/drawing/2014/main" id="{99676480-924C-A73C-8346-F3104D9EB74B}"/>
              </a:ext>
            </a:extLst>
          </p:cNvPr>
          <p:cNvPicPr>
            <a:picLocks noChangeAspect="1"/>
          </p:cNvPicPr>
          <p:nvPr userDrawn="1"/>
        </p:nvPicPr>
        <p:blipFill>
          <a:blip r:embed="rId17">
            <a:biLevel thresh="25000"/>
          </a:blip>
          <a:stretch>
            <a:fillRect/>
          </a:stretch>
        </p:blipFill>
        <p:spPr>
          <a:xfrm>
            <a:off x="3044548" y="2303318"/>
            <a:ext cx="825500" cy="561975"/>
          </a:xfrm>
          <a:prstGeom prst="rect">
            <a:avLst/>
          </a:prstGeom>
        </p:spPr>
      </p:pic>
      <p:pic>
        <p:nvPicPr>
          <p:cNvPr id="389" name="Picture 388">
            <a:extLst>
              <a:ext uri="{FF2B5EF4-FFF2-40B4-BE49-F238E27FC236}">
                <a16:creationId xmlns:a16="http://schemas.microsoft.com/office/drawing/2014/main" id="{A30907FF-6E1F-AC73-B0EA-B5BB44691338}"/>
              </a:ext>
            </a:extLst>
          </p:cNvPr>
          <p:cNvPicPr>
            <a:picLocks noChangeAspect="1"/>
          </p:cNvPicPr>
          <p:nvPr userDrawn="1"/>
        </p:nvPicPr>
        <p:blipFill>
          <a:blip r:embed="rId18">
            <a:biLevel thresh="25000"/>
          </a:blip>
          <a:stretch>
            <a:fillRect/>
          </a:stretch>
        </p:blipFill>
        <p:spPr>
          <a:xfrm>
            <a:off x="4217337" y="2312843"/>
            <a:ext cx="736600" cy="552450"/>
          </a:xfrm>
          <a:prstGeom prst="rect">
            <a:avLst/>
          </a:prstGeom>
        </p:spPr>
      </p:pic>
      <p:pic>
        <p:nvPicPr>
          <p:cNvPr id="390" name="Picture 389">
            <a:extLst>
              <a:ext uri="{FF2B5EF4-FFF2-40B4-BE49-F238E27FC236}">
                <a16:creationId xmlns:a16="http://schemas.microsoft.com/office/drawing/2014/main" id="{05AC2046-E488-29A8-C805-3F24981E9473}"/>
              </a:ext>
            </a:extLst>
          </p:cNvPr>
          <p:cNvPicPr>
            <a:picLocks noChangeAspect="1"/>
          </p:cNvPicPr>
          <p:nvPr userDrawn="1"/>
        </p:nvPicPr>
        <p:blipFill>
          <a:blip r:embed="rId19">
            <a:biLevel thresh="25000"/>
          </a:blip>
          <a:stretch>
            <a:fillRect/>
          </a:stretch>
        </p:blipFill>
        <p:spPr>
          <a:xfrm>
            <a:off x="5385333" y="2282103"/>
            <a:ext cx="711200" cy="619125"/>
          </a:xfrm>
          <a:prstGeom prst="rect">
            <a:avLst/>
          </a:prstGeom>
        </p:spPr>
      </p:pic>
      <p:pic>
        <p:nvPicPr>
          <p:cNvPr id="391" name="Picture 390">
            <a:extLst>
              <a:ext uri="{FF2B5EF4-FFF2-40B4-BE49-F238E27FC236}">
                <a16:creationId xmlns:a16="http://schemas.microsoft.com/office/drawing/2014/main" id="{AB833E19-0028-EAA9-F7F9-9C53C8C7BE7B}"/>
              </a:ext>
            </a:extLst>
          </p:cNvPr>
          <p:cNvPicPr>
            <a:picLocks noChangeAspect="1"/>
          </p:cNvPicPr>
          <p:nvPr userDrawn="1"/>
        </p:nvPicPr>
        <p:blipFill>
          <a:blip r:embed="rId20">
            <a:biLevel thresh="25000"/>
          </a:blip>
          <a:stretch>
            <a:fillRect/>
          </a:stretch>
        </p:blipFill>
        <p:spPr>
          <a:xfrm>
            <a:off x="6463677" y="2217593"/>
            <a:ext cx="762000" cy="733425"/>
          </a:xfrm>
          <a:prstGeom prst="rect">
            <a:avLst/>
          </a:prstGeom>
        </p:spPr>
      </p:pic>
      <p:pic>
        <p:nvPicPr>
          <p:cNvPr id="392" name="Picture 391">
            <a:extLst>
              <a:ext uri="{FF2B5EF4-FFF2-40B4-BE49-F238E27FC236}">
                <a16:creationId xmlns:a16="http://schemas.microsoft.com/office/drawing/2014/main" id="{2889FD06-E09E-5EF4-08CC-9C81000308CA}"/>
              </a:ext>
            </a:extLst>
          </p:cNvPr>
          <p:cNvPicPr>
            <a:picLocks noChangeAspect="1"/>
          </p:cNvPicPr>
          <p:nvPr userDrawn="1"/>
        </p:nvPicPr>
        <p:blipFill>
          <a:blip r:embed="rId21">
            <a:biLevel thresh="25000"/>
          </a:blip>
          <a:stretch>
            <a:fillRect/>
          </a:stretch>
        </p:blipFill>
        <p:spPr>
          <a:xfrm>
            <a:off x="7450757" y="2250930"/>
            <a:ext cx="889000" cy="666750"/>
          </a:xfrm>
          <a:prstGeom prst="rect">
            <a:avLst/>
          </a:prstGeom>
          <a:solidFill>
            <a:schemeClr val="bg1"/>
          </a:solidFill>
        </p:spPr>
      </p:pic>
      <p:pic>
        <p:nvPicPr>
          <p:cNvPr id="393" name="Picture 392">
            <a:extLst>
              <a:ext uri="{FF2B5EF4-FFF2-40B4-BE49-F238E27FC236}">
                <a16:creationId xmlns:a16="http://schemas.microsoft.com/office/drawing/2014/main" id="{D8390BC5-EFFB-13C0-8D2C-4B36FB5972E5}"/>
              </a:ext>
            </a:extLst>
          </p:cNvPr>
          <p:cNvPicPr>
            <a:picLocks noChangeAspect="1"/>
          </p:cNvPicPr>
          <p:nvPr userDrawn="1"/>
        </p:nvPicPr>
        <p:blipFill>
          <a:blip r:embed="rId22">
            <a:biLevel thresh="25000"/>
          </a:blip>
          <a:stretch>
            <a:fillRect/>
          </a:stretch>
        </p:blipFill>
        <p:spPr>
          <a:xfrm>
            <a:off x="819569" y="3142383"/>
            <a:ext cx="889000" cy="638175"/>
          </a:xfrm>
          <a:prstGeom prst="rect">
            <a:avLst/>
          </a:prstGeom>
        </p:spPr>
      </p:pic>
      <p:pic>
        <p:nvPicPr>
          <p:cNvPr id="394" name="Picture 393">
            <a:extLst>
              <a:ext uri="{FF2B5EF4-FFF2-40B4-BE49-F238E27FC236}">
                <a16:creationId xmlns:a16="http://schemas.microsoft.com/office/drawing/2014/main" id="{7B2D38FD-5561-6E32-D06A-C8AE39F0D2F9}"/>
              </a:ext>
            </a:extLst>
          </p:cNvPr>
          <p:cNvPicPr>
            <a:picLocks noChangeAspect="1"/>
          </p:cNvPicPr>
          <p:nvPr userDrawn="1"/>
        </p:nvPicPr>
        <p:blipFill>
          <a:blip r:embed="rId23">
            <a:biLevel thresh="25000"/>
          </a:blip>
          <a:stretch>
            <a:fillRect/>
          </a:stretch>
        </p:blipFill>
        <p:spPr>
          <a:xfrm>
            <a:off x="1918695" y="3165330"/>
            <a:ext cx="939800" cy="600075"/>
          </a:xfrm>
          <a:prstGeom prst="rect">
            <a:avLst/>
          </a:prstGeom>
        </p:spPr>
      </p:pic>
      <p:pic>
        <p:nvPicPr>
          <p:cNvPr id="395" name="Picture 394">
            <a:extLst>
              <a:ext uri="{FF2B5EF4-FFF2-40B4-BE49-F238E27FC236}">
                <a16:creationId xmlns:a16="http://schemas.microsoft.com/office/drawing/2014/main" id="{FE01850C-FB35-382C-92A0-C0AC9C29ADCC}"/>
              </a:ext>
            </a:extLst>
          </p:cNvPr>
          <p:cNvPicPr>
            <a:picLocks noChangeAspect="1"/>
          </p:cNvPicPr>
          <p:nvPr userDrawn="1"/>
        </p:nvPicPr>
        <p:blipFill>
          <a:blip r:embed="rId24">
            <a:biLevel thresh="25000"/>
          </a:blip>
          <a:stretch>
            <a:fillRect/>
          </a:stretch>
        </p:blipFill>
        <p:spPr>
          <a:xfrm>
            <a:off x="3052054" y="3146280"/>
            <a:ext cx="825500" cy="619125"/>
          </a:xfrm>
          <a:prstGeom prst="rect">
            <a:avLst/>
          </a:prstGeom>
        </p:spPr>
      </p:pic>
      <p:pic>
        <p:nvPicPr>
          <p:cNvPr id="396" name="Picture 395">
            <a:extLst>
              <a:ext uri="{FF2B5EF4-FFF2-40B4-BE49-F238E27FC236}">
                <a16:creationId xmlns:a16="http://schemas.microsoft.com/office/drawing/2014/main" id="{011E8733-1236-53F6-2053-F66E20412DAF}"/>
              </a:ext>
            </a:extLst>
          </p:cNvPr>
          <p:cNvPicPr>
            <a:picLocks noChangeAspect="1"/>
          </p:cNvPicPr>
          <p:nvPr userDrawn="1"/>
        </p:nvPicPr>
        <p:blipFill>
          <a:blip r:embed="rId25">
            <a:biLevel thresh="25000"/>
          </a:blip>
          <a:stretch>
            <a:fillRect/>
          </a:stretch>
        </p:blipFill>
        <p:spPr>
          <a:xfrm>
            <a:off x="4187836" y="3228108"/>
            <a:ext cx="825500" cy="466725"/>
          </a:xfrm>
          <a:prstGeom prst="rect">
            <a:avLst/>
          </a:prstGeom>
        </p:spPr>
      </p:pic>
      <p:pic>
        <p:nvPicPr>
          <p:cNvPr id="397" name="Picture 396">
            <a:extLst>
              <a:ext uri="{FF2B5EF4-FFF2-40B4-BE49-F238E27FC236}">
                <a16:creationId xmlns:a16="http://schemas.microsoft.com/office/drawing/2014/main" id="{58430154-9D89-8281-ED96-7E8F104F3D28}"/>
              </a:ext>
            </a:extLst>
          </p:cNvPr>
          <p:cNvPicPr>
            <a:picLocks noChangeAspect="1"/>
          </p:cNvPicPr>
          <p:nvPr userDrawn="1"/>
        </p:nvPicPr>
        <p:blipFill>
          <a:blip r:embed="rId26">
            <a:biLevel thresh="25000"/>
          </a:blip>
          <a:stretch>
            <a:fillRect/>
          </a:stretch>
        </p:blipFill>
        <p:spPr>
          <a:xfrm>
            <a:off x="5340649" y="3146280"/>
            <a:ext cx="825500" cy="619125"/>
          </a:xfrm>
          <a:prstGeom prst="rect">
            <a:avLst/>
          </a:prstGeom>
        </p:spPr>
      </p:pic>
      <p:pic>
        <p:nvPicPr>
          <p:cNvPr id="398" name="Picture 397">
            <a:extLst>
              <a:ext uri="{FF2B5EF4-FFF2-40B4-BE49-F238E27FC236}">
                <a16:creationId xmlns:a16="http://schemas.microsoft.com/office/drawing/2014/main" id="{FA682A78-3670-16D9-DED5-B9309C59F9E1}"/>
              </a:ext>
            </a:extLst>
          </p:cNvPr>
          <p:cNvPicPr>
            <a:picLocks noChangeAspect="1"/>
          </p:cNvPicPr>
          <p:nvPr userDrawn="1"/>
        </p:nvPicPr>
        <p:blipFill>
          <a:blip r:embed="rId27">
            <a:biLevel thresh="25000"/>
          </a:blip>
          <a:stretch>
            <a:fillRect/>
          </a:stretch>
        </p:blipFill>
        <p:spPr>
          <a:xfrm>
            <a:off x="6486191" y="3098655"/>
            <a:ext cx="698500" cy="714375"/>
          </a:xfrm>
          <a:prstGeom prst="rect">
            <a:avLst/>
          </a:prstGeom>
        </p:spPr>
      </p:pic>
      <p:pic>
        <p:nvPicPr>
          <p:cNvPr id="399" name="Picture 398">
            <a:extLst>
              <a:ext uri="{FF2B5EF4-FFF2-40B4-BE49-F238E27FC236}">
                <a16:creationId xmlns:a16="http://schemas.microsoft.com/office/drawing/2014/main" id="{7C06A833-5804-414A-7418-E6DCC01F2E98}"/>
              </a:ext>
            </a:extLst>
          </p:cNvPr>
          <p:cNvPicPr>
            <a:picLocks noChangeAspect="1"/>
          </p:cNvPicPr>
          <p:nvPr userDrawn="1"/>
        </p:nvPicPr>
        <p:blipFill>
          <a:blip r:embed="rId28">
            <a:biLevel thresh="25000"/>
          </a:blip>
          <a:stretch>
            <a:fillRect/>
          </a:stretch>
        </p:blipFill>
        <p:spPr>
          <a:xfrm>
            <a:off x="7571809" y="3146280"/>
            <a:ext cx="673100" cy="619125"/>
          </a:xfrm>
          <a:prstGeom prst="rect">
            <a:avLst/>
          </a:prstGeom>
          <a:solidFill>
            <a:schemeClr val="bg1"/>
          </a:solidFill>
        </p:spPr>
      </p:pic>
      <p:pic>
        <p:nvPicPr>
          <p:cNvPr id="400" name="Picture 399">
            <a:extLst>
              <a:ext uri="{FF2B5EF4-FFF2-40B4-BE49-F238E27FC236}">
                <a16:creationId xmlns:a16="http://schemas.microsoft.com/office/drawing/2014/main" id="{89A79800-BBED-6E63-2C9F-BC26E3AC3ECD}"/>
              </a:ext>
            </a:extLst>
          </p:cNvPr>
          <p:cNvPicPr>
            <a:picLocks noChangeAspect="1"/>
          </p:cNvPicPr>
          <p:nvPr userDrawn="1"/>
        </p:nvPicPr>
        <p:blipFill>
          <a:blip r:embed="rId29">
            <a:biLevel thresh="25000"/>
          </a:blip>
          <a:stretch>
            <a:fillRect/>
          </a:stretch>
        </p:blipFill>
        <p:spPr>
          <a:xfrm>
            <a:off x="841387" y="4029074"/>
            <a:ext cx="825500" cy="619125"/>
          </a:xfrm>
          <a:prstGeom prst="rect">
            <a:avLst/>
          </a:prstGeom>
        </p:spPr>
      </p:pic>
      <p:pic>
        <p:nvPicPr>
          <p:cNvPr id="401" name="Picture 400">
            <a:extLst>
              <a:ext uri="{FF2B5EF4-FFF2-40B4-BE49-F238E27FC236}">
                <a16:creationId xmlns:a16="http://schemas.microsoft.com/office/drawing/2014/main" id="{0D7263AC-64DB-9ADD-3B1D-722EBB121507}"/>
              </a:ext>
            </a:extLst>
          </p:cNvPr>
          <p:cNvPicPr>
            <a:picLocks noChangeAspect="1"/>
          </p:cNvPicPr>
          <p:nvPr userDrawn="1"/>
        </p:nvPicPr>
        <p:blipFill>
          <a:blip r:embed="rId30">
            <a:biLevel thresh="25000"/>
          </a:blip>
          <a:stretch>
            <a:fillRect/>
          </a:stretch>
        </p:blipFill>
        <p:spPr>
          <a:xfrm>
            <a:off x="2030281" y="4023446"/>
            <a:ext cx="787400" cy="619125"/>
          </a:xfrm>
          <a:prstGeom prst="rect">
            <a:avLst/>
          </a:prstGeom>
        </p:spPr>
      </p:pic>
      <p:pic>
        <p:nvPicPr>
          <p:cNvPr id="402" name="Picture 401">
            <a:extLst>
              <a:ext uri="{FF2B5EF4-FFF2-40B4-BE49-F238E27FC236}">
                <a16:creationId xmlns:a16="http://schemas.microsoft.com/office/drawing/2014/main" id="{EE3DD6A9-243A-A84F-B2D9-41312A0E5D8F}"/>
              </a:ext>
            </a:extLst>
          </p:cNvPr>
          <p:cNvPicPr>
            <a:picLocks noChangeAspect="1"/>
          </p:cNvPicPr>
          <p:nvPr userDrawn="1"/>
        </p:nvPicPr>
        <p:blipFill>
          <a:blip r:embed="rId31">
            <a:biLevel thresh="25000"/>
          </a:blip>
          <a:stretch>
            <a:fillRect/>
          </a:stretch>
        </p:blipFill>
        <p:spPr>
          <a:xfrm>
            <a:off x="3198103" y="4033837"/>
            <a:ext cx="533400" cy="619125"/>
          </a:xfrm>
          <a:prstGeom prst="rect">
            <a:avLst/>
          </a:prstGeom>
        </p:spPr>
      </p:pic>
      <p:pic>
        <p:nvPicPr>
          <p:cNvPr id="403" name="Picture 402">
            <a:extLst>
              <a:ext uri="{FF2B5EF4-FFF2-40B4-BE49-F238E27FC236}">
                <a16:creationId xmlns:a16="http://schemas.microsoft.com/office/drawing/2014/main" id="{8323235E-6DAE-03A7-BBC6-D8A7CDE2E250}"/>
              </a:ext>
            </a:extLst>
          </p:cNvPr>
          <p:cNvPicPr>
            <a:picLocks noChangeAspect="1"/>
          </p:cNvPicPr>
          <p:nvPr userDrawn="1"/>
        </p:nvPicPr>
        <p:blipFill>
          <a:blip r:embed="rId32">
            <a:biLevel thresh="25000"/>
          </a:blip>
          <a:stretch>
            <a:fillRect/>
          </a:stretch>
        </p:blipFill>
        <p:spPr>
          <a:xfrm>
            <a:off x="4176868" y="4143374"/>
            <a:ext cx="825500" cy="400050"/>
          </a:xfrm>
          <a:prstGeom prst="rect">
            <a:avLst/>
          </a:prstGeom>
        </p:spPr>
      </p:pic>
      <p:pic>
        <p:nvPicPr>
          <p:cNvPr id="404" name="Picture 403">
            <a:extLst>
              <a:ext uri="{FF2B5EF4-FFF2-40B4-BE49-F238E27FC236}">
                <a16:creationId xmlns:a16="http://schemas.microsoft.com/office/drawing/2014/main" id="{B276BD52-2C14-52F7-8336-28E7AA025ED0}"/>
              </a:ext>
            </a:extLst>
          </p:cNvPr>
          <p:cNvPicPr>
            <a:picLocks noChangeAspect="1"/>
          </p:cNvPicPr>
          <p:nvPr userDrawn="1"/>
        </p:nvPicPr>
        <p:blipFill>
          <a:blip r:embed="rId33">
            <a:biLevel thresh="25000"/>
          </a:blip>
          <a:stretch>
            <a:fillRect/>
          </a:stretch>
        </p:blipFill>
        <p:spPr>
          <a:xfrm>
            <a:off x="5364897" y="4004396"/>
            <a:ext cx="698500" cy="600075"/>
          </a:xfrm>
          <a:prstGeom prst="rect">
            <a:avLst/>
          </a:prstGeom>
        </p:spPr>
      </p:pic>
      <p:pic>
        <p:nvPicPr>
          <p:cNvPr id="405" name="Picture 404">
            <a:extLst>
              <a:ext uri="{FF2B5EF4-FFF2-40B4-BE49-F238E27FC236}">
                <a16:creationId xmlns:a16="http://schemas.microsoft.com/office/drawing/2014/main" id="{F1B6B62A-74FD-A9FF-07DE-5FC4BB71B50F}"/>
              </a:ext>
            </a:extLst>
          </p:cNvPr>
          <p:cNvPicPr>
            <a:picLocks noChangeAspect="1"/>
          </p:cNvPicPr>
          <p:nvPr userDrawn="1"/>
        </p:nvPicPr>
        <p:blipFill>
          <a:blip r:embed="rId34">
            <a:biLevel thresh="25000"/>
          </a:blip>
          <a:stretch>
            <a:fillRect/>
          </a:stretch>
        </p:blipFill>
        <p:spPr>
          <a:xfrm>
            <a:off x="6651291" y="4029074"/>
            <a:ext cx="368300" cy="600075"/>
          </a:xfrm>
          <a:prstGeom prst="rect">
            <a:avLst/>
          </a:prstGeom>
        </p:spPr>
      </p:pic>
      <p:pic>
        <p:nvPicPr>
          <p:cNvPr id="406" name="Picture 405">
            <a:extLst>
              <a:ext uri="{FF2B5EF4-FFF2-40B4-BE49-F238E27FC236}">
                <a16:creationId xmlns:a16="http://schemas.microsoft.com/office/drawing/2014/main" id="{3678BAC5-8F75-6100-907C-02A81534B247}"/>
              </a:ext>
            </a:extLst>
          </p:cNvPr>
          <p:cNvPicPr>
            <a:picLocks noChangeAspect="1"/>
          </p:cNvPicPr>
          <p:nvPr userDrawn="1"/>
        </p:nvPicPr>
        <p:blipFill>
          <a:blip r:embed="rId35">
            <a:biLevel thresh="25000"/>
          </a:blip>
          <a:stretch>
            <a:fillRect/>
          </a:stretch>
        </p:blipFill>
        <p:spPr>
          <a:xfrm>
            <a:off x="7508310" y="4023446"/>
            <a:ext cx="736600" cy="561975"/>
          </a:xfrm>
          <a:prstGeom prst="rect">
            <a:avLst/>
          </a:prstGeom>
          <a:solidFill>
            <a:schemeClr val="bg1"/>
          </a:solidFill>
        </p:spPr>
      </p:pic>
      <p:pic>
        <p:nvPicPr>
          <p:cNvPr id="407" name="Picture 406">
            <a:extLst>
              <a:ext uri="{FF2B5EF4-FFF2-40B4-BE49-F238E27FC236}">
                <a16:creationId xmlns:a16="http://schemas.microsoft.com/office/drawing/2014/main" id="{EF05C2FB-35C9-5AF8-FEA5-D8E207B9FF61}"/>
              </a:ext>
            </a:extLst>
          </p:cNvPr>
          <p:cNvPicPr>
            <a:picLocks noChangeAspect="1"/>
          </p:cNvPicPr>
          <p:nvPr userDrawn="1"/>
        </p:nvPicPr>
        <p:blipFill>
          <a:blip r:embed="rId36">
            <a:biLevel thresh="25000"/>
          </a:blip>
          <a:stretch>
            <a:fillRect/>
          </a:stretch>
        </p:blipFill>
        <p:spPr>
          <a:xfrm>
            <a:off x="5359932" y="616960"/>
            <a:ext cx="762000" cy="561975"/>
          </a:xfrm>
          <a:prstGeom prst="rect">
            <a:avLst/>
          </a:prstGeom>
          <a:solidFill>
            <a:schemeClr val="bg1"/>
          </a:solidFill>
        </p:spPr>
      </p:pic>
      <p:sp>
        <p:nvSpPr>
          <p:cNvPr id="2" name="TextBox 1">
            <a:extLst>
              <a:ext uri="{FF2B5EF4-FFF2-40B4-BE49-F238E27FC236}">
                <a16:creationId xmlns:a16="http://schemas.microsoft.com/office/drawing/2014/main" id="{36659FF1-4227-2831-5839-DE092A3FFE5E}"/>
              </a:ext>
            </a:extLst>
          </p:cNvPr>
          <p:cNvSpPr txBox="1"/>
          <p:nvPr userDrawn="1"/>
        </p:nvSpPr>
        <p:spPr>
          <a:xfrm>
            <a:off x="2388450" y="175855"/>
            <a:ext cx="4470054" cy="300082"/>
          </a:xfrm>
          <a:prstGeom prst="rect">
            <a:avLst/>
          </a:prstGeom>
          <a:noFill/>
        </p:spPr>
        <p:txBody>
          <a:bodyPr wrap="square" rtlCol="0">
            <a:spAutoFit/>
          </a:bodyPr>
          <a:lstStyle/>
          <a:p>
            <a:r>
              <a:rPr lang="en-US" sz="1350"/>
              <a:t>Copy and paste icons to use in your slides</a:t>
            </a:r>
          </a:p>
        </p:txBody>
      </p:sp>
    </p:spTree>
    <p:extLst>
      <p:ext uri="{BB962C8B-B14F-4D97-AF65-F5344CB8AC3E}">
        <p14:creationId xmlns:p14="http://schemas.microsoft.com/office/powerpoint/2010/main" val="1075287424"/>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sz="825" i="1"/>
            </a:lvl1pPr>
          </a:lstStyle>
          <a:p>
            <a:r>
              <a:rPr lang="en-US"/>
              <a:t>10/2020</a:t>
            </a:r>
            <a:endParaRPr lang="en-GB"/>
          </a:p>
        </p:txBody>
      </p:sp>
      <p:sp>
        <p:nvSpPr>
          <p:cNvPr id="5" name="Footer Placeholder 4"/>
          <p:cNvSpPr>
            <a:spLocks noGrp="1"/>
          </p:cNvSpPr>
          <p:nvPr>
            <p:ph type="ftr" sz="quarter" idx="11"/>
          </p:nvPr>
        </p:nvSpPr>
        <p:spPr>
          <a:xfrm>
            <a:off x="3059833" y="4767264"/>
            <a:ext cx="3312368" cy="273844"/>
          </a:xfrm>
        </p:spPr>
        <p:txBody>
          <a:bodyPr/>
          <a:lstStyle>
            <a:lvl1pPr>
              <a:defRPr sz="825" i="1"/>
            </a:lvl1pPr>
          </a:lstStyle>
          <a:p>
            <a:r>
              <a:rPr lang="en-GB"/>
              <a:t>SW Surgery in Children - Intro Slides – October 2020</a:t>
            </a:r>
          </a:p>
        </p:txBody>
      </p:sp>
      <p:sp>
        <p:nvSpPr>
          <p:cNvPr id="6" name="Slide Number Placeholder 5"/>
          <p:cNvSpPr>
            <a:spLocks noGrp="1"/>
          </p:cNvSpPr>
          <p:nvPr>
            <p:ph type="sldNum" sz="quarter" idx="12"/>
          </p:nvPr>
        </p:nvSpPr>
        <p:spPr/>
        <p:txBody>
          <a:bodyPr/>
          <a:lstStyle>
            <a:lvl1pPr>
              <a:defRPr i="1"/>
            </a:lvl1pPr>
          </a:lstStyle>
          <a:p>
            <a:fld id="{00B32716-FFC4-4943-81FA-D224F6499BCB}" type="slidenum">
              <a:rPr lang="en-GB" smtClean="0"/>
              <a:pPr/>
              <a:t>‹#›</a:t>
            </a:fld>
            <a:endParaRPr lang="en-GB"/>
          </a:p>
        </p:txBody>
      </p:sp>
      <p:pic>
        <p:nvPicPr>
          <p:cNvPr id="7" name="Picture 6" descr="Shape&#10;&#10;Description automatically generated with low confidence">
            <a:extLst>
              <a:ext uri="{FF2B5EF4-FFF2-40B4-BE49-F238E27FC236}">
                <a16:creationId xmlns:a16="http://schemas.microsoft.com/office/drawing/2014/main" id="{3705B2EB-0147-7E22-E007-F075E7B41B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68558" y="67848"/>
            <a:ext cx="1444760" cy="365487"/>
          </a:xfrm>
          <a:prstGeom prst="rect">
            <a:avLst/>
          </a:prstGeom>
        </p:spPr>
      </p:pic>
      <p:cxnSp>
        <p:nvCxnSpPr>
          <p:cNvPr id="8" name="Straight Connector 7">
            <a:extLst>
              <a:ext uri="{FF2B5EF4-FFF2-40B4-BE49-F238E27FC236}">
                <a16:creationId xmlns:a16="http://schemas.microsoft.com/office/drawing/2014/main" id="{AA0BA3EE-AFD6-2963-007C-BECAB1E35E4C}"/>
              </a:ext>
            </a:extLst>
          </p:cNvPr>
          <p:cNvCxnSpPr/>
          <p:nvPr userDrawn="1"/>
        </p:nvCxnSpPr>
        <p:spPr>
          <a:xfrm>
            <a:off x="488789" y="1059582"/>
            <a:ext cx="8608219" cy="0"/>
          </a:xfrm>
          <a:prstGeom prst="line">
            <a:avLst/>
          </a:prstGeom>
          <a:ln w="63500" cmpd="thickThi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4275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29EE5-A242-BB2C-B306-0E5823FF139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0F3BD8D2-7F6F-0C47-8CD3-8C6CB88ECA7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70CB656-0EAF-997A-0558-667CCD7A46B3}"/>
              </a:ext>
            </a:extLst>
          </p:cNvPr>
          <p:cNvSpPr>
            <a:spLocks noGrp="1"/>
          </p:cNvSpPr>
          <p:nvPr>
            <p:ph type="dt" sz="half" idx="10"/>
          </p:nvPr>
        </p:nvSpPr>
        <p:spPr/>
        <p:txBody>
          <a:bodyPr/>
          <a:lstStyle/>
          <a:p>
            <a:fld id="{1A03E947-F3A7-4B6F-9A5C-BF00576DD6D8}" type="datetimeFigureOut">
              <a:rPr lang="en-GB" smtClean="0"/>
              <a:t>04/12/2024</a:t>
            </a:fld>
            <a:endParaRPr lang="en-GB"/>
          </a:p>
        </p:txBody>
      </p:sp>
      <p:sp>
        <p:nvSpPr>
          <p:cNvPr id="5" name="Footer Placeholder 4">
            <a:extLst>
              <a:ext uri="{FF2B5EF4-FFF2-40B4-BE49-F238E27FC236}">
                <a16:creationId xmlns:a16="http://schemas.microsoft.com/office/drawing/2014/main" id="{E329EDE9-E16C-6471-C137-8755BBFE58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02CF14-1954-0448-08CE-8C7DE3BC51B5}"/>
              </a:ext>
            </a:extLst>
          </p:cNvPr>
          <p:cNvSpPr>
            <a:spLocks noGrp="1"/>
          </p:cNvSpPr>
          <p:nvPr>
            <p:ph type="sldNum" sz="quarter" idx="12"/>
          </p:nvPr>
        </p:nvSpPr>
        <p:spPr/>
        <p:txBody>
          <a:bodyPr/>
          <a:lstStyle/>
          <a:p>
            <a:fld id="{24707256-CDE8-4011-8E53-5C9D34DE46A2}" type="slidenum">
              <a:rPr lang="en-GB" smtClean="0"/>
              <a:t>‹#›</a:t>
            </a:fld>
            <a:endParaRPr lang="en-GB"/>
          </a:p>
        </p:txBody>
      </p:sp>
    </p:spTree>
    <p:extLst>
      <p:ext uri="{BB962C8B-B14F-4D97-AF65-F5344CB8AC3E}">
        <p14:creationId xmlns:p14="http://schemas.microsoft.com/office/powerpoint/2010/main" val="30565961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9F4BE-EC59-1B84-8D1B-4626259C732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70B0AC-A05F-3CA5-8155-7B16D2C6A4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501586-CDE3-3B12-4E84-6A3734C051C6}"/>
              </a:ext>
            </a:extLst>
          </p:cNvPr>
          <p:cNvSpPr>
            <a:spLocks noGrp="1"/>
          </p:cNvSpPr>
          <p:nvPr>
            <p:ph type="dt" sz="half" idx="10"/>
          </p:nvPr>
        </p:nvSpPr>
        <p:spPr/>
        <p:txBody>
          <a:bodyPr/>
          <a:lstStyle/>
          <a:p>
            <a:fld id="{1A03E947-F3A7-4B6F-9A5C-BF00576DD6D8}" type="datetimeFigureOut">
              <a:rPr lang="en-GB" smtClean="0"/>
              <a:t>04/12/2024</a:t>
            </a:fld>
            <a:endParaRPr lang="en-GB"/>
          </a:p>
        </p:txBody>
      </p:sp>
      <p:sp>
        <p:nvSpPr>
          <p:cNvPr id="5" name="Footer Placeholder 4">
            <a:extLst>
              <a:ext uri="{FF2B5EF4-FFF2-40B4-BE49-F238E27FC236}">
                <a16:creationId xmlns:a16="http://schemas.microsoft.com/office/drawing/2014/main" id="{5DB88849-5364-9154-7DF3-86CA2ED2F5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E7EE3E-48F1-922F-BB2B-B6E46E9F0138}"/>
              </a:ext>
            </a:extLst>
          </p:cNvPr>
          <p:cNvSpPr>
            <a:spLocks noGrp="1"/>
          </p:cNvSpPr>
          <p:nvPr>
            <p:ph type="sldNum" sz="quarter" idx="12"/>
          </p:nvPr>
        </p:nvSpPr>
        <p:spPr/>
        <p:txBody>
          <a:bodyPr/>
          <a:lstStyle/>
          <a:p>
            <a:fld id="{24707256-CDE8-4011-8E53-5C9D34DE46A2}" type="slidenum">
              <a:rPr lang="en-GB" smtClean="0"/>
              <a:t>‹#›</a:t>
            </a:fld>
            <a:endParaRPr lang="en-GB"/>
          </a:p>
        </p:txBody>
      </p:sp>
    </p:spTree>
    <p:extLst>
      <p:ext uri="{BB962C8B-B14F-4D97-AF65-F5344CB8AC3E}">
        <p14:creationId xmlns:p14="http://schemas.microsoft.com/office/powerpoint/2010/main" val="2318623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DD687-77CB-525F-DB93-B21DEDECEF5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9ACBCFB-2CC5-7C06-43A2-E0BF320E517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074F58-D6E2-1E08-F9AE-B8451DEA291E}"/>
              </a:ext>
            </a:extLst>
          </p:cNvPr>
          <p:cNvSpPr>
            <a:spLocks noGrp="1"/>
          </p:cNvSpPr>
          <p:nvPr>
            <p:ph type="dt" sz="half" idx="10"/>
          </p:nvPr>
        </p:nvSpPr>
        <p:spPr/>
        <p:txBody>
          <a:bodyPr/>
          <a:lstStyle/>
          <a:p>
            <a:fld id="{1A03E947-F3A7-4B6F-9A5C-BF00576DD6D8}" type="datetimeFigureOut">
              <a:rPr lang="en-GB" smtClean="0"/>
              <a:t>04/12/2024</a:t>
            </a:fld>
            <a:endParaRPr lang="en-GB"/>
          </a:p>
        </p:txBody>
      </p:sp>
      <p:sp>
        <p:nvSpPr>
          <p:cNvPr id="5" name="Footer Placeholder 4">
            <a:extLst>
              <a:ext uri="{FF2B5EF4-FFF2-40B4-BE49-F238E27FC236}">
                <a16:creationId xmlns:a16="http://schemas.microsoft.com/office/drawing/2014/main" id="{0B16F246-E97D-C4D5-50AE-34AC780E65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FCAC0E-0B50-42B1-E9E5-6AC4F818497E}"/>
              </a:ext>
            </a:extLst>
          </p:cNvPr>
          <p:cNvSpPr>
            <a:spLocks noGrp="1"/>
          </p:cNvSpPr>
          <p:nvPr>
            <p:ph type="sldNum" sz="quarter" idx="12"/>
          </p:nvPr>
        </p:nvSpPr>
        <p:spPr/>
        <p:txBody>
          <a:bodyPr/>
          <a:lstStyle/>
          <a:p>
            <a:fld id="{24707256-CDE8-4011-8E53-5C9D34DE46A2}" type="slidenum">
              <a:rPr lang="en-GB" smtClean="0"/>
              <a:t>‹#›</a:t>
            </a:fld>
            <a:endParaRPr lang="en-GB"/>
          </a:p>
        </p:txBody>
      </p:sp>
    </p:spTree>
    <p:extLst>
      <p:ext uri="{BB962C8B-B14F-4D97-AF65-F5344CB8AC3E}">
        <p14:creationId xmlns:p14="http://schemas.microsoft.com/office/powerpoint/2010/main" val="2617743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1135" y="734786"/>
            <a:ext cx="3804330" cy="956853"/>
          </a:xfrm>
        </p:spPr>
        <p:txBody>
          <a:bodyPr anchor="t">
            <a:noAutofit/>
          </a:bodyPr>
          <a:lstStyle>
            <a:lvl1pPr algn="l">
              <a:lnSpc>
                <a:spcPct val="70000"/>
              </a:lnSpc>
              <a:defRPr sz="4000" b="0" kern="900" cap="all">
                <a:solidFill>
                  <a:schemeClr val="accent2"/>
                </a:solidFill>
                <a:latin typeface="+mj-lt"/>
              </a:defRPr>
            </a:lvl1pPr>
          </a:lstStyle>
          <a:p>
            <a:r>
              <a:rPr lang="en-US"/>
              <a:t>Click to edit Master title style</a:t>
            </a:r>
          </a:p>
        </p:txBody>
      </p:sp>
      <p:sp>
        <p:nvSpPr>
          <p:cNvPr id="3" name="Text Placeholder 2"/>
          <p:cNvSpPr>
            <a:spLocks noGrp="1"/>
          </p:cNvSpPr>
          <p:nvPr>
            <p:ph type="body" idx="1"/>
          </p:nvPr>
        </p:nvSpPr>
        <p:spPr>
          <a:xfrm>
            <a:off x="5361217" y="2347232"/>
            <a:ext cx="3441927" cy="2283108"/>
          </a:xfrm>
        </p:spPr>
        <p:txBody>
          <a:bodyPr anchor="b">
            <a:normAutofit/>
          </a:bodyPr>
          <a:lstStyle>
            <a:lvl1pPr marL="0" indent="0" algn="r">
              <a:lnSpc>
                <a:spcPct val="70000"/>
              </a:lnSpc>
              <a:spcBef>
                <a:spcPts val="0"/>
              </a:spcBef>
              <a:buNone/>
              <a:defRPr sz="2200" b="1">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fld id="{EAAEB7D5-1E81-A348-80E2-DA9697828BC1}" type="datetimeFigureOut">
              <a:rPr lang="en-US"/>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CA764-58D2-7527-E44F-39D13DA5672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22B5B9-D0B0-7E53-9735-459CF0451466}"/>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DD33335-93B6-0D16-2EC7-3EFDC6CE8BEF}"/>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15C81C1-4CB2-255D-41AE-5665ED87799C}"/>
              </a:ext>
            </a:extLst>
          </p:cNvPr>
          <p:cNvSpPr>
            <a:spLocks noGrp="1"/>
          </p:cNvSpPr>
          <p:nvPr>
            <p:ph type="dt" sz="half" idx="10"/>
          </p:nvPr>
        </p:nvSpPr>
        <p:spPr/>
        <p:txBody>
          <a:bodyPr/>
          <a:lstStyle/>
          <a:p>
            <a:fld id="{1A03E947-F3A7-4B6F-9A5C-BF00576DD6D8}" type="datetimeFigureOut">
              <a:rPr lang="en-GB" smtClean="0"/>
              <a:t>04/12/2024</a:t>
            </a:fld>
            <a:endParaRPr lang="en-GB"/>
          </a:p>
        </p:txBody>
      </p:sp>
      <p:sp>
        <p:nvSpPr>
          <p:cNvPr id="6" name="Footer Placeholder 5">
            <a:extLst>
              <a:ext uri="{FF2B5EF4-FFF2-40B4-BE49-F238E27FC236}">
                <a16:creationId xmlns:a16="http://schemas.microsoft.com/office/drawing/2014/main" id="{2D671AE9-D0C4-488F-4597-EF4BFFF8CC7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F46BF1-C0BD-A762-6103-2BB664FFE092}"/>
              </a:ext>
            </a:extLst>
          </p:cNvPr>
          <p:cNvSpPr>
            <a:spLocks noGrp="1"/>
          </p:cNvSpPr>
          <p:nvPr>
            <p:ph type="sldNum" sz="quarter" idx="12"/>
          </p:nvPr>
        </p:nvSpPr>
        <p:spPr/>
        <p:txBody>
          <a:bodyPr/>
          <a:lstStyle/>
          <a:p>
            <a:fld id="{24707256-CDE8-4011-8E53-5C9D34DE46A2}" type="slidenum">
              <a:rPr lang="en-GB" smtClean="0"/>
              <a:t>‹#›</a:t>
            </a:fld>
            <a:endParaRPr lang="en-GB"/>
          </a:p>
        </p:txBody>
      </p:sp>
    </p:spTree>
    <p:extLst>
      <p:ext uri="{BB962C8B-B14F-4D97-AF65-F5344CB8AC3E}">
        <p14:creationId xmlns:p14="http://schemas.microsoft.com/office/powerpoint/2010/main" val="21386873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3F941-3A75-A994-EA69-F83864853025}"/>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58D8A6-FA09-86A6-BC64-3C71D6AF518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18F50EC-A6E6-6ADB-BDA7-47B91D2DF59F}"/>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020AD63-4351-8715-D8EE-2DD649E7881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4BA36A3-395A-CC4C-42BB-5A5DA7C15335}"/>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F489EEE-00C0-09FC-BC20-6D5BB4226FCD}"/>
              </a:ext>
            </a:extLst>
          </p:cNvPr>
          <p:cNvSpPr>
            <a:spLocks noGrp="1"/>
          </p:cNvSpPr>
          <p:nvPr>
            <p:ph type="dt" sz="half" idx="10"/>
          </p:nvPr>
        </p:nvSpPr>
        <p:spPr/>
        <p:txBody>
          <a:bodyPr/>
          <a:lstStyle/>
          <a:p>
            <a:fld id="{1A03E947-F3A7-4B6F-9A5C-BF00576DD6D8}" type="datetimeFigureOut">
              <a:rPr lang="en-GB" smtClean="0"/>
              <a:t>04/12/2024</a:t>
            </a:fld>
            <a:endParaRPr lang="en-GB"/>
          </a:p>
        </p:txBody>
      </p:sp>
      <p:sp>
        <p:nvSpPr>
          <p:cNvPr id="8" name="Footer Placeholder 7">
            <a:extLst>
              <a:ext uri="{FF2B5EF4-FFF2-40B4-BE49-F238E27FC236}">
                <a16:creationId xmlns:a16="http://schemas.microsoft.com/office/drawing/2014/main" id="{01000B63-230E-B17B-F814-3C3A2220FF7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7342C27-54AA-FC7B-73D0-148A73B0D381}"/>
              </a:ext>
            </a:extLst>
          </p:cNvPr>
          <p:cNvSpPr>
            <a:spLocks noGrp="1"/>
          </p:cNvSpPr>
          <p:nvPr>
            <p:ph type="sldNum" sz="quarter" idx="12"/>
          </p:nvPr>
        </p:nvSpPr>
        <p:spPr/>
        <p:txBody>
          <a:bodyPr/>
          <a:lstStyle/>
          <a:p>
            <a:fld id="{24707256-CDE8-4011-8E53-5C9D34DE46A2}" type="slidenum">
              <a:rPr lang="en-GB" smtClean="0"/>
              <a:t>‹#›</a:t>
            </a:fld>
            <a:endParaRPr lang="en-GB"/>
          </a:p>
        </p:txBody>
      </p:sp>
    </p:spTree>
    <p:extLst>
      <p:ext uri="{BB962C8B-B14F-4D97-AF65-F5344CB8AC3E}">
        <p14:creationId xmlns:p14="http://schemas.microsoft.com/office/powerpoint/2010/main" val="21257666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27BDB-220F-8A62-8F00-05BB64BDE9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06774A2-6E2B-CE68-5D17-B43E27376584}"/>
              </a:ext>
            </a:extLst>
          </p:cNvPr>
          <p:cNvSpPr>
            <a:spLocks noGrp="1"/>
          </p:cNvSpPr>
          <p:nvPr>
            <p:ph type="dt" sz="half" idx="10"/>
          </p:nvPr>
        </p:nvSpPr>
        <p:spPr/>
        <p:txBody>
          <a:bodyPr/>
          <a:lstStyle/>
          <a:p>
            <a:fld id="{1A03E947-F3A7-4B6F-9A5C-BF00576DD6D8}" type="datetimeFigureOut">
              <a:rPr lang="en-GB" smtClean="0"/>
              <a:t>04/12/2024</a:t>
            </a:fld>
            <a:endParaRPr lang="en-GB"/>
          </a:p>
        </p:txBody>
      </p:sp>
      <p:sp>
        <p:nvSpPr>
          <p:cNvPr id="4" name="Footer Placeholder 3">
            <a:extLst>
              <a:ext uri="{FF2B5EF4-FFF2-40B4-BE49-F238E27FC236}">
                <a16:creationId xmlns:a16="http://schemas.microsoft.com/office/drawing/2014/main" id="{967B8328-B259-29DB-69EE-EC05C937C60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EB34E1D-E28F-5B1C-B447-87119DBDDF22}"/>
              </a:ext>
            </a:extLst>
          </p:cNvPr>
          <p:cNvSpPr>
            <a:spLocks noGrp="1"/>
          </p:cNvSpPr>
          <p:nvPr>
            <p:ph type="sldNum" sz="quarter" idx="12"/>
          </p:nvPr>
        </p:nvSpPr>
        <p:spPr/>
        <p:txBody>
          <a:bodyPr/>
          <a:lstStyle/>
          <a:p>
            <a:fld id="{24707256-CDE8-4011-8E53-5C9D34DE46A2}" type="slidenum">
              <a:rPr lang="en-GB" smtClean="0"/>
              <a:t>‹#›</a:t>
            </a:fld>
            <a:endParaRPr lang="en-GB"/>
          </a:p>
        </p:txBody>
      </p:sp>
    </p:spTree>
    <p:extLst>
      <p:ext uri="{BB962C8B-B14F-4D97-AF65-F5344CB8AC3E}">
        <p14:creationId xmlns:p14="http://schemas.microsoft.com/office/powerpoint/2010/main" val="31185119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21169D-8783-F24E-EF2A-2E8E4D3B8974}"/>
              </a:ext>
            </a:extLst>
          </p:cNvPr>
          <p:cNvSpPr>
            <a:spLocks noGrp="1"/>
          </p:cNvSpPr>
          <p:nvPr>
            <p:ph type="dt" sz="half" idx="10"/>
          </p:nvPr>
        </p:nvSpPr>
        <p:spPr/>
        <p:txBody>
          <a:bodyPr/>
          <a:lstStyle/>
          <a:p>
            <a:fld id="{1A03E947-F3A7-4B6F-9A5C-BF00576DD6D8}" type="datetimeFigureOut">
              <a:rPr lang="en-GB" smtClean="0"/>
              <a:t>04/12/2024</a:t>
            </a:fld>
            <a:endParaRPr lang="en-GB"/>
          </a:p>
        </p:txBody>
      </p:sp>
      <p:sp>
        <p:nvSpPr>
          <p:cNvPr id="3" name="Footer Placeholder 2">
            <a:extLst>
              <a:ext uri="{FF2B5EF4-FFF2-40B4-BE49-F238E27FC236}">
                <a16:creationId xmlns:a16="http://schemas.microsoft.com/office/drawing/2014/main" id="{BD5DB8EF-4253-F91F-D4F0-FE61359D7F5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FB4A19E-76E9-40D0-6156-0182BDE9731F}"/>
              </a:ext>
            </a:extLst>
          </p:cNvPr>
          <p:cNvSpPr>
            <a:spLocks noGrp="1"/>
          </p:cNvSpPr>
          <p:nvPr>
            <p:ph type="sldNum" sz="quarter" idx="12"/>
          </p:nvPr>
        </p:nvSpPr>
        <p:spPr/>
        <p:txBody>
          <a:bodyPr/>
          <a:lstStyle/>
          <a:p>
            <a:fld id="{24707256-CDE8-4011-8E53-5C9D34DE46A2}" type="slidenum">
              <a:rPr lang="en-GB" smtClean="0"/>
              <a:t>‹#›</a:t>
            </a:fld>
            <a:endParaRPr lang="en-GB"/>
          </a:p>
        </p:txBody>
      </p:sp>
    </p:spTree>
    <p:extLst>
      <p:ext uri="{BB962C8B-B14F-4D97-AF65-F5344CB8AC3E}">
        <p14:creationId xmlns:p14="http://schemas.microsoft.com/office/powerpoint/2010/main" val="1244048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ADBDC-B961-DEDC-DBEE-4E305B58DE0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DF14DFE-D3E6-9D1D-7EBA-DAD5A6D2C92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DBF4F93-A7EC-29E5-C6D0-B909C1598AF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065FAC2-181F-97B4-FDA0-86E69A0EEBDD}"/>
              </a:ext>
            </a:extLst>
          </p:cNvPr>
          <p:cNvSpPr>
            <a:spLocks noGrp="1"/>
          </p:cNvSpPr>
          <p:nvPr>
            <p:ph type="dt" sz="half" idx="10"/>
          </p:nvPr>
        </p:nvSpPr>
        <p:spPr/>
        <p:txBody>
          <a:bodyPr/>
          <a:lstStyle/>
          <a:p>
            <a:fld id="{1A03E947-F3A7-4B6F-9A5C-BF00576DD6D8}" type="datetimeFigureOut">
              <a:rPr lang="en-GB" smtClean="0"/>
              <a:t>04/12/2024</a:t>
            </a:fld>
            <a:endParaRPr lang="en-GB"/>
          </a:p>
        </p:txBody>
      </p:sp>
      <p:sp>
        <p:nvSpPr>
          <p:cNvPr id="6" name="Footer Placeholder 5">
            <a:extLst>
              <a:ext uri="{FF2B5EF4-FFF2-40B4-BE49-F238E27FC236}">
                <a16:creationId xmlns:a16="http://schemas.microsoft.com/office/drawing/2014/main" id="{BE57227D-763A-E6AB-4B42-C3A5FA3D6B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155DC2-DD14-4153-1F14-BAEB3A97FE3A}"/>
              </a:ext>
            </a:extLst>
          </p:cNvPr>
          <p:cNvSpPr>
            <a:spLocks noGrp="1"/>
          </p:cNvSpPr>
          <p:nvPr>
            <p:ph type="sldNum" sz="quarter" idx="12"/>
          </p:nvPr>
        </p:nvSpPr>
        <p:spPr/>
        <p:txBody>
          <a:bodyPr/>
          <a:lstStyle/>
          <a:p>
            <a:fld id="{24707256-CDE8-4011-8E53-5C9D34DE46A2}" type="slidenum">
              <a:rPr lang="en-GB" smtClean="0"/>
              <a:t>‹#›</a:t>
            </a:fld>
            <a:endParaRPr lang="en-GB"/>
          </a:p>
        </p:txBody>
      </p:sp>
    </p:spTree>
    <p:extLst>
      <p:ext uri="{BB962C8B-B14F-4D97-AF65-F5344CB8AC3E}">
        <p14:creationId xmlns:p14="http://schemas.microsoft.com/office/powerpoint/2010/main" val="42202475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256F7-B1D5-47D2-086C-42D6E0CC01A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55499C5-DDAE-B30D-BE3D-C9B87CEAC0B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826B3516-A0DE-C2EE-3EE2-95F74705C49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ADCE6E0-B852-6022-0F49-5A9549AC8694}"/>
              </a:ext>
            </a:extLst>
          </p:cNvPr>
          <p:cNvSpPr>
            <a:spLocks noGrp="1"/>
          </p:cNvSpPr>
          <p:nvPr>
            <p:ph type="dt" sz="half" idx="10"/>
          </p:nvPr>
        </p:nvSpPr>
        <p:spPr/>
        <p:txBody>
          <a:bodyPr/>
          <a:lstStyle/>
          <a:p>
            <a:fld id="{1A03E947-F3A7-4B6F-9A5C-BF00576DD6D8}" type="datetimeFigureOut">
              <a:rPr lang="en-GB" smtClean="0"/>
              <a:t>04/12/2024</a:t>
            </a:fld>
            <a:endParaRPr lang="en-GB"/>
          </a:p>
        </p:txBody>
      </p:sp>
      <p:sp>
        <p:nvSpPr>
          <p:cNvPr id="6" name="Footer Placeholder 5">
            <a:extLst>
              <a:ext uri="{FF2B5EF4-FFF2-40B4-BE49-F238E27FC236}">
                <a16:creationId xmlns:a16="http://schemas.microsoft.com/office/drawing/2014/main" id="{08709C9E-832F-EAB3-16B8-5A6DEA070B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242449-4671-105A-6660-339D9ED19F40}"/>
              </a:ext>
            </a:extLst>
          </p:cNvPr>
          <p:cNvSpPr>
            <a:spLocks noGrp="1"/>
          </p:cNvSpPr>
          <p:nvPr>
            <p:ph type="sldNum" sz="quarter" idx="12"/>
          </p:nvPr>
        </p:nvSpPr>
        <p:spPr/>
        <p:txBody>
          <a:bodyPr/>
          <a:lstStyle/>
          <a:p>
            <a:fld id="{24707256-CDE8-4011-8E53-5C9D34DE46A2}" type="slidenum">
              <a:rPr lang="en-GB" smtClean="0"/>
              <a:t>‹#›</a:t>
            </a:fld>
            <a:endParaRPr lang="en-GB"/>
          </a:p>
        </p:txBody>
      </p:sp>
    </p:spTree>
    <p:extLst>
      <p:ext uri="{BB962C8B-B14F-4D97-AF65-F5344CB8AC3E}">
        <p14:creationId xmlns:p14="http://schemas.microsoft.com/office/powerpoint/2010/main" val="22681832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9E9A2-E8D6-A1D7-D570-5BE4BB430E5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793E351-65EE-13BC-1276-0AB9351B42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6C28B3-5D94-B3A6-FBD2-1D32730AA8D0}"/>
              </a:ext>
            </a:extLst>
          </p:cNvPr>
          <p:cNvSpPr>
            <a:spLocks noGrp="1"/>
          </p:cNvSpPr>
          <p:nvPr>
            <p:ph type="dt" sz="half" idx="10"/>
          </p:nvPr>
        </p:nvSpPr>
        <p:spPr/>
        <p:txBody>
          <a:bodyPr/>
          <a:lstStyle/>
          <a:p>
            <a:fld id="{1A03E947-F3A7-4B6F-9A5C-BF00576DD6D8}" type="datetimeFigureOut">
              <a:rPr lang="en-GB" smtClean="0"/>
              <a:t>04/12/2024</a:t>
            </a:fld>
            <a:endParaRPr lang="en-GB"/>
          </a:p>
        </p:txBody>
      </p:sp>
      <p:sp>
        <p:nvSpPr>
          <p:cNvPr id="5" name="Footer Placeholder 4">
            <a:extLst>
              <a:ext uri="{FF2B5EF4-FFF2-40B4-BE49-F238E27FC236}">
                <a16:creationId xmlns:a16="http://schemas.microsoft.com/office/drawing/2014/main" id="{375F3FBA-BC3F-5E03-905C-9E783BE418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55C428-4024-03B5-149A-EA5C0F66FC04}"/>
              </a:ext>
            </a:extLst>
          </p:cNvPr>
          <p:cNvSpPr>
            <a:spLocks noGrp="1"/>
          </p:cNvSpPr>
          <p:nvPr>
            <p:ph type="sldNum" sz="quarter" idx="12"/>
          </p:nvPr>
        </p:nvSpPr>
        <p:spPr/>
        <p:txBody>
          <a:bodyPr/>
          <a:lstStyle/>
          <a:p>
            <a:fld id="{24707256-CDE8-4011-8E53-5C9D34DE46A2}" type="slidenum">
              <a:rPr lang="en-GB" smtClean="0"/>
              <a:t>‹#›</a:t>
            </a:fld>
            <a:endParaRPr lang="en-GB"/>
          </a:p>
        </p:txBody>
      </p:sp>
    </p:spTree>
    <p:extLst>
      <p:ext uri="{BB962C8B-B14F-4D97-AF65-F5344CB8AC3E}">
        <p14:creationId xmlns:p14="http://schemas.microsoft.com/office/powerpoint/2010/main" val="20912639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F3E1CD-1C6F-5126-72E1-0D3BEBE324C4}"/>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6B7227F-2D3C-1FE4-B527-0ED4661D0FF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7D72F0-8E21-5B60-FDF2-70EE781BD348}"/>
              </a:ext>
            </a:extLst>
          </p:cNvPr>
          <p:cNvSpPr>
            <a:spLocks noGrp="1"/>
          </p:cNvSpPr>
          <p:nvPr>
            <p:ph type="dt" sz="half" idx="10"/>
          </p:nvPr>
        </p:nvSpPr>
        <p:spPr/>
        <p:txBody>
          <a:bodyPr/>
          <a:lstStyle/>
          <a:p>
            <a:fld id="{1A03E947-F3A7-4B6F-9A5C-BF00576DD6D8}" type="datetimeFigureOut">
              <a:rPr lang="en-GB" smtClean="0"/>
              <a:t>04/12/2024</a:t>
            </a:fld>
            <a:endParaRPr lang="en-GB"/>
          </a:p>
        </p:txBody>
      </p:sp>
      <p:sp>
        <p:nvSpPr>
          <p:cNvPr id="5" name="Footer Placeholder 4">
            <a:extLst>
              <a:ext uri="{FF2B5EF4-FFF2-40B4-BE49-F238E27FC236}">
                <a16:creationId xmlns:a16="http://schemas.microsoft.com/office/drawing/2014/main" id="{BB79F64B-208A-A3DF-0406-C49AD2CF72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C50654-E5EA-5E72-FC3D-3EBFC70760A7}"/>
              </a:ext>
            </a:extLst>
          </p:cNvPr>
          <p:cNvSpPr>
            <a:spLocks noGrp="1"/>
          </p:cNvSpPr>
          <p:nvPr>
            <p:ph type="sldNum" sz="quarter" idx="12"/>
          </p:nvPr>
        </p:nvSpPr>
        <p:spPr/>
        <p:txBody>
          <a:bodyPr/>
          <a:lstStyle/>
          <a:p>
            <a:fld id="{24707256-CDE8-4011-8E53-5C9D34DE46A2}" type="slidenum">
              <a:rPr lang="en-GB" smtClean="0"/>
              <a:t>‹#›</a:t>
            </a:fld>
            <a:endParaRPr lang="en-GB"/>
          </a:p>
        </p:txBody>
      </p:sp>
    </p:spTree>
    <p:extLst>
      <p:ext uri="{BB962C8B-B14F-4D97-AF65-F5344CB8AC3E}">
        <p14:creationId xmlns:p14="http://schemas.microsoft.com/office/powerpoint/2010/main" val="21312671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DFB87FA-FF0F-1F9A-22BD-997D3B424903}"/>
              </a:ext>
            </a:extLst>
          </p:cNvPr>
          <p:cNvSpPr>
            <a:spLocks noGrp="1"/>
          </p:cNvSpPr>
          <p:nvPr>
            <p:ph type="dt" sz="half" idx="10"/>
          </p:nvPr>
        </p:nvSpPr>
        <p:spPr>
          <a:xfrm>
            <a:off x="628650" y="4767263"/>
            <a:ext cx="2057400" cy="273844"/>
          </a:xfrm>
          <a:prstGeom prst="rect">
            <a:avLst/>
          </a:prstGeom>
        </p:spPr>
        <p:txBody>
          <a:bodyPr/>
          <a:lstStyle/>
          <a:p>
            <a:fld id="{3CC0D42C-2144-4C01-8FCA-82A32509E3C1}" type="datetimeFigureOut">
              <a:rPr lang="en-GB" smtClean="0"/>
              <a:t>04/12/2024</a:t>
            </a:fld>
            <a:endParaRPr lang="en-GB"/>
          </a:p>
        </p:txBody>
      </p:sp>
      <p:sp>
        <p:nvSpPr>
          <p:cNvPr id="5" name="Footer Placeholder 4">
            <a:extLst>
              <a:ext uri="{FF2B5EF4-FFF2-40B4-BE49-F238E27FC236}">
                <a16:creationId xmlns:a16="http://schemas.microsoft.com/office/drawing/2014/main" id="{9DD7399E-485D-6E5D-068C-544D4F3F8815}"/>
              </a:ext>
            </a:extLst>
          </p:cNvPr>
          <p:cNvSpPr>
            <a:spLocks noGrp="1"/>
          </p:cNvSpPr>
          <p:nvPr>
            <p:ph type="ftr" sz="quarter" idx="11"/>
          </p:nvPr>
        </p:nvSpPr>
        <p:spPr>
          <a:xfrm>
            <a:off x="3028950" y="4767263"/>
            <a:ext cx="3086100" cy="273844"/>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301B2FB-35BF-6D40-16BB-AB57DF190B93}"/>
              </a:ext>
            </a:extLst>
          </p:cNvPr>
          <p:cNvSpPr>
            <a:spLocks noGrp="1"/>
          </p:cNvSpPr>
          <p:nvPr>
            <p:ph type="sldNum" sz="quarter" idx="12"/>
          </p:nvPr>
        </p:nvSpPr>
        <p:spPr>
          <a:xfrm>
            <a:off x="6457950" y="4767263"/>
            <a:ext cx="2057400" cy="273844"/>
          </a:xfrm>
          <a:prstGeom prst="rect">
            <a:avLst/>
          </a:prstGeom>
        </p:spPr>
        <p:txBody>
          <a:bodyPr/>
          <a:lstStyle/>
          <a:p>
            <a:fld id="{FFE1CB2A-34F2-41D0-86EC-62BB89F849C8}" type="slidenum">
              <a:rPr lang="en-GB" smtClean="0"/>
              <a:t>‹#›</a:t>
            </a:fld>
            <a:endParaRPr lang="en-GB"/>
          </a:p>
        </p:txBody>
      </p:sp>
      <p:sp>
        <p:nvSpPr>
          <p:cNvPr id="7" name="Rectangle 6">
            <a:extLst>
              <a:ext uri="{FF2B5EF4-FFF2-40B4-BE49-F238E27FC236}">
                <a16:creationId xmlns:a16="http://schemas.microsoft.com/office/drawing/2014/main" id="{A1DC4B4D-D07D-03C1-E7F5-3CBE6F883FF6}"/>
              </a:ext>
            </a:extLst>
          </p:cNvPr>
          <p:cNvSpPr/>
          <p:nvPr userDrawn="1"/>
        </p:nvSpPr>
        <p:spPr>
          <a:xfrm>
            <a:off x="0" y="4704366"/>
            <a:ext cx="9144000" cy="439136"/>
          </a:xfrm>
          <a:prstGeom prst="rect">
            <a:avLst/>
          </a:prstGeom>
          <a:solidFill>
            <a:srgbClr val="44257D"/>
          </a:solidFill>
          <a:ln>
            <a:solidFill>
              <a:srgbClr val="442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 name="Picture 7">
            <a:extLst>
              <a:ext uri="{FF2B5EF4-FFF2-40B4-BE49-F238E27FC236}">
                <a16:creationId xmlns:a16="http://schemas.microsoft.com/office/drawing/2014/main" id="{B2C076E2-9692-E128-C912-0B821A981620}"/>
              </a:ext>
            </a:extLst>
          </p:cNvPr>
          <p:cNvPicPr>
            <a:picLocks noChangeAspect="1"/>
          </p:cNvPicPr>
          <p:nvPr userDrawn="1"/>
        </p:nvPicPr>
        <p:blipFill>
          <a:blip r:embed="rId2">
            <a:biLevel thresh="25000"/>
          </a:blip>
          <a:stretch>
            <a:fillRect/>
          </a:stretch>
        </p:blipFill>
        <p:spPr>
          <a:xfrm>
            <a:off x="7658932" y="4782053"/>
            <a:ext cx="349898" cy="329009"/>
          </a:xfrm>
          <a:prstGeom prst="rect">
            <a:avLst/>
          </a:prstGeom>
        </p:spPr>
      </p:pic>
      <p:pic>
        <p:nvPicPr>
          <p:cNvPr id="9" name="Picture 8">
            <a:extLst>
              <a:ext uri="{FF2B5EF4-FFF2-40B4-BE49-F238E27FC236}">
                <a16:creationId xmlns:a16="http://schemas.microsoft.com/office/drawing/2014/main" id="{DFAC8065-1C86-B857-385A-88C7FC6BD92C}"/>
              </a:ext>
            </a:extLst>
          </p:cNvPr>
          <p:cNvPicPr>
            <a:picLocks noChangeAspect="1"/>
          </p:cNvPicPr>
          <p:nvPr userDrawn="1"/>
        </p:nvPicPr>
        <p:blipFill>
          <a:blip r:embed="rId3">
            <a:biLevel thresh="25000"/>
          </a:blip>
          <a:stretch>
            <a:fillRect/>
          </a:stretch>
        </p:blipFill>
        <p:spPr>
          <a:xfrm>
            <a:off x="8165993" y="4763144"/>
            <a:ext cx="349898" cy="366829"/>
          </a:xfrm>
          <a:prstGeom prst="rect">
            <a:avLst/>
          </a:prstGeom>
        </p:spPr>
      </p:pic>
      <p:pic>
        <p:nvPicPr>
          <p:cNvPr id="10" name="Picture 9">
            <a:extLst>
              <a:ext uri="{FF2B5EF4-FFF2-40B4-BE49-F238E27FC236}">
                <a16:creationId xmlns:a16="http://schemas.microsoft.com/office/drawing/2014/main" id="{97A29C95-A9B5-DADC-8BB6-8A83FE8C1268}"/>
              </a:ext>
            </a:extLst>
          </p:cNvPr>
          <p:cNvPicPr>
            <a:picLocks noChangeAspect="1"/>
          </p:cNvPicPr>
          <p:nvPr userDrawn="1"/>
        </p:nvPicPr>
        <p:blipFill>
          <a:blip r:embed="rId4">
            <a:biLevel thresh="25000"/>
          </a:blip>
          <a:stretch>
            <a:fillRect/>
          </a:stretch>
        </p:blipFill>
        <p:spPr>
          <a:xfrm>
            <a:off x="8673054" y="4740519"/>
            <a:ext cx="366829" cy="366829"/>
          </a:xfrm>
          <a:prstGeom prst="rect">
            <a:avLst/>
          </a:prstGeom>
          <a:solidFill>
            <a:srgbClr val="44257D"/>
          </a:solidFill>
        </p:spPr>
      </p:pic>
      <p:pic>
        <p:nvPicPr>
          <p:cNvPr id="11" name="Picture 10">
            <a:extLst>
              <a:ext uri="{FF2B5EF4-FFF2-40B4-BE49-F238E27FC236}">
                <a16:creationId xmlns:a16="http://schemas.microsoft.com/office/drawing/2014/main" id="{DF9142CB-8AC5-8FB1-E840-3FB272AF0C88}"/>
              </a:ext>
            </a:extLst>
          </p:cNvPr>
          <p:cNvPicPr>
            <a:picLocks noChangeAspect="1"/>
          </p:cNvPicPr>
          <p:nvPr userDrawn="1"/>
        </p:nvPicPr>
        <p:blipFill>
          <a:blip r:embed="rId5"/>
          <a:stretch>
            <a:fillRect/>
          </a:stretch>
        </p:blipFill>
        <p:spPr>
          <a:xfrm>
            <a:off x="31925" y="4741098"/>
            <a:ext cx="2700715" cy="364382"/>
          </a:xfrm>
          <a:prstGeom prst="rect">
            <a:avLst/>
          </a:prstGeom>
        </p:spPr>
      </p:pic>
      <p:pic>
        <p:nvPicPr>
          <p:cNvPr id="12" name="Picture 11">
            <a:extLst>
              <a:ext uri="{FF2B5EF4-FFF2-40B4-BE49-F238E27FC236}">
                <a16:creationId xmlns:a16="http://schemas.microsoft.com/office/drawing/2014/main" id="{D4525675-6F42-C21B-5014-C78DE3EA0CC4}"/>
              </a:ext>
            </a:extLst>
          </p:cNvPr>
          <p:cNvPicPr>
            <a:picLocks noChangeAspect="1"/>
          </p:cNvPicPr>
          <p:nvPr userDrawn="1"/>
        </p:nvPicPr>
        <p:blipFill rotWithShape="1">
          <a:blip r:embed="rId6"/>
          <a:srcRect l="15690" t="12221"/>
          <a:stretch/>
        </p:blipFill>
        <p:spPr>
          <a:xfrm>
            <a:off x="5250977" y="102394"/>
            <a:ext cx="3788906" cy="1097528"/>
          </a:xfrm>
          <a:prstGeom prst="rect">
            <a:avLst/>
          </a:prstGeom>
        </p:spPr>
      </p:pic>
    </p:spTree>
    <p:extLst>
      <p:ext uri="{BB962C8B-B14F-4D97-AF65-F5344CB8AC3E}">
        <p14:creationId xmlns:p14="http://schemas.microsoft.com/office/powerpoint/2010/main" val="20561728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Plain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4257D"/>
                </a:solidFill>
                <a:latin typeface="Gilroy ExtraBold" pitchFamily="2" charset="77"/>
              </a:defRPr>
            </a:lvl1pPr>
          </a:lstStyle>
          <a:p>
            <a:r>
              <a:rPr lang="en-US"/>
              <a:t>Click to edit Master title style</a:t>
            </a:r>
          </a:p>
        </p:txBody>
      </p:sp>
      <p:sp>
        <p:nvSpPr>
          <p:cNvPr id="10" name="Content Placeholder 9"/>
          <p:cNvSpPr>
            <a:spLocks noGrp="1"/>
          </p:cNvSpPr>
          <p:nvPr>
            <p:ph sz="quarter" idx="13"/>
          </p:nvPr>
        </p:nvSpPr>
        <p:spPr>
          <a:xfrm>
            <a:off x="628650" y="1437146"/>
            <a:ext cx="7886700" cy="319945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36315FA1-0B8D-B0D4-D0A4-F6D4EF4BAF2D}"/>
              </a:ext>
            </a:extLst>
          </p:cNvPr>
          <p:cNvSpPr/>
          <p:nvPr userDrawn="1"/>
        </p:nvSpPr>
        <p:spPr>
          <a:xfrm>
            <a:off x="0" y="5006192"/>
            <a:ext cx="9144000" cy="137309"/>
          </a:xfrm>
          <a:prstGeom prst="rect">
            <a:avLst/>
          </a:prstGeom>
          <a:solidFill>
            <a:srgbClr val="442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43094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AEB7D5-1E81-A348-80E2-DA9697828BC1}" type="datetimeFigureOut">
              <a:rPr lang="en-US"/>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lue speech bubb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EE098F-51B7-5048-B5EF-E7084034826B}"/>
              </a:ext>
            </a:extLst>
          </p:cNvPr>
          <p:cNvPicPr>
            <a:picLocks noChangeAspect="1"/>
          </p:cNvPicPr>
          <p:nvPr userDrawn="1"/>
        </p:nvPicPr>
        <p:blipFill>
          <a:blip r:embed="rId2"/>
          <a:stretch>
            <a:fillRect/>
          </a:stretch>
        </p:blipFill>
        <p:spPr>
          <a:xfrm>
            <a:off x="847167" y="615203"/>
            <a:ext cx="7239680" cy="4758627"/>
          </a:xfrm>
          <a:prstGeom prst="rect">
            <a:avLst/>
          </a:prstGeom>
        </p:spPr>
      </p:pic>
      <p:sp>
        <p:nvSpPr>
          <p:cNvPr id="5" name="Content Placeholder 9"/>
          <p:cNvSpPr>
            <a:spLocks noGrp="1"/>
          </p:cNvSpPr>
          <p:nvPr>
            <p:ph sz="quarter" idx="13"/>
          </p:nvPr>
        </p:nvSpPr>
        <p:spPr>
          <a:xfrm>
            <a:off x="1970958" y="1135548"/>
            <a:ext cx="5202086" cy="2348004"/>
          </a:xfrm>
        </p:spPr>
        <p:txBody>
          <a:bodyPr anchor="ctr"/>
          <a:lstStyle>
            <a:lvl1pPr algn="ctr">
              <a:defRPr>
                <a:solidFill>
                  <a:schemeClr val="bg1"/>
                </a:solidFill>
                <a:latin typeface="Gilroy ExtraBold" pitchFamily="2" charset="77"/>
              </a:defRPr>
            </a:lvl1pPr>
            <a:lvl2pPr algn="ctr">
              <a:defRPr>
                <a:solidFill>
                  <a:schemeClr val="bg1"/>
                </a:solidFill>
                <a:latin typeface="Gilroy ExtraBold" pitchFamily="2" charset="77"/>
              </a:defRPr>
            </a:lvl2pPr>
            <a:lvl3pPr algn="ctr">
              <a:defRPr>
                <a:solidFill>
                  <a:schemeClr val="bg1"/>
                </a:solidFill>
                <a:latin typeface="Gilroy ExtraBold" pitchFamily="2" charset="77"/>
              </a:defRPr>
            </a:lvl3pPr>
            <a:lvl4pPr algn="ctr">
              <a:defRPr>
                <a:solidFill>
                  <a:schemeClr val="bg1"/>
                </a:solidFill>
                <a:latin typeface="Gilroy ExtraBold" pitchFamily="2" charset="77"/>
              </a:defRPr>
            </a:lvl4pPr>
            <a:lvl5pPr algn="ctr">
              <a:defRPr>
                <a:solidFill>
                  <a:schemeClr val="bg1"/>
                </a:solidFill>
                <a:latin typeface="Gilroy ExtraBold"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DEE0DA0C-5C04-4342-83ED-7158B7714967}"/>
              </a:ext>
            </a:extLst>
          </p:cNvPr>
          <p:cNvSpPr/>
          <p:nvPr userDrawn="1"/>
        </p:nvSpPr>
        <p:spPr>
          <a:xfrm>
            <a:off x="0" y="5003358"/>
            <a:ext cx="9144000" cy="140142"/>
          </a:xfrm>
          <a:prstGeom prst="rect">
            <a:avLst/>
          </a:prstGeom>
          <a:solidFill>
            <a:srgbClr val="4425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28929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71285-650A-4E19-974E-26084F255D72}"/>
              </a:ext>
            </a:extLst>
          </p:cNvPr>
          <p:cNvSpPr>
            <a:spLocks noGrp="1"/>
          </p:cNvSpPr>
          <p:nvPr>
            <p:ph type="title"/>
          </p:nvPr>
        </p:nvSpPr>
        <p:spPr>
          <a:xfrm>
            <a:off x="449076" y="390888"/>
            <a:ext cx="6936463" cy="572700"/>
          </a:xfrm>
        </p:spPr>
        <p:txBody>
          <a:bodyPr/>
          <a:lstStyle>
            <a:lvl1pPr>
              <a:defRPr b="1">
                <a:solidFill>
                  <a:schemeClr val="bg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lide Number Placeholder 2">
            <a:extLst>
              <a:ext uri="{FF2B5EF4-FFF2-40B4-BE49-F238E27FC236}">
                <a16:creationId xmlns:a16="http://schemas.microsoft.com/office/drawing/2014/main" id="{6F776DB8-7A4E-40F6-93EE-AA75FF818B30}"/>
              </a:ext>
            </a:extLst>
          </p:cNvPr>
          <p:cNvSpPr>
            <a:spLocks noGrp="1"/>
          </p:cNvSpPr>
          <p:nvPr>
            <p:ph type="sldNum" idx="10"/>
          </p:nvPr>
        </p:nvSpPr>
        <p:spPr/>
        <p:txBody>
          <a:bodyPr/>
          <a:lstStyle/>
          <a:p>
            <a:fld id="{00000000-1234-1234-1234-123412341234}" type="slidenum">
              <a:rPr lang="en" smtClean="0"/>
              <a:pPr/>
              <a:t>‹#›</a:t>
            </a:fld>
            <a:endParaRPr lang="en"/>
          </a:p>
        </p:txBody>
      </p:sp>
      <p:sp>
        <p:nvSpPr>
          <p:cNvPr id="5" name="Content Placeholder 4">
            <a:extLst>
              <a:ext uri="{FF2B5EF4-FFF2-40B4-BE49-F238E27FC236}">
                <a16:creationId xmlns:a16="http://schemas.microsoft.com/office/drawing/2014/main" id="{E3E7413F-5E3C-40C8-8362-BA3E1E1FE6EF}"/>
              </a:ext>
            </a:extLst>
          </p:cNvPr>
          <p:cNvSpPr>
            <a:spLocks noGrp="1"/>
          </p:cNvSpPr>
          <p:nvPr>
            <p:ph sz="quarter" idx="11"/>
          </p:nvPr>
        </p:nvSpPr>
        <p:spPr>
          <a:xfrm>
            <a:off x="448587" y="1139826"/>
            <a:ext cx="6936464" cy="3833813"/>
          </a:xfrm>
          <a:prstGeom prst="rect">
            <a:avLst/>
          </a:prstGeom>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576005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hasCustomPrompt="1"/>
          </p:nvPr>
        </p:nvSpPr>
        <p:spPr>
          <a:xfrm>
            <a:off x="199975" y="1743750"/>
            <a:ext cx="5991900" cy="1656000"/>
          </a:xfrm>
          <a:prstGeom prst="rect">
            <a:avLst/>
          </a:prstGeom>
        </p:spPr>
        <p:txBody>
          <a:bodyPr spcFirstLastPara="1" wrap="square" lIns="91425" tIns="91425" rIns="91425" bIns="91425" anchor="b" anchorCtr="0">
            <a:noAutofit/>
          </a:bodyPr>
          <a:lstStyle>
            <a:lvl1pPr lvl="0">
              <a:spcBef>
                <a:spcPts val="0"/>
              </a:spcBef>
              <a:spcAft>
                <a:spcPts val="0"/>
              </a:spcAft>
              <a:buClr>
                <a:srgbClr val="5C2684"/>
              </a:buClr>
              <a:buSzPts val="5200"/>
              <a:buFont typeface="Franklin Gothic"/>
              <a:buNone/>
              <a:defRPr sz="5200" b="0">
                <a:solidFill>
                  <a:schemeClr val="accent1"/>
                </a:solidFill>
                <a:latin typeface="Arial" panose="020B0604020202020204" pitchFamily="34" charset="0"/>
                <a:ea typeface="Arial" panose="020B0604020202020204" pitchFamily="34" charset="0"/>
                <a:cs typeface="Arial" panose="020B0604020202020204" pitchFamily="34" charset="0"/>
                <a:sym typeface="Franklin Gothic"/>
              </a:defRPr>
            </a:lvl1pPr>
            <a:lvl2pPr lvl="1">
              <a:spcBef>
                <a:spcPts val="0"/>
              </a:spcBef>
              <a:spcAft>
                <a:spcPts val="0"/>
              </a:spcAft>
              <a:buSzPts val="5200"/>
              <a:buFont typeface="Franklin Gothic"/>
              <a:buNone/>
              <a:defRPr sz="5200">
                <a:latin typeface="Franklin Gothic"/>
                <a:ea typeface="Franklin Gothic"/>
                <a:cs typeface="Franklin Gothic"/>
                <a:sym typeface="Franklin Gothic"/>
              </a:defRPr>
            </a:lvl2pPr>
            <a:lvl3pPr lvl="2">
              <a:spcBef>
                <a:spcPts val="0"/>
              </a:spcBef>
              <a:spcAft>
                <a:spcPts val="0"/>
              </a:spcAft>
              <a:buSzPts val="5200"/>
              <a:buFont typeface="Franklin Gothic"/>
              <a:buNone/>
              <a:defRPr sz="5200">
                <a:latin typeface="Franklin Gothic"/>
                <a:ea typeface="Franklin Gothic"/>
                <a:cs typeface="Franklin Gothic"/>
                <a:sym typeface="Franklin Gothic"/>
              </a:defRPr>
            </a:lvl3pPr>
            <a:lvl4pPr lvl="3">
              <a:spcBef>
                <a:spcPts val="0"/>
              </a:spcBef>
              <a:spcAft>
                <a:spcPts val="0"/>
              </a:spcAft>
              <a:buSzPts val="5200"/>
              <a:buFont typeface="Franklin Gothic"/>
              <a:buNone/>
              <a:defRPr sz="5200">
                <a:latin typeface="Franklin Gothic"/>
                <a:ea typeface="Franklin Gothic"/>
                <a:cs typeface="Franklin Gothic"/>
                <a:sym typeface="Franklin Gothic"/>
              </a:defRPr>
            </a:lvl4pPr>
            <a:lvl5pPr lvl="4">
              <a:spcBef>
                <a:spcPts val="0"/>
              </a:spcBef>
              <a:spcAft>
                <a:spcPts val="0"/>
              </a:spcAft>
              <a:buSzPts val="5200"/>
              <a:buFont typeface="Franklin Gothic"/>
              <a:buNone/>
              <a:defRPr sz="5200">
                <a:latin typeface="Franklin Gothic"/>
                <a:ea typeface="Franklin Gothic"/>
                <a:cs typeface="Franklin Gothic"/>
                <a:sym typeface="Franklin Gothic"/>
              </a:defRPr>
            </a:lvl5pPr>
            <a:lvl6pPr lvl="5">
              <a:spcBef>
                <a:spcPts val="0"/>
              </a:spcBef>
              <a:spcAft>
                <a:spcPts val="0"/>
              </a:spcAft>
              <a:buSzPts val="5200"/>
              <a:buFont typeface="Franklin Gothic"/>
              <a:buNone/>
              <a:defRPr sz="5200">
                <a:latin typeface="Franklin Gothic"/>
                <a:ea typeface="Franklin Gothic"/>
                <a:cs typeface="Franklin Gothic"/>
                <a:sym typeface="Franklin Gothic"/>
              </a:defRPr>
            </a:lvl6pPr>
            <a:lvl7pPr lvl="6">
              <a:spcBef>
                <a:spcPts val="0"/>
              </a:spcBef>
              <a:spcAft>
                <a:spcPts val="0"/>
              </a:spcAft>
              <a:buSzPts val="5200"/>
              <a:buFont typeface="Franklin Gothic"/>
              <a:buNone/>
              <a:defRPr sz="5200">
                <a:latin typeface="Franklin Gothic"/>
                <a:ea typeface="Franklin Gothic"/>
                <a:cs typeface="Franklin Gothic"/>
                <a:sym typeface="Franklin Gothic"/>
              </a:defRPr>
            </a:lvl7pPr>
            <a:lvl8pPr lvl="7">
              <a:spcBef>
                <a:spcPts val="0"/>
              </a:spcBef>
              <a:spcAft>
                <a:spcPts val="0"/>
              </a:spcAft>
              <a:buSzPts val="5200"/>
              <a:buFont typeface="Franklin Gothic"/>
              <a:buNone/>
              <a:defRPr sz="5200">
                <a:latin typeface="Franklin Gothic"/>
                <a:ea typeface="Franklin Gothic"/>
                <a:cs typeface="Franklin Gothic"/>
                <a:sym typeface="Franklin Gothic"/>
              </a:defRPr>
            </a:lvl8pPr>
            <a:lvl9pPr lvl="8">
              <a:spcBef>
                <a:spcPts val="0"/>
              </a:spcBef>
              <a:spcAft>
                <a:spcPts val="0"/>
              </a:spcAft>
              <a:buSzPts val="5200"/>
              <a:buFont typeface="Franklin Gothic"/>
              <a:buNone/>
              <a:defRPr sz="5200">
                <a:latin typeface="Franklin Gothic"/>
                <a:ea typeface="Franklin Gothic"/>
                <a:cs typeface="Franklin Gothic"/>
                <a:sym typeface="Franklin Gothic"/>
              </a:defRPr>
            </a:lvl9pPr>
          </a:lstStyle>
          <a:p>
            <a:r>
              <a:rPr lang="en-US" dirty="0"/>
              <a:t>Presentation Title Goes Here</a:t>
            </a:r>
          </a:p>
        </p:txBody>
      </p:sp>
      <p:pic>
        <p:nvPicPr>
          <p:cNvPr id="4" name="Google Shape;35;p6">
            <a:extLst>
              <a:ext uri="{FF2B5EF4-FFF2-40B4-BE49-F238E27FC236}">
                <a16:creationId xmlns:a16="http://schemas.microsoft.com/office/drawing/2014/main" id="{B838BA83-222C-42B6-8538-55A8FA939284}"/>
              </a:ext>
            </a:extLst>
          </p:cNvPr>
          <p:cNvPicPr preferRelativeResize="0"/>
          <p:nvPr userDrawn="1"/>
        </p:nvPicPr>
        <p:blipFill>
          <a:blip r:embed="rId2">
            <a:alphaModFix/>
          </a:blip>
          <a:stretch>
            <a:fillRect/>
          </a:stretch>
        </p:blipFill>
        <p:spPr>
          <a:xfrm>
            <a:off x="7664200" y="1384017"/>
            <a:ext cx="2959601" cy="2961870"/>
          </a:xfrm>
          <a:prstGeom prst="rect">
            <a:avLst/>
          </a:prstGeom>
          <a:noFill/>
          <a:ln>
            <a:noFill/>
          </a:ln>
        </p:spPr>
      </p:pic>
    </p:spTree>
    <p:extLst>
      <p:ext uri="{BB962C8B-B14F-4D97-AF65-F5344CB8AC3E}">
        <p14:creationId xmlns:p14="http://schemas.microsoft.com/office/powerpoint/2010/main" val="26990667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663200"/>
            <a:ext cx="44916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5C2684"/>
              </a:buClr>
              <a:buSzPts val="2500"/>
              <a:buFont typeface="Franklin Gothic"/>
              <a:buNone/>
              <a:defRPr sz="2500">
                <a:solidFill>
                  <a:schemeClr val="bg2"/>
                </a:solidFill>
                <a:latin typeface="Arial" panose="020B0604020202020204" pitchFamily="34" charset="0"/>
                <a:ea typeface="Arial" panose="020B0604020202020204" pitchFamily="34" charset="0"/>
                <a:cs typeface="Arial" panose="020B0604020202020204" pitchFamily="34" charset="0"/>
                <a:sym typeface="Franklin Gothic"/>
              </a:defRPr>
            </a:lvl1pPr>
            <a:lvl2pPr lvl="1">
              <a:spcBef>
                <a:spcPts val="0"/>
              </a:spcBef>
              <a:spcAft>
                <a:spcPts val="0"/>
              </a:spcAft>
              <a:buSzPts val="2800"/>
              <a:buFont typeface="Franklin Gothic"/>
              <a:buNone/>
              <a:defRPr>
                <a:latin typeface="Franklin Gothic"/>
                <a:ea typeface="Franklin Gothic"/>
                <a:cs typeface="Franklin Gothic"/>
                <a:sym typeface="Franklin Gothic"/>
              </a:defRPr>
            </a:lvl2pPr>
            <a:lvl3pPr lvl="2">
              <a:spcBef>
                <a:spcPts val="0"/>
              </a:spcBef>
              <a:spcAft>
                <a:spcPts val="0"/>
              </a:spcAft>
              <a:buSzPts val="2800"/>
              <a:buFont typeface="Franklin Gothic"/>
              <a:buNone/>
              <a:defRPr>
                <a:latin typeface="Franklin Gothic"/>
                <a:ea typeface="Franklin Gothic"/>
                <a:cs typeface="Franklin Gothic"/>
                <a:sym typeface="Franklin Gothic"/>
              </a:defRPr>
            </a:lvl3pPr>
            <a:lvl4pPr lvl="3">
              <a:spcBef>
                <a:spcPts val="0"/>
              </a:spcBef>
              <a:spcAft>
                <a:spcPts val="0"/>
              </a:spcAft>
              <a:buSzPts val="2800"/>
              <a:buFont typeface="Franklin Gothic"/>
              <a:buNone/>
              <a:defRPr>
                <a:latin typeface="Franklin Gothic"/>
                <a:ea typeface="Franklin Gothic"/>
                <a:cs typeface="Franklin Gothic"/>
                <a:sym typeface="Franklin Gothic"/>
              </a:defRPr>
            </a:lvl4pPr>
            <a:lvl5pPr lvl="4">
              <a:spcBef>
                <a:spcPts val="0"/>
              </a:spcBef>
              <a:spcAft>
                <a:spcPts val="0"/>
              </a:spcAft>
              <a:buSzPts val="2800"/>
              <a:buFont typeface="Franklin Gothic"/>
              <a:buNone/>
              <a:defRPr>
                <a:latin typeface="Franklin Gothic"/>
                <a:ea typeface="Franklin Gothic"/>
                <a:cs typeface="Franklin Gothic"/>
                <a:sym typeface="Franklin Gothic"/>
              </a:defRPr>
            </a:lvl5pPr>
            <a:lvl6pPr lvl="5">
              <a:spcBef>
                <a:spcPts val="0"/>
              </a:spcBef>
              <a:spcAft>
                <a:spcPts val="0"/>
              </a:spcAft>
              <a:buSzPts val="2800"/>
              <a:buFont typeface="Franklin Gothic"/>
              <a:buNone/>
              <a:defRPr>
                <a:latin typeface="Franklin Gothic"/>
                <a:ea typeface="Franklin Gothic"/>
                <a:cs typeface="Franklin Gothic"/>
                <a:sym typeface="Franklin Gothic"/>
              </a:defRPr>
            </a:lvl6pPr>
            <a:lvl7pPr lvl="6">
              <a:spcBef>
                <a:spcPts val="0"/>
              </a:spcBef>
              <a:spcAft>
                <a:spcPts val="0"/>
              </a:spcAft>
              <a:buSzPts val="2800"/>
              <a:buFont typeface="Franklin Gothic"/>
              <a:buNone/>
              <a:defRPr>
                <a:latin typeface="Franklin Gothic"/>
                <a:ea typeface="Franklin Gothic"/>
                <a:cs typeface="Franklin Gothic"/>
                <a:sym typeface="Franklin Gothic"/>
              </a:defRPr>
            </a:lvl7pPr>
            <a:lvl8pPr lvl="7">
              <a:spcBef>
                <a:spcPts val="0"/>
              </a:spcBef>
              <a:spcAft>
                <a:spcPts val="0"/>
              </a:spcAft>
              <a:buSzPts val="2800"/>
              <a:buFont typeface="Franklin Gothic"/>
              <a:buNone/>
              <a:defRPr>
                <a:latin typeface="Franklin Gothic"/>
                <a:ea typeface="Franklin Gothic"/>
                <a:cs typeface="Franklin Gothic"/>
                <a:sym typeface="Franklin Gothic"/>
              </a:defRPr>
            </a:lvl8pPr>
            <a:lvl9pPr lvl="8">
              <a:spcBef>
                <a:spcPts val="0"/>
              </a:spcBef>
              <a:spcAft>
                <a:spcPts val="0"/>
              </a:spcAft>
              <a:buSzPts val="2800"/>
              <a:buFont typeface="Franklin Gothic"/>
              <a:buNone/>
              <a:defRPr>
                <a:latin typeface="Franklin Gothic"/>
                <a:ea typeface="Franklin Gothic"/>
                <a:cs typeface="Franklin Gothic"/>
                <a:sym typeface="Franklin Gothic"/>
              </a:defRPr>
            </a:lvl9pPr>
          </a:lstStyle>
          <a:p>
            <a:r>
              <a:rPr lang="en-US"/>
              <a:t>Click to edit Master title style</a:t>
            </a:r>
            <a:endParaRPr/>
          </a:p>
        </p:txBody>
      </p:sp>
      <p:sp>
        <p:nvSpPr>
          <p:cNvPr id="15" name="Google Shape;15;p3"/>
          <p:cNvSpPr txBox="1">
            <a:spLocks noGrp="1"/>
          </p:cNvSpPr>
          <p:nvPr>
            <p:ph type="title" idx="2"/>
          </p:nvPr>
        </p:nvSpPr>
        <p:spPr>
          <a:xfrm>
            <a:off x="311700" y="1100100"/>
            <a:ext cx="5760300" cy="1563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5C2684"/>
              </a:buClr>
              <a:buSzPts val="2800"/>
              <a:buFont typeface="Franklin Gothic"/>
              <a:buNone/>
              <a:defRPr b="0">
                <a:solidFill>
                  <a:schemeClr val="bg2"/>
                </a:solidFill>
                <a:latin typeface="Arial" panose="020B0604020202020204" pitchFamily="34" charset="0"/>
                <a:ea typeface="Arial" panose="020B0604020202020204" pitchFamily="34" charset="0"/>
                <a:cs typeface="Arial" panose="020B0604020202020204" pitchFamily="34" charset="0"/>
                <a:sym typeface="Franklin Gothic"/>
              </a:defRPr>
            </a:lvl1pPr>
            <a:lvl2pPr lvl="1" rtl="0">
              <a:spcBef>
                <a:spcPts val="0"/>
              </a:spcBef>
              <a:spcAft>
                <a:spcPts val="0"/>
              </a:spcAft>
              <a:buSzPts val="2800"/>
              <a:buFont typeface="Franklin Gothic"/>
              <a:buNone/>
              <a:defRPr b="1">
                <a:latin typeface="Franklin Gothic"/>
                <a:ea typeface="Franklin Gothic"/>
                <a:cs typeface="Franklin Gothic"/>
                <a:sym typeface="Franklin Gothic"/>
              </a:defRPr>
            </a:lvl2pPr>
            <a:lvl3pPr lvl="2" rtl="0">
              <a:spcBef>
                <a:spcPts val="0"/>
              </a:spcBef>
              <a:spcAft>
                <a:spcPts val="0"/>
              </a:spcAft>
              <a:buSzPts val="2800"/>
              <a:buFont typeface="Franklin Gothic"/>
              <a:buNone/>
              <a:defRPr b="1">
                <a:latin typeface="Franklin Gothic"/>
                <a:ea typeface="Franklin Gothic"/>
                <a:cs typeface="Franklin Gothic"/>
                <a:sym typeface="Franklin Gothic"/>
              </a:defRPr>
            </a:lvl3pPr>
            <a:lvl4pPr lvl="3" rtl="0">
              <a:spcBef>
                <a:spcPts val="0"/>
              </a:spcBef>
              <a:spcAft>
                <a:spcPts val="0"/>
              </a:spcAft>
              <a:buSzPts val="2800"/>
              <a:buFont typeface="Franklin Gothic"/>
              <a:buNone/>
              <a:defRPr b="1">
                <a:latin typeface="Franklin Gothic"/>
                <a:ea typeface="Franklin Gothic"/>
                <a:cs typeface="Franklin Gothic"/>
                <a:sym typeface="Franklin Gothic"/>
              </a:defRPr>
            </a:lvl4pPr>
            <a:lvl5pPr lvl="4" rtl="0">
              <a:spcBef>
                <a:spcPts val="0"/>
              </a:spcBef>
              <a:spcAft>
                <a:spcPts val="0"/>
              </a:spcAft>
              <a:buSzPts val="2800"/>
              <a:buFont typeface="Franklin Gothic"/>
              <a:buNone/>
              <a:defRPr b="1">
                <a:latin typeface="Franklin Gothic"/>
                <a:ea typeface="Franklin Gothic"/>
                <a:cs typeface="Franklin Gothic"/>
                <a:sym typeface="Franklin Gothic"/>
              </a:defRPr>
            </a:lvl5pPr>
            <a:lvl6pPr lvl="5" rtl="0">
              <a:spcBef>
                <a:spcPts val="0"/>
              </a:spcBef>
              <a:spcAft>
                <a:spcPts val="0"/>
              </a:spcAft>
              <a:buSzPts val="2800"/>
              <a:buFont typeface="Franklin Gothic"/>
              <a:buNone/>
              <a:defRPr b="1">
                <a:latin typeface="Franklin Gothic"/>
                <a:ea typeface="Franklin Gothic"/>
                <a:cs typeface="Franklin Gothic"/>
                <a:sym typeface="Franklin Gothic"/>
              </a:defRPr>
            </a:lvl6pPr>
            <a:lvl7pPr lvl="6" rtl="0">
              <a:spcBef>
                <a:spcPts val="0"/>
              </a:spcBef>
              <a:spcAft>
                <a:spcPts val="0"/>
              </a:spcAft>
              <a:buSzPts val="2800"/>
              <a:buFont typeface="Franklin Gothic"/>
              <a:buNone/>
              <a:defRPr b="1">
                <a:latin typeface="Franklin Gothic"/>
                <a:ea typeface="Franklin Gothic"/>
                <a:cs typeface="Franklin Gothic"/>
                <a:sym typeface="Franklin Gothic"/>
              </a:defRPr>
            </a:lvl7pPr>
            <a:lvl8pPr lvl="7" rtl="0">
              <a:spcBef>
                <a:spcPts val="0"/>
              </a:spcBef>
              <a:spcAft>
                <a:spcPts val="0"/>
              </a:spcAft>
              <a:buSzPts val="2800"/>
              <a:buFont typeface="Franklin Gothic"/>
              <a:buNone/>
              <a:defRPr b="1">
                <a:latin typeface="Franklin Gothic"/>
                <a:ea typeface="Franklin Gothic"/>
                <a:cs typeface="Franklin Gothic"/>
                <a:sym typeface="Franklin Gothic"/>
              </a:defRPr>
            </a:lvl8pPr>
            <a:lvl9pPr lvl="8" rtl="0">
              <a:spcBef>
                <a:spcPts val="0"/>
              </a:spcBef>
              <a:spcAft>
                <a:spcPts val="0"/>
              </a:spcAft>
              <a:buSzPts val="2800"/>
              <a:buFont typeface="Franklin Gothic"/>
              <a:buNone/>
              <a:defRPr b="1">
                <a:latin typeface="Franklin Gothic"/>
                <a:ea typeface="Franklin Gothic"/>
                <a:cs typeface="Franklin Gothic"/>
                <a:sym typeface="Franklin Gothic"/>
              </a:defRPr>
            </a:lvl9pPr>
          </a:lstStyle>
          <a:p>
            <a:r>
              <a:rPr lang="en-US"/>
              <a:t>Click to edit Master title style</a:t>
            </a:r>
            <a:endParaRPr/>
          </a:p>
        </p:txBody>
      </p:sp>
      <p:pic>
        <p:nvPicPr>
          <p:cNvPr id="16" name="Google Shape;16;p3"/>
          <p:cNvPicPr preferRelativeResize="0"/>
          <p:nvPr/>
        </p:nvPicPr>
        <p:blipFill rotWithShape="1">
          <a:blip r:embed="rId2">
            <a:alphaModFix/>
          </a:blip>
          <a:srcRect r="55164"/>
          <a:stretch/>
        </p:blipFill>
        <p:spPr>
          <a:xfrm>
            <a:off x="7556901" y="1181726"/>
            <a:ext cx="1587100" cy="3537325"/>
          </a:xfrm>
          <a:prstGeom prst="rect">
            <a:avLst/>
          </a:prstGeom>
          <a:noFill/>
          <a:ln>
            <a:noFill/>
          </a:ln>
        </p:spPr>
      </p:pic>
    </p:spTree>
    <p:extLst>
      <p:ext uri="{BB962C8B-B14F-4D97-AF65-F5344CB8AC3E}">
        <p14:creationId xmlns:p14="http://schemas.microsoft.com/office/powerpoint/2010/main" val="8869889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large column" type="twoColTx" preserve="1">
  <p:cSld name="Title and large column">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654801" y="453000"/>
            <a:ext cx="716800" cy="4512895"/>
          </a:xfrm>
          <a:prstGeom prst="rect">
            <a:avLst/>
          </a:prstGeom>
        </p:spPr>
        <p:txBody>
          <a:bodyPr spcFirstLastPara="1" vert="vert270" wrap="square" lIns="91425" tIns="91425" rIns="91425" bIns="91425" anchor="t" anchorCtr="0">
            <a:noAutofit/>
          </a:bodyPr>
          <a:lstStyle>
            <a:lvl1pPr lvl="0" algn="ctr">
              <a:spcBef>
                <a:spcPts val="0"/>
              </a:spcBef>
              <a:spcAft>
                <a:spcPts val="0"/>
              </a:spcAft>
              <a:buClr>
                <a:srgbClr val="5C2684"/>
              </a:buClr>
              <a:buSzPts val="2000"/>
              <a:buFont typeface="Franklin Gothic"/>
              <a:buNone/>
              <a:defRPr sz="2000" b="0">
                <a:solidFill>
                  <a:schemeClr val="bg2"/>
                </a:solidFill>
                <a:latin typeface="Arial" panose="020B0604020202020204" pitchFamily="34" charset="0"/>
                <a:ea typeface="Arial" panose="020B0604020202020204" pitchFamily="34" charset="0"/>
                <a:cs typeface="Arial" panose="020B0604020202020204" pitchFamily="34" charset="0"/>
                <a:sym typeface="Franklin Gothic"/>
              </a:defRPr>
            </a:lvl1pPr>
            <a:lvl2pPr lvl="1">
              <a:spcBef>
                <a:spcPts val="0"/>
              </a:spcBef>
              <a:spcAft>
                <a:spcPts val="0"/>
              </a:spcAft>
              <a:buSzPts val="2000"/>
              <a:buFont typeface="Franklin Gothic"/>
              <a:buNone/>
              <a:defRPr sz="2000">
                <a:latin typeface="Franklin Gothic"/>
                <a:ea typeface="Franklin Gothic"/>
                <a:cs typeface="Franklin Gothic"/>
                <a:sym typeface="Franklin Gothic"/>
              </a:defRPr>
            </a:lvl2pPr>
            <a:lvl3pPr lvl="2">
              <a:spcBef>
                <a:spcPts val="0"/>
              </a:spcBef>
              <a:spcAft>
                <a:spcPts val="0"/>
              </a:spcAft>
              <a:buSzPts val="2000"/>
              <a:buFont typeface="Franklin Gothic"/>
              <a:buNone/>
              <a:defRPr sz="2000">
                <a:latin typeface="Franklin Gothic"/>
                <a:ea typeface="Franklin Gothic"/>
                <a:cs typeface="Franklin Gothic"/>
                <a:sym typeface="Franklin Gothic"/>
              </a:defRPr>
            </a:lvl3pPr>
            <a:lvl4pPr lvl="3">
              <a:spcBef>
                <a:spcPts val="0"/>
              </a:spcBef>
              <a:spcAft>
                <a:spcPts val="0"/>
              </a:spcAft>
              <a:buSzPts val="2000"/>
              <a:buFont typeface="Franklin Gothic"/>
              <a:buNone/>
              <a:defRPr sz="2000">
                <a:latin typeface="Franklin Gothic"/>
                <a:ea typeface="Franklin Gothic"/>
                <a:cs typeface="Franklin Gothic"/>
                <a:sym typeface="Franklin Gothic"/>
              </a:defRPr>
            </a:lvl4pPr>
            <a:lvl5pPr lvl="4">
              <a:spcBef>
                <a:spcPts val="0"/>
              </a:spcBef>
              <a:spcAft>
                <a:spcPts val="0"/>
              </a:spcAft>
              <a:buSzPts val="2000"/>
              <a:buFont typeface="Franklin Gothic"/>
              <a:buNone/>
              <a:defRPr sz="2000">
                <a:latin typeface="Franklin Gothic"/>
                <a:ea typeface="Franklin Gothic"/>
                <a:cs typeface="Franklin Gothic"/>
                <a:sym typeface="Franklin Gothic"/>
              </a:defRPr>
            </a:lvl5pPr>
            <a:lvl6pPr lvl="5">
              <a:spcBef>
                <a:spcPts val="0"/>
              </a:spcBef>
              <a:spcAft>
                <a:spcPts val="0"/>
              </a:spcAft>
              <a:buSzPts val="2000"/>
              <a:buFont typeface="Franklin Gothic"/>
              <a:buNone/>
              <a:defRPr sz="2000">
                <a:latin typeface="Franklin Gothic"/>
                <a:ea typeface="Franklin Gothic"/>
                <a:cs typeface="Franklin Gothic"/>
                <a:sym typeface="Franklin Gothic"/>
              </a:defRPr>
            </a:lvl6pPr>
            <a:lvl7pPr lvl="6">
              <a:spcBef>
                <a:spcPts val="0"/>
              </a:spcBef>
              <a:spcAft>
                <a:spcPts val="0"/>
              </a:spcAft>
              <a:buSzPts val="2000"/>
              <a:buFont typeface="Franklin Gothic"/>
              <a:buNone/>
              <a:defRPr sz="2000">
                <a:latin typeface="Franklin Gothic"/>
                <a:ea typeface="Franklin Gothic"/>
                <a:cs typeface="Franklin Gothic"/>
                <a:sym typeface="Franklin Gothic"/>
              </a:defRPr>
            </a:lvl7pPr>
            <a:lvl8pPr lvl="7">
              <a:spcBef>
                <a:spcPts val="0"/>
              </a:spcBef>
              <a:spcAft>
                <a:spcPts val="0"/>
              </a:spcAft>
              <a:buSzPts val="2000"/>
              <a:buFont typeface="Franklin Gothic"/>
              <a:buNone/>
              <a:defRPr sz="2000">
                <a:latin typeface="Franklin Gothic"/>
                <a:ea typeface="Franklin Gothic"/>
                <a:cs typeface="Franklin Gothic"/>
                <a:sym typeface="Franklin Gothic"/>
              </a:defRPr>
            </a:lvl8pPr>
            <a:lvl9pPr lvl="8">
              <a:spcBef>
                <a:spcPts val="0"/>
              </a:spcBef>
              <a:spcAft>
                <a:spcPts val="0"/>
              </a:spcAft>
              <a:buSzPts val="2000"/>
              <a:buFont typeface="Franklin Gothic"/>
              <a:buNone/>
              <a:defRPr sz="2000">
                <a:latin typeface="Franklin Gothic"/>
                <a:ea typeface="Franklin Gothic"/>
                <a:cs typeface="Franklin Gothic"/>
                <a:sym typeface="Franklin Gothic"/>
              </a:defRPr>
            </a:lvl9pPr>
          </a:lstStyle>
          <a:p>
            <a:r>
              <a:rPr lang="en-US"/>
              <a:t>Click to edit Master title style</a:t>
            </a:r>
            <a:endParaRPr/>
          </a:p>
        </p:txBody>
      </p:sp>
      <p:sp>
        <p:nvSpPr>
          <p:cNvPr id="20" name="Google Shape;20;p4"/>
          <p:cNvSpPr txBox="1">
            <a:spLocks noGrp="1"/>
          </p:cNvSpPr>
          <p:nvPr>
            <p:ph type="body" idx="1"/>
          </p:nvPr>
        </p:nvSpPr>
        <p:spPr>
          <a:xfrm>
            <a:off x="1577326" y="1152475"/>
            <a:ext cx="7271252" cy="381342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Clr>
                <a:srgbClr val="434343"/>
              </a:buClr>
              <a:buSzPts val="1400"/>
              <a:buFont typeface="Franklin Gothic"/>
              <a:buChar char="●"/>
              <a:defRPr sz="1800">
                <a:solidFill>
                  <a:schemeClr val="bg2"/>
                </a:solidFill>
                <a:latin typeface="Arial" panose="020B0604020202020204" pitchFamily="34" charset="0"/>
                <a:ea typeface="Arial" panose="020B0604020202020204" pitchFamily="34" charset="0"/>
                <a:cs typeface="Arial" panose="020B0604020202020204" pitchFamily="34" charset="0"/>
                <a:sym typeface="Franklin Gothic"/>
              </a:defRPr>
            </a:lvl1pPr>
            <a:lvl2pPr marL="914378" lvl="1" indent="-317492">
              <a:spcBef>
                <a:spcPts val="1600"/>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2pPr>
            <a:lvl3pPr marL="1371566" lvl="2" indent="-317492">
              <a:spcBef>
                <a:spcPts val="1600"/>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3pPr>
            <a:lvl4pPr marL="1828754" lvl="3" indent="-317492">
              <a:spcBef>
                <a:spcPts val="1600"/>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4pPr>
            <a:lvl5pPr marL="2285943" lvl="4" indent="-317492">
              <a:spcBef>
                <a:spcPts val="1600"/>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5pPr>
            <a:lvl6pPr marL="2743132" lvl="5" indent="-317492">
              <a:spcBef>
                <a:spcPts val="1600"/>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6pPr>
            <a:lvl7pPr marL="3200320" lvl="6" indent="-317492">
              <a:spcBef>
                <a:spcPts val="1600"/>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7pPr>
            <a:lvl8pPr marL="3657509" lvl="7" indent="-317492">
              <a:spcBef>
                <a:spcPts val="1600"/>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8pPr>
            <a:lvl9pPr marL="4114697" lvl="8" indent="-317492">
              <a:spcBef>
                <a:spcPts val="1600"/>
              </a:spcBef>
              <a:spcAft>
                <a:spcPts val="160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9pPr>
          </a:lstStyle>
          <a:p>
            <a:pPr lvl="0"/>
            <a:r>
              <a:rPr lang="en-US"/>
              <a:t>Edit Master text styles</a:t>
            </a:r>
          </a:p>
        </p:txBody>
      </p:sp>
      <p:sp>
        <p:nvSpPr>
          <p:cNvPr id="22" name="Google Shape;22;p4"/>
          <p:cNvSpPr txBox="1">
            <a:spLocks noGrp="1"/>
          </p:cNvSpPr>
          <p:nvPr>
            <p:ph type="title" idx="2"/>
          </p:nvPr>
        </p:nvSpPr>
        <p:spPr>
          <a:xfrm>
            <a:off x="1577326" y="453000"/>
            <a:ext cx="5696300" cy="4485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A7B5"/>
              </a:buClr>
              <a:buSzPts val="1400"/>
              <a:buFont typeface="Franklin Gothic"/>
              <a:buNone/>
              <a:defRPr sz="2000" b="0">
                <a:solidFill>
                  <a:schemeClr val="bg2"/>
                </a:solidFill>
                <a:latin typeface="Arial" panose="020B0604020202020204" pitchFamily="34" charset="0"/>
                <a:ea typeface="Arial" panose="020B0604020202020204" pitchFamily="34" charset="0"/>
                <a:cs typeface="Arial" panose="020B0604020202020204" pitchFamily="34" charset="0"/>
                <a:sym typeface="Franklin Gothic"/>
              </a:defRPr>
            </a:lvl1pPr>
            <a:lvl2pPr lvl="1" rtl="0">
              <a:spcBef>
                <a:spcPts val="0"/>
              </a:spcBef>
              <a:spcAft>
                <a:spcPts val="0"/>
              </a:spcAft>
              <a:buSzPts val="2000"/>
              <a:buFont typeface="Franklin Gothic"/>
              <a:buNone/>
              <a:defRPr sz="2000" b="1">
                <a:latin typeface="Franklin Gothic"/>
                <a:ea typeface="Franklin Gothic"/>
                <a:cs typeface="Franklin Gothic"/>
                <a:sym typeface="Franklin Gothic"/>
              </a:defRPr>
            </a:lvl2pPr>
            <a:lvl3pPr lvl="2" rtl="0">
              <a:spcBef>
                <a:spcPts val="0"/>
              </a:spcBef>
              <a:spcAft>
                <a:spcPts val="0"/>
              </a:spcAft>
              <a:buSzPts val="2000"/>
              <a:buFont typeface="Franklin Gothic"/>
              <a:buNone/>
              <a:defRPr sz="2000" b="1">
                <a:latin typeface="Franklin Gothic"/>
                <a:ea typeface="Franklin Gothic"/>
                <a:cs typeface="Franklin Gothic"/>
                <a:sym typeface="Franklin Gothic"/>
              </a:defRPr>
            </a:lvl3pPr>
            <a:lvl4pPr lvl="3" rtl="0">
              <a:spcBef>
                <a:spcPts val="0"/>
              </a:spcBef>
              <a:spcAft>
                <a:spcPts val="0"/>
              </a:spcAft>
              <a:buSzPts val="2000"/>
              <a:buFont typeface="Franklin Gothic"/>
              <a:buNone/>
              <a:defRPr sz="2000" b="1">
                <a:latin typeface="Franklin Gothic"/>
                <a:ea typeface="Franklin Gothic"/>
                <a:cs typeface="Franklin Gothic"/>
                <a:sym typeface="Franklin Gothic"/>
              </a:defRPr>
            </a:lvl4pPr>
            <a:lvl5pPr lvl="4" rtl="0">
              <a:spcBef>
                <a:spcPts val="0"/>
              </a:spcBef>
              <a:spcAft>
                <a:spcPts val="0"/>
              </a:spcAft>
              <a:buSzPts val="2000"/>
              <a:buFont typeface="Franklin Gothic"/>
              <a:buNone/>
              <a:defRPr sz="2000" b="1">
                <a:latin typeface="Franklin Gothic"/>
                <a:ea typeface="Franklin Gothic"/>
                <a:cs typeface="Franklin Gothic"/>
                <a:sym typeface="Franklin Gothic"/>
              </a:defRPr>
            </a:lvl5pPr>
            <a:lvl6pPr lvl="5" rtl="0">
              <a:spcBef>
                <a:spcPts val="0"/>
              </a:spcBef>
              <a:spcAft>
                <a:spcPts val="0"/>
              </a:spcAft>
              <a:buSzPts val="2000"/>
              <a:buFont typeface="Franklin Gothic"/>
              <a:buNone/>
              <a:defRPr sz="2000" b="1">
                <a:latin typeface="Franklin Gothic"/>
                <a:ea typeface="Franklin Gothic"/>
                <a:cs typeface="Franklin Gothic"/>
                <a:sym typeface="Franklin Gothic"/>
              </a:defRPr>
            </a:lvl6pPr>
            <a:lvl7pPr lvl="6" rtl="0">
              <a:spcBef>
                <a:spcPts val="0"/>
              </a:spcBef>
              <a:spcAft>
                <a:spcPts val="0"/>
              </a:spcAft>
              <a:buSzPts val="2000"/>
              <a:buFont typeface="Franklin Gothic"/>
              <a:buNone/>
              <a:defRPr sz="2000" b="1">
                <a:latin typeface="Franklin Gothic"/>
                <a:ea typeface="Franklin Gothic"/>
                <a:cs typeface="Franklin Gothic"/>
                <a:sym typeface="Franklin Gothic"/>
              </a:defRPr>
            </a:lvl7pPr>
            <a:lvl8pPr lvl="7" rtl="0">
              <a:spcBef>
                <a:spcPts val="0"/>
              </a:spcBef>
              <a:spcAft>
                <a:spcPts val="0"/>
              </a:spcAft>
              <a:buSzPts val="2000"/>
              <a:buFont typeface="Franklin Gothic"/>
              <a:buNone/>
              <a:defRPr sz="2000" b="1">
                <a:latin typeface="Franklin Gothic"/>
                <a:ea typeface="Franklin Gothic"/>
                <a:cs typeface="Franklin Gothic"/>
                <a:sym typeface="Franklin Gothic"/>
              </a:defRPr>
            </a:lvl8pPr>
            <a:lvl9pPr lvl="8" rtl="0">
              <a:spcBef>
                <a:spcPts val="0"/>
              </a:spcBef>
              <a:spcAft>
                <a:spcPts val="0"/>
              </a:spcAft>
              <a:buSzPts val="2000"/>
              <a:buFont typeface="Franklin Gothic"/>
              <a:buNone/>
              <a:defRPr sz="2000" b="1">
                <a:latin typeface="Franklin Gothic"/>
                <a:ea typeface="Franklin Gothic"/>
                <a:cs typeface="Franklin Gothic"/>
                <a:sym typeface="Franklin Gothic"/>
              </a:defRPr>
            </a:lvl9pPr>
          </a:lstStyle>
          <a:p>
            <a:r>
              <a:rPr lang="en-US"/>
              <a:t>Click to edit Master title style</a:t>
            </a:r>
            <a:endParaRPr/>
          </a:p>
        </p:txBody>
      </p:sp>
    </p:spTree>
    <p:extLst>
      <p:ext uri="{BB962C8B-B14F-4D97-AF65-F5344CB8AC3E}">
        <p14:creationId xmlns:p14="http://schemas.microsoft.com/office/powerpoint/2010/main" val="27158561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large column 1" preserve="1">
  <p:cSld name="Title and large column 1">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654800" y="453000"/>
            <a:ext cx="5224799" cy="4485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5C2684"/>
              </a:buClr>
              <a:buSzPts val="2000"/>
              <a:buFont typeface="Franklin Gothic"/>
              <a:buNone/>
              <a:defRPr sz="2000" b="1">
                <a:solidFill>
                  <a:schemeClr val="bg2"/>
                </a:solidFill>
                <a:latin typeface="Arial" panose="020B0604020202020204" pitchFamily="34" charset="0"/>
                <a:ea typeface="Arial" panose="020B0604020202020204" pitchFamily="34" charset="0"/>
                <a:cs typeface="Arial" panose="020B0604020202020204" pitchFamily="34" charset="0"/>
                <a:sym typeface="Franklin Gothic"/>
              </a:defRPr>
            </a:lvl1pPr>
            <a:lvl2pPr lvl="1" rtl="0">
              <a:spcBef>
                <a:spcPts val="0"/>
              </a:spcBef>
              <a:spcAft>
                <a:spcPts val="0"/>
              </a:spcAft>
              <a:buSzPts val="2000"/>
              <a:buFont typeface="Franklin Gothic"/>
              <a:buNone/>
              <a:defRPr sz="2000">
                <a:latin typeface="Franklin Gothic"/>
                <a:ea typeface="Franklin Gothic"/>
                <a:cs typeface="Franklin Gothic"/>
                <a:sym typeface="Franklin Gothic"/>
              </a:defRPr>
            </a:lvl2pPr>
            <a:lvl3pPr lvl="2" rtl="0">
              <a:spcBef>
                <a:spcPts val="0"/>
              </a:spcBef>
              <a:spcAft>
                <a:spcPts val="0"/>
              </a:spcAft>
              <a:buSzPts val="2000"/>
              <a:buFont typeface="Franklin Gothic"/>
              <a:buNone/>
              <a:defRPr sz="2000">
                <a:latin typeface="Franklin Gothic"/>
                <a:ea typeface="Franklin Gothic"/>
                <a:cs typeface="Franklin Gothic"/>
                <a:sym typeface="Franklin Gothic"/>
              </a:defRPr>
            </a:lvl3pPr>
            <a:lvl4pPr lvl="3" rtl="0">
              <a:spcBef>
                <a:spcPts val="0"/>
              </a:spcBef>
              <a:spcAft>
                <a:spcPts val="0"/>
              </a:spcAft>
              <a:buSzPts val="2000"/>
              <a:buFont typeface="Franklin Gothic"/>
              <a:buNone/>
              <a:defRPr sz="2000">
                <a:latin typeface="Franklin Gothic"/>
                <a:ea typeface="Franklin Gothic"/>
                <a:cs typeface="Franklin Gothic"/>
                <a:sym typeface="Franklin Gothic"/>
              </a:defRPr>
            </a:lvl4pPr>
            <a:lvl5pPr lvl="4" rtl="0">
              <a:spcBef>
                <a:spcPts val="0"/>
              </a:spcBef>
              <a:spcAft>
                <a:spcPts val="0"/>
              </a:spcAft>
              <a:buSzPts val="2000"/>
              <a:buFont typeface="Franklin Gothic"/>
              <a:buNone/>
              <a:defRPr sz="2000">
                <a:latin typeface="Franklin Gothic"/>
                <a:ea typeface="Franklin Gothic"/>
                <a:cs typeface="Franklin Gothic"/>
                <a:sym typeface="Franklin Gothic"/>
              </a:defRPr>
            </a:lvl5pPr>
            <a:lvl6pPr lvl="5" rtl="0">
              <a:spcBef>
                <a:spcPts val="0"/>
              </a:spcBef>
              <a:spcAft>
                <a:spcPts val="0"/>
              </a:spcAft>
              <a:buSzPts val="2000"/>
              <a:buFont typeface="Franklin Gothic"/>
              <a:buNone/>
              <a:defRPr sz="2000">
                <a:latin typeface="Franklin Gothic"/>
                <a:ea typeface="Franklin Gothic"/>
                <a:cs typeface="Franklin Gothic"/>
                <a:sym typeface="Franklin Gothic"/>
              </a:defRPr>
            </a:lvl6pPr>
            <a:lvl7pPr lvl="6" rtl="0">
              <a:spcBef>
                <a:spcPts val="0"/>
              </a:spcBef>
              <a:spcAft>
                <a:spcPts val="0"/>
              </a:spcAft>
              <a:buSzPts val="2000"/>
              <a:buFont typeface="Franklin Gothic"/>
              <a:buNone/>
              <a:defRPr sz="2000">
                <a:latin typeface="Franklin Gothic"/>
                <a:ea typeface="Franklin Gothic"/>
                <a:cs typeface="Franklin Gothic"/>
                <a:sym typeface="Franklin Gothic"/>
              </a:defRPr>
            </a:lvl7pPr>
            <a:lvl8pPr lvl="7" rtl="0">
              <a:spcBef>
                <a:spcPts val="0"/>
              </a:spcBef>
              <a:spcAft>
                <a:spcPts val="0"/>
              </a:spcAft>
              <a:buSzPts val="2000"/>
              <a:buFont typeface="Franklin Gothic"/>
              <a:buNone/>
              <a:defRPr sz="2000">
                <a:latin typeface="Franklin Gothic"/>
                <a:ea typeface="Franklin Gothic"/>
                <a:cs typeface="Franklin Gothic"/>
                <a:sym typeface="Franklin Gothic"/>
              </a:defRPr>
            </a:lvl8pPr>
            <a:lvl9pPr lvl="8" rtl="0">
              <a:spcBef>
                <a:spcPts val="0"/>
              </a:spcBef>
              <a:spcAft>
                <a:spcPts val="0"/>
              </a:spcAft>
              <a:buSzPts val="2000"/>
              <a:buFont typeface="Franklin Gothic"/>
              <a:buNone/>
              <a:defRPr sz="2000">
                <a:latin typeface="Franklin Gothic"/>
                <a:ea typeface="Franklin Gothic"/>
                <a:cs typeface="Franklin Gothic"/>
                <a:sym typeface="Franklin Gothic"/>
              </a:defRPr>
            </a:lvl9pPr>
          </a:lstStyle>
          <a:p>
            <a:r>
              <a:rPr lang="en-US"/>
              <a:t>Click to edit Master title style</a:t>
            </a:r>
            <a:endParaRPr/>
          </a:p>
        </p:txBody>
      </p:sp>
      <p:sp>
        <p:nvSpPr>
          <p:cNvPr id="32" name="Google Shape;32;p6"/>
          <p:cNvSpPr txBox="1">
            <a:spLocks noGrp="1"/>
          </p:cNvSpPr>
          <p:nvPr>
            <p:ph type="body" idx="1"/>
          </p:nvPr>
        </p:nvSpPr>
        <p:spPr>
          <a:xfrm>
            <a:off x="654800" y="1476432"/>
            <a:ext cx="5224800" cy="3092444"/>
          </a:xfrm>
          <a:prstGeom prst="rect">
            <a:avLst/>
          </a:prstGeom>
        </p:spPr>
        <p:txBody>
          <a:bodyPr spcFirstLastPara="1" wrap="square" lIns="91425" tIns="91425" rIns="91425" bIns="91425" anchor="t" anchorCtr="0">
            <a:noAutofit/>
          </a:bodyPr>
          <a:lstStyle>
            <a:lvl1pPr marL="457189" lvl="0" indent="-317492" rtl="0">
              <a:spcBef>
                <a:spcPts val="0"/>
              </a:spcBef>
              <a:spcAft>
                <a:spcPts val="0"/>
              </a:spcAft>
              <a:buClr>
                <a:srgbClr val="434343"/>
              </a:buClr>
              <a:buSzPts val="1400"/>
              <a:buFont typeface="Franklin Gothic"/>
              <a:buChar char="●"/>
              <a:defRPr sz="1400">
                <a:solidFill>
                  <a:schemeClr val="bg2"/>
                </a:solidFill>
                <a:latin typeface="Arial" panose="020B0604020202020204" pitchFamily="34" charset="0"/>
                <a:ea typeface="Arial" panose="020B0604020202020204" pitchFamily="34" charset="0"/>
                <a:cs typeface="Arial" panose="020B0604020202020204" pitchFamily="34" charset="0"/>
                <a:sym typeface="Franklin Gothic"/>
              </a:defRPr>
            </a:lvl1pPr>
            <a:lvl2pPr marL="914378" lvl="1" indent="-317492" rtl="0">
              <a:spcBef>
                <a:spcPts val="1600"/>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2pPr>
            <a:lvl3pPr marL="1371566" lvl="2" indent="-317492" rtl="0">
              <a:spcBef>
                <a:spcPts val="1600"/>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3pPr>
            <a:lvl4pPr marL="1828754" lvl="3" indent="-317492" rtl="0">
              <a:spcBef>
                <a:spcPts val="1600"/>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4pPr>
            <a:lvl5pPr marL="2285943" lvl="4" indent="-317492" rtl="0">
              <a:spcBef>
                <a:spcPts val="1600"/>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5pPr>
            <a:lvl6pPr marL="2743132" lvl="5" indent="-317492" rtl="0">
              <a:spcBef>
                <a:spcPts val="1600"/>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6pPr>
            <a:lvl7pPr marL="3200320" lvl="6" indent="-317492" rtl="0">
              <a:spcBef>
                <a:spcPts val="1600"/>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7pPr>
            <a:lvl8pPr marL="3657509" lvl="7" indent="-317492" rtl="0">
              <a:spcBef>
                <a:spcPts val="1600"/>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8pPr>
            <a:lvl9pPr marL="4114697" lvl="8" indent="-317492" rtl="0">
              <a:spcBef>
                <a:spcPts val="1600"/>
              </a:spcBef>
              <a:spcAft>
                <a:spcPts val="160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9pPr>
          </a:lstStyle>
          <a:p>
            <a:pPr lvl="0"/>
            <a:r>
              <a:rPr lang="en-US"/>
              <a:t>Edit Master text styles</a:t>
            </a:r>
          </a:p>
        </p:txBody>
      </p:sp>
      <p:sp>
        <p:nvSpPr>
          <p:cNvPr id="34" name="Google Shape;34;p6"/>
          <p:cNvSpPr txBox="1">
            <a:spLocks noGrp="1"/>
          </p:cNvSpPr>
          <p:nvPr>
            <p:ph type="title" idx="2"/>
          </p:nvPr>
        </p:nvSpPr>
        <p:spPr>
          <a:xfrm>
            <a:off x="654799" y="991734"/>
            <a:ext cx="5224800" cy="394465"/>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A7B5"/>
              </a:buClr>
              <a:buSzPts val="1400"/>
              <a:buFont typeface="Franklin Gothic"/>
              <a:buNone/>
              <a:defRPr sz="1400" b="1">
                <a:solidFill>
                  <a:schemeClr val="bg2"/>
                </a:solidFill>
                <a:latin typeface="Arial" panose="020B0604020202020204" pitchFamily="34" charset="0"/>
                <a:ea typeface="Arial" panose="020B0604020202020204" pitchFamily="34" charset="0"/>
                <a:cs typeface="Arial" panose="020B0604020202020204" pitchFamily="34" charset="0"/>
                <a:sym typeface="Franklin Gothic"/>
              </a:defRPr>
            </a:lvl1pPr>
            <a:lvl2pPr lvl="1" rtl="0">
              <a:spcBef>
                <a:spcPts val="0"/>
              </a:spcBef>
              <a:spcAft>
                <a:spcPts val="0"/>
              </a:spcAft>
              <a:buSzPts val="2000"/>
              <a:buFont typeface="Franklin Gothic"/>
              <a:buNone/>
              <a:defRPr sz="2000" b="1">
                <a:latin typeface="Franklin Gothic"/>
                <a:ea typeface="Franklin Gothic"/>
                <a:cs typeface="Franklin Gothic"/>
                <a:sym typeface="Franklin Gothic"/>
              </a:defRPr>
            </a:lvl2pPr>
            <a:lvl3pPr lvl="2" rtl="0">
              <a:spcBef>
                <a:spcPts val="0"/>
              </a:spcBef>
              <a:spcAft>
                <a:spcPts val="0"/>
              </a:spcAft>
              <a:buSzPts val="2000"/>
              <a:buFont typeface="Franklin Gothic"/>
              <a:buNone/>
              <a:defRPr sz="2000" b="1">
                <a:latin typeface="Franklin Gothic"/>
                <a:ea typeface="Franklin Gothic"/>
                <a:cs typeface="Franklin Gothic"/>
                <a:sym typeface="Franklin Gothic"/>
              </a:defRPr>
            </a:lvl3pPr>
            <a:lvl4pPr lvl="3" rtl="0">
              <a:spcBef>
                <a:spcPts val="0"/>
              </a:spcBef>
              <a:spcAft>
                <a:spcPts val="0"/>
              </a:spcAft>
              <a:buSzPts val="2000"/>
              <a:buFont typeface="Franklin Gothic"/>
              <a:buNone/>
              <a:defRPr sz="2000" b="1">
                <a:latin typeface="Franklin Gothic"/>
                <a:ea typeface="Franklin Gothic"/>
                <a:cs typeface="Franklin Gothic"/>
                <a:sym typeface="Franklin Gothic"/>
              </a:defRPr>
            </a:lvl4pPr>
            <a:lvl5pPr lvl="4" rtl="0">
              <a:spcBef>
                <a:spcPts val="0"/>
              </a:spcBef>
              <a:spcAft>
                <a:spcPts val="0"/>
              </a:spcAft>
              <a:buSzPts val="2000"/>
              <a:buFont typeface="Franklin Gothic"/>
              <a:buNone/>
              <a:defRPr sz="2000" b="1">
                <a:latin typeface="Franklin Gothic"/>
                <a:ea typeface="Franklin Gothic"/>
                <a:cs typeface="Franklin Gothic"/>
                <a:sym typeface="Franklin Gothic"/>
              </a:defRPr>
            </a:lvl5pPr>
            <a:lvl6pPr lvl="5" rtl="0">
              <a:spcBef>
                <a:spcPts val="0"/>
              </a:spcBef>
              <a:spcAft>
                <a:spcPts val="0"/>
              </a:spcAft>
              <a:buSzPts val="2000"/>
              <a:buFont typeface="Franklin Gothic"/>
              <a:buNone/>
              <a:defRPr sz="2000" b="1">
                <a:latin typeface="Franklin Gothic"/>
                <a:ea typeface="Franklin Gothic"/>
                <a:cs typeface="Franklin Gothic"/>
                <a:sym typeface="Franklin Gothic"/>
              </a:defRPr>
            </a:lvl6pPr>
            <a:lvl7pPr lvl="6" rtl="0">
              <a:spcBef>
                <a:spcPts val="0"/>
              </a:spcBef>
              <a:spcAft>
                <a:spcPts val="0"/>
              </a:spcAft>
              <a:buSzPts val="2000"/>
              <a:buFont typeface="Franklin Gothic"/>
              <a:buNone/>
              <a:defRPr sz="2000" b="1">
                <a:latin typeface="Franklin Gothic"/>
                <a:ea typeface="Franklin Gothic"/>
                <a:cs typeface="Franklin Gothic"/>
                <a:sym typeface="Franklin Gothic"/>
              </a:defRPr>
            </a:lvl7pPr>
            <a:lvl8pPr lvl="7" rtl="0">
              <a:spcBef>
                <a:spcPts val="0"/>
              </a:spcBef>
              <a:spcAft>
                <a:spcPts val="0"/>
              </a:spcAft>
              <a:buSzPts val="2000"/>
              <a:buFont typeface="Franklin Gothic"/>
              <a:buNone/>
              <a:defRPr sz="2000" b="1">
                <a:latin typeface="Franklin Gothic"/>
                <a:ea typeface="Franklin Gothic"/>
                <a:cs typeface="Franklin Gothic"/>
                <a:sym typeface="Franklin Gothic"/>
              </a:defRPr>
            </a:lvl8pPr>
            <a:lvl9pPr lvl="8" rtl="0">
              <a:spcBef>
                <a:spcPts val="0"/>
              </a:spcBef>
              <a:spcAft>
                <a:spcPts val="0"/>
              </a:spcAft>
              <a:buSzPts val="2000"/>
              <a:buFont typeface="Franklin Gothic"/>
              <a:buNone/>
              <a:defRPr sz="2000" b="1">
                <a:latin typeface="Franklin Gothic"/>
                <a:ea typeface="Franklin Gothic"/>
                <a:cs typeface="Franklin Gothic"/>
                <a:sym typeface="Franklin Gothic"/>
              </a:defRPr>
            </a:lvl9pPr>
          </a:lstStyle>
          <a:p>
            <a:r>
              <a:rPr lang="en-US"/>
              <a:t>Click to edit Master title style</a:t>
            </a:r>
            <a:endParaRPr/>
          </a:p>
        </p:txBody>
      </p:sp>
      <p:pic>
        <p:nvPicPr>
          <p:cNvPr id="35" name="Google Shape;35;p6"/>
          <p:cNvPicPr preferRelativeResize="0"/>
          <p:nvPr/>
        </p:nvPicPr>
        <p:blipFill>
          <a:blip r:embed="rId2">
            <a:alphaModFix/>
          </a:blip>
          <a:stretch>
            <a:fillRect/>
          </a:stretch>
        </p:blipFill>
        <p:spPr>
          <a:xfrm>
            <a:off x="6061551" y="1386198"/>
            <a:ext cx="2959601" cy="2961870"/>
          </a:xfrm>
          <a:prstGeom prst="rect">
            <a:avLst/>
          </a:prstGeom>
          <a:noFill/>
          <a:ln>
            <a:noFill/>
          </a:ln>
        </p:spPr>
      </p:pic>
      <p:sp>
        <p:nvSpPr>
          <p:cNvPr id="36" name="Google Shape;36;p6"/>
          <p:cNvSpPr txBox="1">
            <a:spLocks noGrp="1"/>
          </p:cNvSpPr>
          <p:nvPr>
            <p:ph type="body" idx="3"/>
          </p:nvPr>
        </p:nvSpPr>
        <p:spPr>
          <a:xfrm>
            <a:off x="6691900" y="2249738"/>
            <a:ext cx="1698900" cy="1234800"/>
          </a:xfrm>
          <a:prstGeom prst="rect">
            <a:avLst/>
          </a:prstGeom>
        </p:spPr>
        <p:txBody>
          <a:bodyPr spcFirstLastPara="1" wrap="square" lIns="91425" tIns="91425" rIns="91425" bIns="91425" anchor="t" anchorCtr="0">
            <a:noAutofit/>
          </a:bodyPr>
          <a:lstStyle>
            <a:lvl1pPr marL="92073" lvl="0" indent="-92073" rtl="0">
              <a:spcBef>
                <a:spcPts val="0"/>
              </a:spcBef>
              <a:spcAft>
                <a:spcPts val="0"/>
              </a:spcAft>
              <a:buClr>
                <a:srgbClr val="434343"/>
              </a:buClr>
              <a:buSzPts val="1000"/>
              <a:buFont typeface="Arial" panose="020B0604020202020204" pitchFamily="34" charset="0"/>
              <a:buChar char="•"/>
              <a:defRPr sz="1000">
                <a:solidFill>
                  <a:schemeClr val="bg2"/>
                </a:solidFill>
                <a:latin typeface="Arial" panose="020B0604020202020204" pitchFamily="34" charset="0"/>
                <a:ea typeface="Arial" panose="020B0604020202020204" pitchFamily="34" charset="0"/>
                <a:cs typeface="Arial" panose="020B0604020202020204" pitchFamily="34" charset="0"/>
                <a:sym typeface="Franklin Gothic"/>
              </a:defRPr>
            </a:lvl1pPr>
            <a:lvl2pPr marL="914378" lvl="1" indent="-292093" rtl="0">
              <a:spcBef>
                <a:spcPts val="1600"/>
              </a:spcBef>
              <a:spcAft>
                <a:spcPts val="0"/>
              </a:spcAft>
              <a:buClr>
                <a:srgbClr val="434343"/>
              </a:buClr>
              <a:buSzPts val="1000"/>
              <a:buFont typeface="Franklin Gothic"/>
              <a:buChar char="○"/>
              <a:defRPr sz="1000">
                <a:solidFill>
                  <a:srgbClr val="434343"/>
                </a:solidFill>
                <a:latin typeface="Franklin Gothic"/>
                <a:ea typeface="Franklin Gothic"/>
                <a:cs typeface="Franklin Gothic"/>
                <a:sym typeface="Franklin Gothic"/>
              </a:defRPr>
            </a:lvl2pPr>
            <a:lvl3pPr marL="1371566" lvl="2" indent="-292093" rtl="0">
              <a:spcBef>
                <a:spcPts val="1600"/>
              </a:spcBef>
              <a:spcAft>
                <a:spcPts val="0"/>
              </a:spcAft>
              <a:buClr>
                <a:srgbClr val="434343"/>
              </a:buClr>
              <a:buSzPts val="1000"/>
              <a:buFont typeface="Franklin Gothic"/>
              <a:buChar char="■"/>
              <a:defRPr sz="1000">
                <a:solidFill>
                  <a:srgbClr val="434343"/>
                </a:solidFill>
                <a:latin typeface="Franklin Gothic"/>
                <a:ea typeface="Franklin Gothic"/>
                <a:cs typeface="Franklin Gothic"/>
                <a:sym typeface="Franklin Gothic"/>
              </a:defRPr>
            </a:lvl3pPr>
            <a:lvl4pPr marL="1828754" lvl="3" indent="-292093" rtl="0">
              <a:spcBef>
                <a:spcPts val="1600"/>
              </a:spcBef>
              <a:spcAft>
                <a:spcPts val="0"/>
              </a:spcAft>
              <a:buClr>
                <a:srgbClr val="434343"/>
              </a:buClr>
              <a:buSzPts val="1000"/>
              <a:buFont typeface="Franklin Gothic"/>
              <a:buChar char="●"/>
              <a:defRPr sz="1000">
                <a:solidFill>
                  <a:srgbClr val="434343"/>
                </a:solidFill>
                <a:latin typeface="Franklin Gothic"/>
                <a:ea typeface="Franklin Gothic"/>
                <a:cs typeface="Franklin Gothic"/>
                <a:sym typeface="Franklin Gothic"/>
              </a:defRPr>
            </a:lvl4pPr>
            <a:lvl5pPr marL="2285943" lvl="4" indent="-292093" rtl="0">
              <a:spcBef>
                <a:spcPts val="1600"/>
              </a:spcBef>
              <a:spcAft>
                <a:spcPts val="0"/>
              </a:spcAft>
              <a:buClr>
                <a:srgbClr val="434343"/>
              </a:buClr>
              <a:buSzPts val="1000"/>
              <a:buFont typeface="Franklin Gothic"/>
              <a:buChar char="○"/>
              <a:defRPr sz="1000">
                <a:solidFill>
                  <a:srgbClr val="434343"/>
                </a:solidFill>
                <a:latin typeface="Franklin Gothic"/>
                <a:ea typeface="Franklin Gothic"/>
                <a:cs typeface="Franklin Gothic"/>
                <a:sym typeface="Franklin Gothic"/>
              </a:defRPr>
            </a:lvl5pPr>
            <a:lvl6pPr marL="2743132" lvl="5" indent="-292093" rtl="0">
              <a:spcBef>
                <a:spcPts val="1600"/>
              </a:spcBef>
              <a:spcAft>
                <a:spcPts val="0"/>
              </a:spcAft>
              <a:buClr>
                <a:srgbClr val="434343"/>
              </a:buClr>
              <a:buSzPts val="1000"/>
              <a:buFont typeface="Franklin Gothic"/>
              <a:buChar char="■"/>
              <a:defRPr sz="1000">
                <a:solidFill>
                  <a:srgbClr val="434343"/>
                </a:solidFill>
                <a:latin typeface="Franklin Gothic"/>
                <a:ea typeface="Franklin Gothic"/>
                <a:cs typeface="Franklin Gothic"/>
                <a:sym typeface="Franklin Gothic"/>
              </a:defRPr>
            </a:lvl6pPr>
            <a:lvl7pPr marL="3200320" lvl="6" indent="-292093" rtl="0">
              <a:spcBef>
                <a:spcPts val="1600"/>
              </a:spcBef>
              <a:spcAft>
                <a:spcPts val="0"/>
              </a:spcAft>
              <a:buClr>
                <a:srgbClr val="434343"/>
              </a:buClr>
              <a:buSzPts val="1000"/>
              <a:buFont typeface="Franklin Gothic"/>
              <a:buChar char="●"/>
              <a:defRPr sz="1000">
                <a:solidFill>
                  <a:srgbClr val="434343"/>
                </a:solidFill>
                <a:latin typeface="Franklin Gothic"/>
                <a:ea typeface="Franklin Gothic"/>
                <a:cs typeface="Franklin Gothic"/>
                <a:sym typeface="Franklin Gothic"/>
              </a:defRPr>
            </a:lvl7pPr>
            <a:lvl8pPr marL="3657509" lvl="7" indent="-292093" rtl="0">
              <a:spcBef>
                <a:spcPts val="1600"/>
              </a:spcBef>
              <a:spcAft>
                <a:spcPts val="0"/>
              </a:spcAft>
              <a:buClr>
                <a:srgbClr val="434343"/>
              </a:buClr>
              <a:buSzPts val="1000"/>
              <a:buFont typeface="Franklin Gothic"/>
              <a:buChar char="○"/>
              <a:defRPr sz="1000">
                <a:solidFill>
                  <a:srgbClr val="434343"/>
                </a:solidFill>
                <a:latin typeface="Franklin Gothic"/>
                <a:ea typeface="Franklin Gothic"/>
                <a:cs typeface="Franklin Gothic"/>
                <a:sym typeface="Franklin Gothic"/>
              </a:defRPr>
            </a:lvl8pPr>
            <a:lvl9pPr marL="4114697" lvl="8" indent="-292093" rtl="0">
              <a:spcBef>
                <a:spcPts val="1600"/>
              </a:spcBef>
              <a:spcAft>
                <a:spcPts val="1600"/>
              </a:spcAft>
              <a:buClr>
                <a:srgbClr val="434343"/>
              </a:buClr>
              <a:buSzPts val="1000"/>
              <a:buFont typeface="Franklin Gothic"/>
              <a:buChar char="■"/>
              <a:defRPr sz="1000">
                <a:solidFill>
                  <a:srgbClr val="434343"/>
                </a:solidFill>
                <a:latin typeface="Franklin Gothic"/>
                <a:ea typeface="Franklin Gothic"/>
                <a:cs typeface="Franklin Gothic"/>
                <a:sym typeface="Franklin Gothic"/>
              </a:defRPr>
            </a:lvl9pPr>
          </a:lstStyle>
          <a:p>
            <a:pPr lvl="0"/>
            <a:r>
              <a:rPr lang="en-US"/>
              <a:t>Edit Master text styles</a:t>
            </a:r>
          </a:p>
        </p:txBody>
      </p:sp>
    </p:spTree>
    <p:extLst>
      <p:ext uri="{BB962C8B-B14F-4D97-AF65-F5344CB8AC3E}">
        <p14:creationId xmlns:p14="http://schemas.microsoft.com/office/powerpoint/2010/main" val="1287076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large column 2" preserve="1">
  <p:cSld name="Title and large column 2">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564726" y="453000"/>
            <a:ext cx="6816025" cy="4485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5C2684"/>
              </a:buClr>
              <a:buSzPts val="2000"/>
              <a:buFont typeface="Franklin Gothic"/>
              <a:buNone/>
              <a:defRPr sz="2000" b="1">
                <a:solidFill>
                  <a:schemeClr val="bg2"/>
                </a:solidFill>
                <a:latin typeface="Arial" panose="020B0604020202020204" pitchFamily="34" charset="0"/>
                <a:ea typeface="Arial" panose="020B0604020202020204" pitchFamily="34" charset="0"/>
                <a:cs typeface="Arial" panose="020B0604020202020204" pitchFamily="34" charset="0"/>
                <a:sym typeface="Franklin Gothic"/>
              </a:defRPr>
            </a:lvl1pPr>
            <a:lvl2pPr lvl="1" rtl="0">
              <a:spcBef>
                <a:spcPts val="0"/>
              </a:spcBef>
              <a:spcAft>
                <a:spcPts val="0"/>
              </a:spcAft>
              <a:buSzPts val="2000"/>
              <a:buFont typeface="Franklin Gothic"/>
              <a:buNone/>
              <a:defRPr sz="2000">
                <a:latin typeface="Franklin Gothic"/>
                <a:ea typeface="Franklin Gothic"/>
                <a:cs typeface="Franklin Gothic"/>
                <a:sym typeface="Franklin Gothic"/>
              </a:defRPr>
            </a:lvl2pPr>
            <a:lvl3pPr lvl="2" rtl="0">
              <a:spcBef>
                <a:spcPts val="0"/>
              </a:spcBef>
              <a:spcAft>
                <a:spcPts val="0"/>
              </a:spcAft>
              <a:buSzPts val="2000"/>
              <a:buFont typeface="Franklin Gothic"/>
              <a:buNone/>
              <a:defRPr sz="2000">
                <a:latin typeface="Franklin Gothic"/>
                <a:ea typeface="Franklin Gothic"/>
                <a:cs typeface="Franklin Gothic"/>
                <a:sym typeface="Franklin Gothic"/>
              </a:defRPr>
            </a:lvl3pPr>
            <a:lvl4pPr lvl="3" rtl="0">
              <a:spcBef>
                <a:spcPts val="0"/>
              </a:spcBef>
              <a:spcAft>
                <a:spcPts val="0"/>
              </a:spcAft>
              <a:buSzPts val="2000"/>
              <a:buFont typeface="Franklin Gothic"/>
              <a:buNone/>
              <a:defRPr sz="2000">
                <a:latin typeface="Franklin Gothic"/>
                <a:ea typeface="Franklin Gothic"/>
                <a:cs typeface="Franklin Gothic"/>
                <a:sym typeface="Franklin Gothic"/>
              </a:defRPr>
            </a:lvl4pPr>
            <a:lvl5pPr lvl="4" rtl="0">
              <a:spcBef>
                <a:spcPts val="0"/>
              </a:spcBef>
              <a:spcAft>
                <a:spcPts val="0"/>
              </a:spcAft>
              <a:buSzPts val="2000"/>
              <a:buFont typeface="Franklin Gothic"/>
              <a:buNone/>
              <a:defRPr sz="2000">
                <a:latin typeface="Franklin Gothic"/>
                <a:ea typeface="Franklin Gothic"/>
                <a:cs typeface="Franklin Gothic"/>
                <a:sym typeface="Franklin Gothic"/>
              </a:defRPr>
            </a:lvl5pPr>
            <a:lvl6pPr lvl="5" rtl="0">
              <a:spcBef>
                <a:spcPts val="0"/>
              </a:spcBef>
              <a:spcAft>
                <a:spcPts val="0"/>
              </a:spcAft>
              <a:buSzPts val="2000"/>
              <a:buFont typeface="Franklin Gothic"/>
              <a:buNone/>
              <a:defRPr sz="2000">
                <a:latin typeface="Franklin Gothic"/>
                <a:ea typeface="Franklin Gothic"/>
                <a:cs typeface="Franklin Gothic"/>
                <a:sym typeface="Franklin Gothic"/>
              </a:defRPr>
            </a:lvl6pPr>
            <a:lvl7pPr lvl="6" rtl="0">
              <a:spcBef>
                <a:spcPts val="0"/>
              </a:spcBef>
              <a:spcAft>
                <a:spcPts val="0"/>
              </a:spcAft>
              <a:buSzPts val="2000"/>
              <a:buFont typeface="Franklin Gothic"/>
              <a:buNone/>
              <a:defRPr sz="2000">
                <a:latin typeface="Franklin Gothic"/>
                <a:ea typeface="Franklin Gothic"/>
                <a:cs typeface="Franklin Gothic"/>
                <a:sym typeface="Franklin Gothic"/>
              </a:defRPr>
            </a:lvl7pPr>
            <a:lvl8pPr lvl="7" rtl="0">
              <a:spcBef>
                <a:spcPts val="0"/>
              </a:spcBef>
              <a:spcAft>
                <a:spcPts val="0"/>
              </a:spcAft>
              <a:buSzPts val="2000"/>
              <a:buFont typeface="Franklin Gothic"/>
              <a:buNone/>
              <a:defRPr sz="2000">
                <a:latin typeface="Franklin Gothic"/>
                <a:ea typeface="Franklin Gothic"/>
                <a:cs typeface="Franklin Gothic"/>
                <a:sym typeface="Franklin Gothic"/>
              </a:defRPr>
            </a:lvl8pPr>
            <a:lvl9pPr lvl="8" rtl="0">
              <a:spcBef>
                <a:spcPts val="0"/>
              </a:spcBef>
              <a:spcAft>
                <a:spcPts val="0"/>
              </a:spcAft>
              <a:buSzPts val="2000"/>
              <a:buFont typeface="Franklin Gothic"/>
              <a:buNone/>
              <a:defRPr sz="2000">
                <a:latin typeface="Franklin Gothic"/>
                <a:ea typeface="Franklin Gothic"/>
                <a:cs typeface="Franklin Gothic"/>
                <a:sym typeface="Franklin Gothic"/>
              </a:defRPr>
            </a:lvl9pPr>
          </a:lstStyle>
          <a:p>
            <a:r>
              <a:rPr lang="en-US"/>
              <a:t>Click to edit Master title style</a:t>
            </a:r>
            <a:endParaRPr/>
          </a:p>
        </p:txBody>
      </p:sp>
      <p:sp>
        <p:nvSpPr>
          <p:cNvPr id="26" name="Google Shape;26;p5"/>
          <p:cNvSpPr txBox="1">
            <a:spLocks noGrp="1"/>
          </p:cNvSpPr>
          <p:nvPr>
            <p:ph type="body" idx="1"/>
          </p:nvPr>
        </p:nvSpPr>
        <p:spPr>
          <a:xfrm>
            <a:off x="3750150" y="1080252"/>
            <a:ext cx="3630600" cy="3488549"/>
          </a:xfrm>
          <a:prstGeom prst="rect">
            <a:avLst/>
          </a:prstGeom>
        </p:spPr>
        <p:txBody>
          <a:bodyPr spcFirstLastPara="1" wrap="square" lIns="91425" tIns="91425" rIns="91425" bIns="91425" anchor="t" anchorCtr="0">
            <a:noAutofit/>
          </a:bodyPr>
          <a:lstStyle>
            <a:lvl1pPr marL="266693" lvl="0" indent="-126997" rtl="0">
              <a:spcBef>
                <a:spcPts val="0"/>
              </a:spcBef>
              <a:spcAft>
                <a:spcPts val="0"/>
              </a:spcAft>
              <a:buClrTx/>
              <a:buSzPts val="1400"/>
              <a:buFont typeface="Arial" panose="020B0604020202020204" pitchFamily="34" charset="0"/>
              <a:buChar char="•"/>
              <a:defRPr sz="1400">
                <a:solidFill>
                  <a:schemeClr val="bg2"/>
                </a:solidFill>
                <a:latin typeface="Arial" panose="020B0604020202020204" pitchFamily="34" charset="0"/>
                <a:ea typeface="Arial" panose="020B0604020202020204" pitchFamily="34" charset="0"/>
                <a:cs typeface="Arial" panose="020B0604020202020204" pitchFamily="34" charset="0"/>
                <a:sym typeface="Franklin Gothic"/>
              </a:defRPr>
            </a:lvl1pPr>
            <a:lvl2pPr marL="596885" lvl="1" indent="0" rtl="0">
              <a:spcBef>
                <a:spcPts val="1600"/>
              </a:spcBef>
              <a:spcAft>
                <a:spcPts val="0"/>
              </a:spcAft>
              <a:buClr>
                <a:srgbClr val="434343"/>
              </a:buClr>
              <a:buSzPts val="1400"/>
              <a:buFont typeface="Franklin Gothic"/>
              <a:buNone/>
              <a:defRPr>
                <a:solidFill>
                  <a:srgbClr val="434343"/>
                </a:solidFill>
                <a:latin typeface="Franklin Gothic"/>
                <a:ea typeface="Franklin Gothic"/>
                <a:cs typeface="Franklin Gothic"/>
                <a:sym typeface="Franklin Gothic"/>
              </a:defRPr>
            </a:lvl2pPr>
            <a:lvl3pPr marL="1371566" lvl="2" indent="-317492" rtl="0">
              <a:spcBef>
                <a:spcPts val="1600"/>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3pPr>
            <a:lvl4pPr marL="1828754" lvl="3" indent="-317492" rtl="0">
              <a:spcBef>
                <a:spcPts val="1600"/>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4pPr>
            <a:lvl5pPr marL="2285943" lvl="4" indent="-317492" rtl="0">
              <a:spcBef>
                <a:spcPts val="1600"/>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5pPr>
            <a:lvl6pPr marL="2743132" lvl="5" indent="-317492" rtl="0">
              <a:spcBef>
                <a:spcPts val="1600"/>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6pPr>
            <a:lvl7pPr marL="3200320" lvl="6" indent="-317492" rtl="0">
              <a:spcBef>
                <a:spcPts val="1600"/>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7pPr>
            <a:lvl8pPr marL="3657509" lvl="7" indent="-317492" rtl="0">
              <a:spcBef>
                <a:spcPts val="1600"/>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8pPr>
            <a:lvl9pPr marL="4114697" lvl="8" indent="-317492" rtl="0">
              <a:spcBef>
                <a:spcPts val="1600"/>
              </a:spcBef>
              <a:spcAft>
                <a:spcPts val="160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9pPr>
          </a:lstStyle>
          <a:p>
            <a:pPr lvl="0"/>
            <a:r>
              <a:rPr lang="en-US"/>
              <a:t>Edit Master text styles</a:t>
            </a:r>
          </a:p>
        </p:txBody>
      </p:sp>
      <p:sp>
        <p:nvSpPr>
          <p:cNvPr id="28" name="Google Shape;28;p5"/>
          <p:cNvSpPr txBox="1">
            <a:spLocks noGrp="1"/>
          </p:cNvSpPr>
          <p:nvPr>
            <p:ph type="title" idx="2"/>
          </p:nvPr>
        </p:nvSpPr>
        <p:spPr>
          <a:xfrm>
            <a:off x="564725" y="1080251"/>
            <a:ext cx="3089700" cy="3488547"/>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A7B5"/>
              </a:buClr>
              <a:buSzPts val="1400"/>
              <a:buFont typeface="Franklin Gothic"/>
              <a:buNone/>
              <a:defRPr sz="1400" b="1">
                <a:solidFill>
                  <a:schemeClr val="bg2"/>
                </a:solidFill>
                <a:latin typeface="Arial" panose="020B0604020202020204" pitchFamily="34" charset="0"/>
                <a:ea typeface="Arial" panose="020B0604020202020204" pitchFamily="34" charset="0"/>
                <a:cs typeface="Arial" panose="020B0604020202020204" pitchFamily="34" charset="0"/>
                <a:sym typeface="Franklin Gothic"/>
              </a:defRPr>
            </a:lvl1pPr>
            <a:lvl2pPr lvl="1" rtl="0">
              <a:spcBef>
                <a:spcPts val="0"/>
              </a:spcBef>
              <a:spcAft>
                <a:spcPts val="0"/>
              </a:spcAft>
              <a:buSzPts val="2000"/>
              <a:buFont typeface="Franklin Gothic"/>
              <a:buNone/>
              <a:defRPr sz="2000" b="1">
                <a:latin typeface="Franklin Gothic"/>
                <a:ea typeface="Franklin Gothic"/>
                <a:cs typeface="Franklin Gothic"/>
                <a:sym typeface="Franklin Gothic"/>
              </a:defRPr>
            </a:lvl2pPr>
            <a:lvl3pPr lvl="2" rtl="0">
              <a:spcBef>
                <a:spcPts val="0"/>
              </a:spcBef>
              <a:spcAft>
                <a:spcPts val="0"/>
              </a:spcAft>
              <a:buSzPts val="2000"/>
              <a:buFont typeface="Franklin Gothic"/>
              <a:buNone/>
              <a:defRPr sz="2000" b="1">
                <a:latin typeface="Franklin Gothic"/>
                <a:ea typeface="Franklin Gothic"/>
                <a:cs typeface="Franklin Gothic"/>
                <a:sym typeface="Franklin Gothic"/>
              </a:defRPr>
            </a:lvl3pPr>
            <a:lvl4pPr lvl="3" rtl="0">
              <a:spcBef>
                <a:spcPts val="0"/>
              </a:spcBef>
              <a:spcAft>
                <a:spcPts val="0"/>
              </a:spcAft>
              <a:buSzPts val="2000"/>
              <a:buFont typeface="Franklin Gothic"/>
              <a:buNone/>
              <a:defRPr sz="2000" b="1">
                <a:latin typeface="Franklin Gothic"/>
                <a:ea typeface="Franklin Gothic"/>
                <a:cs typeface="Franklin Gothic"/>
                <a:sym typeface="Franklin Gothic"/>
              </a:defRPr>
            </a:lvl4pPr>
            <a:lvl5pPr lvl="4" rtl="0">
              <a:spcBef>
                <a:spcPts val="0"/>
              </a:spcBef>
              <a:spcAft>
                <a:spcPts val="0"/>
              </a:spcAft>
              <a:buSzPts val="2000"/>
              <a:buFont typeface="Franklin Gothic"/>
              <a:buNone/>
              <a:defRPr sz="2000" b="1">
                <a:latin typeface="Franklin Gothic"/>
                <a:ea typeface="Franklin Gothic"/>
                <a:cs typeface="Franklin Gothic"/>
                <a:sym typeface="Franklin Gothic"/>
              </a:defRPr>
            </a:lvl5pPr>
            <a:lvl6pPr lvl="5" rtl="0">
              <a:spcBef>
                <a:spcPts val="0"/>
              </a:spcBef>
              <a:spcAft>
                <a:spcPts val="0"/>
              </a:spcAft>
              <a:buSzPts val="2000"/>
              <a:buFont typeface="Franklin Gothic"/>
              <a:buNone/>
              <a:defRPr sz="2000" b="1">
                <a:latin typeface="Franklin Gothic"/>
                <a:ea typeface="Franklin Gothic"/>
                <a:cs typeface="Franklin Gothic"/>
                <a:sym typeface="Franklin Gothic"/>
              </a:defRPr>
            </a:lvl6pPr>
            <a:lvl7pPr lvl="6" rtl="0">
              <a:spcBef>
                <a:spcPts val="0"/>
              </a:spcBef>
              <a:spcAft>
                <a:spcPts val="0"/>
              </a:spcAft>
              <a:buSzPts val="2000"/>
              <a:buFont typeface="Franklin Gothic"/>
              <a:buNone/>
              <a:defRPr sz="2000" b="1">
                <a:latin typeface="Franklin Gothic"/>
                <a:ea typeface="Franklin Gothic"/>
                <a:cs typeface="Franklin Gothic"/>
                <a:sym typeface="Franklin Gothic"/>
              </a:defRPr>
            </a:lvl7pPr>
            <a:lvl8pPr lvl="7" rtl="0">
              <a:spcBef>
                <a:spcPts val="0"/>
              </a:spcBef>
              <a:spcAft>
                <a:spcPts val="0"/>
              </a:spcAft>
              <a:buSzPts val="2000"/>
              <a:buFont typeface="Franklin Gothic"/>
              <a:buNone/>
              <a:defRPr sz="2000" b="1">
                <a:latin typeface="Franklin Gothic"/>
                <a:ea typeface="Franklin Gothic"/>
                <a:cs typeface="Franklin Gothic"/>
                <a:sym typeface="Franklin Gothic"/>
              </a:defRPr>
            </a:lvl8pPr>
            <a:lvl9pPr lvl="8" rtl="0">
              <a:spcBef>
                <a:spcPts val="0"/>
              </a:spcBef>
              <a:spcAft>
                <a:spcPts val="0"/>
              </a:spcAft>
              <a:buSzPts val="2000"/>
              <a:buFont typeface="Franklin Gothic"/>
              <a:buNone/>
              <a:defRPr sz="2000" b="1">
                <a:latin typeface="Franklin Gothic"/>
                <a:ea typeface="Franklin Gothic"/>
                <a:cs typeface="Franklin Gothic"/>
                <a:sym typeface="Franklin Gothic"/>
              </a:defRPr>
            </a:lvl9pPr>
          </a:lstStyle>
          <a:p>
            <a:r>
              <a:rPr lang="en-US"/>
              <a:t>Click to edit Master title style</a:t>
            </a:r>
            <a:endParaRPr/>
          </a:p>
        </p:txBody>
      </p:sp>
    </p:spTree>
    <p:extLst>
      <p:ext uri="{BB962C8B-B14F-4D97-AF65-F5344CB8AC3E}">
        <p14:creationId xmlns:p14="http://schemas.microsoft.com/office/powerpoint/2010/main" val="35029793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776DB8-7A4E-40F6-93EE-AA75FF818B30}"/>
              </a:ext>
            </a:extLst>
          </p:cNvPr>
          <p:cNvSpPr>
            <a:spLocks noGrp="1"/>
          </p:cNvSpPr>
          <p:nvPr>
            <p:ph type="sldNum" idx="10"/>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7600410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465181" y="1237221"/>
            <a:ext cx="7737674" cy="1683096"/>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180001" y="118541"/>
            <a:ext cx="7862031" cy="283794"/>
          </a:xfrm>
          <a:prstGeom prst="rect">
            <a:avLst/>
          </a:prstGeom>
        </p:spPr>
        <p:txBody>
          <a:bodyPr/>
          <a:lstStyle>
            <a:lvl1pPr>
              <a:defRPr sz="1800" b="1">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pic>
        <p:nvPicPr>
          <p:cNvPr id="7" name="Picture 6" descr="A picture containing clipart&#10;&#10;Description generated with very high confidence">
            <a:extLst>
              <a:ext uri="{FF2B5EF4-FFF2-40B4-BE49-F238E27FC236}">
                <a16:creationId xmlns:a16="http://schemas.microsoft.com/office/drawing/2014/main" id="{7514094B-4A3E-4670-9267-851B73364378}"/>
              </a:ext>
            </a:extLst>
          </p:cNvPr>
          <p:cNvPicPr>
            <a:picLocks noChangeAspect="1"/>
          </p:cNvPicPr>
          <p:nvPr userDrawn="1"/>
        </p:nvPicPr>
        <p:blipFill>
          <a:blip r:embed="rId2"/>
          <a:stretch>
            <a:fillRect/>
          </a:stretch>
        </p:blipFill>
        <p:spPr>
          <a:xfrm>
            <a:off x="8100001" y="148794"/>
            <a:ext cx="802286" cy="243000"/>
          </a:xfrm>
          <a:prstGeom prst="rect">
            <a:avLst/>
          </a:prstGeom>
        </p:spPr>
      </p:pic>
    </p:spTree>
    <p:extLst>
      <p:ext uri="{BB962C8B-B14F-4D97-AF65-F5344CB8AC3E}">
        <p14:creationId xmlns:p14="http://schemas.microsoft.com/office/powerpoint/2010/main" val="24346444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4508F-67FC-4505-9BAB-B704F069F63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CEE8829-9116-4261-B3CC-494F04A9B4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81FF8E-68A5-4808-8DF7-C2B13F6DD175}"/>
              </a:ext>
            </a:extLst>
          </p:cNvPr>
          <p:cNvSpPr>
            <a:spLocks noGrp="1"/>
          </p:cNvSpPr>
          <p:nvPr>
            <p:ph type="dt" sz="half" idx="10"/>
          </p:nvPr>
        </p:nvSpPr>
        <p:spPr/>
        <p:txBody>
          <a:bodyPr/>
          <a:lstStyle/>
          <a:p>
            <a:fld id="{BCFCD288-8EF7-4574-94A8-CB01465B481C}" type="datetimeFigureOut">
              <a:rPr lang="en-GB" smtClean="0"/>
              <a:t>04/12/2024</a:t>
            </a:fld>
            <a:endParaRPr lang="en-GB" dirty="0"/>
          </a:p>
        </p:txBody>
      </p:sp>
      <p:sp>
        <p:nvSpPr>
          <p:cNvPr id="5" name="Footer Placeholder 4">
            <a:extLst>
              <a:ext uri="{FF2B5EF4-FFF2-40B4-BE49-F238E27FC236}">
                <a16:creationId xmlns:a16="http://schemas.microsoft.com/office/drawing/2014/main" id="{4292770F-BF76-4679-A432-C8EFA1B188C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344BF7F-2191-47C7-AC4A-988BAC9E3FBE}"/>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59694180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AEB7D5-1E81-A348-80E2-DA9697828BC1}" type="datetimeFigureOut">
              <a:rPr lang="en-US"/>
              <a:pPr/>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481BE811-85B1-498E-4F43-633A1CDAD2EB}"/>
              </a:ext>
            </a:extLst>
          </p:cNvPr>
          <p:cNvSpPr txBox="1">
            <a:spLocks noGrp="1"/>
          </p:cNvSpPr>
          <p:nvPr>
            <p:ph type="subTitle" idx="1"/>
          </p:nvPr>
        </p:nvSpPr>
        <p:spPr>
          <a:xfrm>
            <a:off x="4187501" y="2771104"/>
            <a:ext cx="3992398" cy="1241819"/>
          </a:xfrm>
          <a:prstGeom prst="rect">
            <a:avLst/>
          </a:prstGeom>
          <a:noFill/>
          <a:ln>
            <a:noFill/>
          </a:ln>
        </p:spPr>
        <p:txBody>
          <a:bodyPr vert="horz" wrap="square" lIns="91440" tIns="45720" rIns="91440" bIns="45720" anchor="t" anchorCtr="0" compatLnSpc="1">
            <a:noAutofit/>
          </a:bodyPr>
          <a:lstStyle>
            <a:lvl1pPr marL="0" marR="0" lvl="0" indent="0" defTabSz="685834" fontAlgn="auto">
              <a:spcAft>
                <a:spcPts val="0"/>
              </a:spcAft>
              <a:buNone/>
              <a:tabLst/>
              <a:defRPr lang="en-US" sz="1800" b="0" i="0" u="none" strike="noStrike" cap="none" spc="0" baseline="0">
                <a:solidFill>
                  <a:srgbClr val="000000"/>
                </a:solidFill>
                <a:uFillTx/>
                <a:latin typeface="Arial"/>
              </a:defRPr>
            </a:lvl1pPr>
          </a:lstStyle>
          <a:p>
            <a:pPr lvl="0"/>
            <a:r>
              <a:rPr lang="en-US"/>
              <a:t>Click to add subtitle </a:t>
            </a:r>
            <a:endParaRPr lang="en-GB"/>
          </a:p>
        </p:txBody>
      </p:sp>
      <p:pic>
        <p:nvPicPr>
          <p:cNvPr id="3" name="Picture 6">
            <a:extLst>
              <a:ext uri="{FF2B5EF4-FFF2-40B4-BE49-F238E27FC236}">
                <a16:creationId xmlns:a16="http://schemas.microsoft.com/office/drawing/2014/main" id="{07AC20CB-CCE5-FD3A-7FD7-EA352F1CB510}"/>
              </a:ext>
            </a:extLst>
          </p:cNvPr>
          <p:cNvPicPr>
            <a:picLocks noChangeAspect="1"/>
          </p:cNvPicPr>
          <p:nvPr/>
        </p:nvPicPr>
        <p:blipFill>
          <a:blip r:embed="rId2"/>
          <a:srcRect r="45593"/>
          <a:stretch>
            <a:fillRect/>
          </a:stretch>
        </p:blipFill>
        <p:spPr>
          <a:xfrm>
            <a:off x="-72701" y="0"/>
            <a:ext cx="4260203" cy="5143500"/>
          </a:xfrm>
          <a:prstGeom prst="rect">
            <a:avLst/>
          </a:prstGeom>
          <a:noFill/>
          <a:ln cap="flat">
            <a:noFill/>
          </a:ln>
        </p:spPr>
      </p:pic>
      <p:pic>
        <p:nvPicPr>
          <p:cNvPr id="4" name="Picture 7">
            <a:extLst>
              <a:ext uri="{FF2B5EF4-FFF2-40B4-BE49-F238E27FC236}">
                <a16:creationId xmlns:a16="http://schemas.microsoft.com/office/drawing/2014/main" id="{CF52AF79-F93D-7794-8C66-0CC882420852}"/>
              </a:ext>
            </a:extLst>
          </p:cNvPr>
          <p:cNvPicPr>
            <a:picLocks noChangeAspect="1"/>
          </p:cNvPicPr>
          <p:nvPr/>
        </p:nvPicPr>
        <p:blipFill>
          <a:blip r:embed="rId3"/>
          <a:stretch>
            <a:fillRect/>
          </a:stretch>
        </p:blipFill>
        <p:spPr>
          <a:xfrm>
            <a:off x="6068487" y="173109"/>
            <a:ext cx="2760592" cy="920199"/>
          </a:xfrm>
          <a:prstGeom prst="rect">
            <a:avLst/>
          </a:prstGeom>
          <a:noFill/>
          <a:ln cap="flat">
            <a:noFill/>
          </a:ln>
        </p:spPr>
      </p:pic>
      <p:sp>
        <p:nvSpPr>
          <p:cNvPr id="5" name="Title 1">
            <a:extLst>
              <a:ext uri="{FF2B5EF4-FFF2-40B4-BE49-F238E27FC236}">
                <a16:creationId xmlns:a16="http://schemas.microsoft.com/office/drawing/2014/main" id="{2A3C61F0-F7A9-7B11-AFB9-B12658DCD5DC}"/>
              </a:ext>
            </a:extLst>
          </p:cNvPr>
          <p:cNvSpPr txBox="1">
            <a:spLocks noGrp="1"/>
          </p:cNvSpPr>
          <p:nvPr>
            <p:ph type="ctrTitle"/>
          </p:nvPr>
        </p:nvSpPr>
        <p:spPr>
          <a:xfrm>
            <a:off x="4187501" y="910831"/>
            <a:ext cx="4641576" cy="1790699"/>
          </a:xfrm>
          <a:prstGeom prst="rect">
            <a:avLst/>
          </a:prstGeom>
          <a:noFill/>
          <a:ln>
            <a:noFill/>
          </a:ln>
        </p:spPr>
        <p:txBody>
          <a:bodyPr vert="horz" wrap="square" lIns="91440" tIns="45720" rIns="91440" bIns="45720" anchor="b" anchorCtr="0" compatLnSpc="1">
            <a:noAutofit/>
          </a:bodyPr>
          <a:lstStyle>
            <a:lvl1pPr marL="0" marR="0" lvl="0" indent="0" defTabSz="685834" fontAlgn="auto">
              <a:spcBef>
                <a:spcPts val="0"/>
              </a:spcBef>
              <a:spcAft>
                <a:spcPts val="0"/>
              </a:spcAft>
              <a:tabLst/>
              <a:defRPr lang="en-US" sz="4500" b="1" i="0" u="none" strike="noStrike" cap="none" spc="0" baseline="0">
                <a:solidFill>
                  <a:srgbClr val="015EA4"/>
                </a:solidFill>
                <a:uFillTx/>
                <a:latin typeface="Arial"/>
              </a:defRPr>
            </a:lvl1pPr>
          </a:lstStyle>
          <a:p>
            <a:pPr lvl="0"/>
            <a:r>
              <a:rPr lang="en-US"/>
              <a:t>Click to add title</a:t>
            </a:r>
            <a:endParaRPr lang="en-GB"/>
          </a:p>
        </p:txBody>
      </p:sp>
    </p:spTree>
    <p:extLst>
      <p:ext uri="{BB962C8B-B14F-4D97-AF65-F5344CB8AC3E}">
        <p14:creationId xmlns:p14="http://schemas.microsoft.com/office/powerpoint/2010/main" val="3735636814"/>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FFFFF"/>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F6283436-F465-D2C7-3042-DCEE24BAD1B9}"/>
              </a:ext>
            </a:extLst>
          </p:cNvPr>
          <p:cNvSpPr txBox="1">
            <a:spLocks noGrp="1"/>
          </p:cNvSpPr>
          <p:nvPr>
            <p:ph idx="1"/>
          </p:nvPr>
        </p:nvSpPr>
        <p:spPr>
          <a:xfrm>
            <a:off x="628652" y="1369220"/>
            <a:ext cx="7886700" cy="3263502"/>
          </a:xfrm>
          <a:prstGeom prst="rect">
            <a:avLst/>
          </a:prstGeom>
          <a:blipFill>
            <a:blip r:embed="rId2">
              <a:alphaModFix amt="23000"/>
            </a:blip>
            <a:stretch>
              <a:fillRect/>
            </a:stretch>
          </a:blipFill>
          <a:ln>
            <a:noFill/>
          </a:ln>
        </p:spPr>
        <p:txBody>
          <a:bodyPr vert="horz" wrap="square" lIns="91440" tIns="45720" rIns="91440" bIns="45720" anchor="t" anchorCtr="0" compatLnSpc="1">
            <a:noAutofit/>
          </a:bodyPr>
          <a:lstStyle>
            <a:lvl1pPr marL="171457" marR="0" lvl="0" indent="-171457" defTabSz="685834" fontAlgn="auto">
              <a:spcAft>
                <a:spcPts val="0"/>
              </a:spcAft>
              <a:buSzPct val="100000"/>
              <a:buFont typeface="Arial" pitchFamily="34"/>
              <a:tabLst/>
              <a:defRPr lang="en-US" b="0" i="0" u="none" strike="noStrike" cap="none" spc="0" baseline="0">
                <a:solidFill>
                  <a:srgbClr val="000000"/>
                </a:solidFill>
                <a:uFillTx/>
                <a:latin typeface="Arial"/>
              </a:defRPr>
            </a:lvl1pPr>
            <a:lvl2pPr marL="514377" marR="0" lvl="1" indent="-171457" defTabSz="685834" fontAlgn="auto">
              <a:spcAft>
                <a:spcPts val="0"/>
              </a:spcAft>
              <a:buSzPct val="100000"/>
              <a:buFont typeface="Arial" pitchFamily="34"/>
              <a:tabLst/>
              <a:defRPr lang="en-US" b="0" i="0" u="none" strike="noStrike" cap="none" spc="0" baseline="0">
                <a:solidFill>
                  <a:srgbClr val="000000"/>
                </a:solidFill>
                <a:uFillTx/>
                <a:latin typeface="Arial"/>
              </a:defRPr>
            </a:lvl2pPr>
            <a:lvl3pPr marL="857291" marR="0" lvl="2" indent="-171457" defTabSz="685834" fontAlgn="auto">
              <a:spcAft>
                <a:spcPts val="0"/>
              </a:spcAft>
              <a:buSzPct val="100000"/>
              <a:buFont typeface="Arial" pitchFamily="34"/>
              <a:tabLst/>
              <a:defRPr lang="en-US" b="0" i="0" u="none" strike="noStrike" cap="none" spc="0" baseline="0">
                <a:solidFill>
                  <a:srgbClr val="000000"/>
                </a:solidFill>
                <a:uFillTx/>
                <a:latin typeface="Arial"/>
              </a:defRPr>
            </a:lvl3pPr>
            <a:lvl4pPr marL="1200212" marR="0" lvl="3" indent="-171457" defTabSz="685834" fontAlgn="auto">
              <a:spcAft>
                <a:spcPts val="0"/>
              </a:spcAft>
              <a:buSzPct val="100000"/>
              <a:buFont typeface="Arial" pitchFamily="34"/>
              <a:tabLst/>
              <a:defRPr lang="en-US" b="0" i="0" u="none" strike="noStrike" cap="none" spc="0" baseline="0">
                <a:solidFill>
                  <a:srgbClr val="000000"/>
                </a:solidFill>
                <a:uFillTx/>
                <a:latin typeface="Arial"/>
              </a:defRPr>
            </a:lvl4pPr>
            <a:lvl5pPr marL="1543125" marR="0" lvl="4" indent="-171457" defTabSz="685834" fontAlgn="auto">
              <a:spcAft>
                <a:spcPts val="0"/>
              </a:spcAft>
              <a:buSzPct val="100000"/>
              <a:buFont typeface="Arial" pitchFamily="34"/>
              <a:tabLst/>
              <a:defRPr lang="en-US" b="0" i="0" u="none" strike="noStrike" cap="none" spc="0" baseline="0">
                <a:solidFill>
                  <a:srgbClr val="000000"/>
                </a:solidFill>
                <a:uFillTx/>
                <a:latin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1">
            <a:extLst>
              <a:ext uri="{FF2B5EF4-FFF2-40B4-BE49-F238E27FC236}">
                <a16:creationId xmlns:a16="http://schemas.microsoft.com/office/drawing/2014/main" id="{F0960B8A-8F12-EAF1-4743-F0791F89DB7F}"/>
              </a:ext>
            </a:extLst>
          </p:cNvPr>
          <p:cNvSpPr txBox="1">
            <a:spLocks noGrp="1"/>
          </p:cNvSpPr>
          <p:nvPr>
            <p:ph type="title"/>
          </p:nvPr>
        </p:nvSpPr>
        <p:spPr>
          <a:xfrm>
            <a:off x="628652" y="273847"/>
            <a:ext cx="7886700" cy="994169"/>
          </a:xfrm>
          <a:prstGeom prst="rect">
            <a:avLst/>
          </a:prstGeom>
          <a:noFill/>
          <a:ln>
            <a:noFill/>
          </a:ln>
        </p:spPr>
        <p:txBody>
          <a:bodyPr vert="horz" wrap="square" lIns="91440" tIns="45720" rIns="91440" bIns="45720" anchor="t" anchorCtr="0" compatLnSpc="1">
            <a:normAutofit/>
          </a:bodyPr>
          <a:lstStyle>
            <a:lvl1pPr marL="0" marR="0" lvl="0" indent="0" defTabSz="685834" fontAlgn="auto">
              <a:spcBef>
                <a:spcPts val="0"/>
              </a:spcBef>
              <a:spcAft>
                <a:spcPts val="0"/>
              </a:spcAft>
              <a:tabLst/>
              <a:defRPr lang="en-US" sz="2700" b="1" i="0" u="none" strike="noStrike" cap="none" spc="0" baseline="0">
                <a:solidFill>
                  <a:srgbClr val="015EA4"/>
                </a:solidFill>
                <a:uFillTx/>
                <a:latin typeface="Arial"/>
              </a:defRPr>
            </a:lvl1pPr>
          </a:lstStyle>
          <a:p>
            <a:pPr lvl="0"/>
            <a:r>
              <a:rPr lang="en-US"/>
              <a:t>AGENDA</a:t>
            </a:r>
            <a:endParaRPr lang="en-GB"/>
          </a:p>
        </p:txBody>
      </p:sp>
      <p:sp>
        <p:nvSpPr>
          <p:cNvPr id="4" name="Date Placeholder 3">
            <a:extLst>
              <a:ext uri="{FF2B5EF4-FFF2-40B4-BE49-F238E27FC236}">
                <a16:creationId xmlns:a16="http://schemas.microsoft.com/office/drawing/2014/main" id="{39E78AA0-3F68-7C5E-E358-0A996E282803}"/>
              </a:ext>
            </a:extLst>
          </p:cNvPr>
          <p:cNvSpPr txBox="1">
            <a:spLocks noGrp="1"/>
          </p:cNvSpPr>
          <p:nvPr>
            <p:ph type="dt" sz="quarter" idx="7"/>
          </p:nvPr>
        </p:nvSpPr>
        <p:spPr>
          <a:xfrm>
            <a:off x="628652" y="4767264"/>
            <a:ext cx="2057400" cy="273847"/>
          </a:xfrm>
          <a:prstGeom prst="rect">
            <a:avLst/>
          </a:prstGeom>
          <a:noFill/>
          <a:ln>
            <a:noFill/>
          </a:ln>
        </p:spPr>
        <p:txBody>
          <a:bodyPr vert="horz" wrap="square" lIns="91440" tIns="45720" rIns="91440" bIns="45720" anchor="t" anchorCtr="0" compatLnSpc="1">
            <a:noAutofit/>
          </a:bodyPr>
          <a:lstStyle>
            <a:lvl1pPr marL="0" marR="0" lvl="0" indent="0" algn="l" defTabSz="685800" rtl="0" fontAlgn="auto" hangingPunct="1">
              <a:lnSpc>
                <a:spcPct val="100000"/>
              </a:lnSpc>
              <a:spcBef>
                <a:spcPts val="0"/>
              </a:spcBef>
              <a:spcAft>
                <a:spcPts val="0"/>
              </a:spcAft>
              <a:buNone/>
              <a:tabLst/>
              <a:defRPr lang="en-GB" sz="1350" b="0" i="0" u="none" strike="noStrike" kern="1200" cap="none" spc="0" baseline="0">
                <a:solidFill>
                  <a:srgbClr val="000000"/>
                </a:solidFill>
                <a:uFillTx/>
                <a:latin typeface="Arial"/>
              </a:defRPr>
            </a:lvl1pPr>
          </a:lstStyle>
          <a:p>
            <a:pPr lvl="0"/>
            <a:fld id="{D28A30CC-5551-46DC-973E-169E338FB5DF}" type="datetime1">
              <a:rPr lang="en-GB"/>
              <a:pPr lvl="0"/>
              <a:t>04/12/2024</a:t>
            </a:fld>
            <a:endParaRPr lang="en-GB" dirty="0"/>
          </a:p>
        </p:txBody>
      </p:sp>
      <p:pic>
        <p:nvPicPr>
          <p:cNvPr id="5" name="Picture 6">
            <a:extLst>
              <a:ext uri="{FF2B5EF4-FFF2-40B4-BE49-F238E27FC236}">
                <a16:creationId xmlns:a16="http://schemas.microsoft.com/office/drawing/2014/main" id="{A88DFE8E-DE80-6CBE-D387-05BEB5EBFC73}"/>
              </a:ext>
            </a:extLst>
          </p:cNvPr>
          <p:cNvPicPr>
            <a:picLocks noChangeAspect="1"/>
          </p:cNvPicPr>
          <p:nvPr/>
        </p:nvPicPr>
        <p:blipFill>
          <a:blip r:embed="rId3"/>
          <a:stretch>
            <a:fillRect/>
          </a:stretch>
        </p:blipFill>
        <p:spPr>
          <a:xfrm>
            <a:off x="6068487" y="173109"/>
            <a:ext cx="2760592" cy="920199"/>
          </a:xfrm>
          <a:prstGeom prst="rect">
            <a:avLst/>
          </a:prstGeom>
          <a:noFill/>
          <a:ln cap="flat">
            <a:noFill/>
          </a:ln>
        </p:spPr>
      </p:pic>
      <p:sp>
        <p:nvSpPr>
          <p:cNvPr id="6" name="Footer Placeholder 4">
            <a:extLst>
              <a:ext uri="{FF2B5EF4-FFF2-40B4-BE49-F238E27FC236}">
                <a16:creationId xmlns:a16="http://schemas.microsoft.com/office/drawing/2014/main" id="{1EC5CB37-ECBA-13B5-1FE3-AEC445238B78}"/>
              </a:ext>
            </a:extLst>
          </p:cNvPr>
          <p:cNvSpPr txBox="1">
            <a:spLocks noGrp="1"/>
          </p:cNvSpPr>
          <p:nvPr>
            <p:ph type="ftr" sz="quarter" idx="9"/>
          </p:nvPr>
        </p:nvSpPr>
        <p:spPr>
          <a:xfrm>
            <a:off x="3028952" y="4767264"/>
            <a:ext cx="3086100" cy="273847"/>
          </a:xfrm>
          <a:prstGeom prst="rect">
            <a:avLst/>
          </a:prstGeom>
          <a:noFill/>
          <a:ln>
            <a:noFill/>
          </a:ln>
        </p:spPr>
        <p:txBody>
          <a:bodyPr vert="horz" wrap="square" lIns="91440" tIns="45720" rIns="91440" bIns="45720" anchor="t" anchorCtr="0" compatLnSpc="1">
            <a:noAutofit/>
          </a:bodyPr>
          <a:lstStyle>
            <a:lvl1pPr marL="0" marR="0" lvl="0" indent="0" algn="l" defTabSz="685800" rtl="0" fontAlgn="auto" hangingPunct="1">
              <a:lnSpc>
                <a:spcPct val="100000"/>
              </a:lnSpc>
              <a:spcBef>
                <a:spcPts val="0"/>
              </a:spcBef>
              <a:spcAft>
                <a:spcPts val="0"/>
              </a:spcAft>
              <a:buNone/>
              <a:tabLst/>
              <a:defRPr lang="en-GB" sz="1350" b="0" i="0" u="none" strike="noStrike" kern="1200" cap="none" spc="0" baseline="0">
                <a:solidFill>
                  <a:srgbClr val="000000"/>
                </a:solidFill>
                <a:uFillTx/>
                <a:latin typeface="Arial"/>
              </a:defRPr>
            </a:lvl1pPr>
          </a:lstStyle>
          <a:p>
            <a:pPr lvl="0"/>
            <a:endParaRPr lang="en-GB" dirty="0"/>
          </a:p>
        </p:txBody>
      </p:sp>
      <p:sp>
        <p:nvSpPr>
          <p:cNvPr id="7" name="Slide Number Placeholder 5">
            <a:extLst>
              <a:ext uri="{FF2B5EF4-FFF2-40B4-BE49-F238E27FC236}">
                <a16:creationId xmlns:a16="http://schemas.microsoft.com/office/drawing/2014/main" id="{5CE4DBD7-4C5A-C65F-A6BF-75EF4C96B67F}"/>
              </a:ext>
            </a:extLst>
          </p:cNvPr>
          <p:cNvSpPr txBox="1">
            <a:spLocks noGrp="1"/>
          </p:cNvSpPr>
          <p:nvPr>
            <p:ph type="sldNum" sz="quarter" idx="8"/>
          </p:nvPr>
        </p:nvSpPr>
        <p:spPr>
          <a:xfrm>
            <a:off x="6457952" y="4767264"/>
            <a:ext cx="2057400" cy="273847"/>
          </a:xfrm>
          <a:prstGeom prst="rect">
            <a:avLst/>
          </a:prstGeom>
          <a:noFill/>
          <a:ln>
            <a:noFill/>
          </a:ln>
        </p:spPr>
        <p:txBody>
          <a:bodyPr vert="horz" wrap="square" lIns="91440" tIns="45720" rIns="91440" bIns="45720" anchor="t" anchorCtr="0" compatLnSpc="1">
            <a:noAutofit/>
          </a:bodyPr>
          <a:lstStyle>
            <a:lvl1pPr marL="0" marR="0" lvl="0" indent="0" algn="l" defTabSz="685800" rtl="0" fontAlgn="auto" hangingPunct="1">
              <a:lnSpc>
                <a:spcPct val="100000"/>
              </a:lnSpc>
              <a:spcBef>
                <a:spcPts val="0"/>
              </a:spcBef>
              <a:spcAft>
                <a:spcPts val="0"/>
              </a:spcAft>
              <a:buNone/>
              <a:tabLst/>
              <a:defRPr lang="en-GB" sz="1350" b="0" i="0" u="none" strike="noStrike" kern="1200" cap="none" spc="0" baseline="0">
                <a:solidFill>
                  <a:srgbClr val="000000"/>
                </a:solidFill>
                <a:uFillTx/>
                <a:latin typeface="Arial"/>
              </a:defRPr>
            </a:lvl1pPr>
          </a:lstStyle>
          <a:p>
            <a:pPr lvl="0"/>
            <a:fld id="{88C5237A-89CF-496F-A2EC-D43D9FE46008}" type="slidenum">
              <a:t>‹#›</a:t>
            </a:fld>
            <a:endParaRPr lang="en-GB" dirty="0"/>
          </a:p>
        </p:txBody>
      </p:sp>
    </p:spTree>
    <p:extLst>
      <p:ext uri="{BB962C8B-B14F-4D97-AF65-F5344CB8AC3E}">
        <p14:creationId xmlns:p14="http://schemas.microsoft.com/office/powerpoint/2010/main" val="35625198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67C9EF9-9A80-6414-5357-3F57C63B06FD}"/>
              </a:ext>
            </a:extLst>
          </p:cNvPr>
          <p:cNvSpPr txBox="1">
            <a:spLocks noGrp="1"/>
          </p:cNvSpPr>
          <p:nvPr>
            <p:ph type="dt" sz="quarter" idx="7"/>
          </p:nvPr>
        </p:nvSpPr>
        <p:spPr>
          <a:xfrm>
            <a:off x="628652" y="4767264"/>
            <a:ext cx="2057400" cy="273847"/>
          </a:xfrm>
          <a:prstGeom prst="rect">
            <a:avLst/>
          </a:prstGeom>
          <a:noFill/>
          <a:ln>
            <a:noFill/>
          </a:ln>
        </p:spPr>
        <p:txBody>
          <a:bodyPr vert="horz" wrap="square" lIns="91440" tIns="45720" rIns="91440" bIns="45720" anchor="t" anchorCtr="0" compatLnSpc="1">
            <a:noAutofit/>
          </a:bodyPr>
          <a:lstStyle>
            <a:lvl1pPr marL="0" marR="0" lvl="0" indent="0" algn="l" defTabSz="685800" rtl="0" fontAlgn="auto" hangingPunct="1">
              <a:lnSpc>
                <a:spcPct val="100000"/>
              </a:lnSpc>
              <a:spcBef>
                <a:spcPts val="0"/>
              </a:spcBef>
              <a:spcAft>
                <a:spcPts val="0"/>
              </a:spcAft>
              <a:buNone/>
              <a:tabLst/>
              <a:defRPr lang="en-GB" sz="1350" b="0" i="0" u="none" strike="noStrike" kern="1200" cap="none" spc="0" baseline="0">
                <a:solidFill>
                  <a:srgbClr val="000000"/>
                </a:solidFill>
                <a:uFillTx/>
                <a:latin typeface="Arial"/>
              </a:defRPr>
            </a:lvl1pPr>
          </a:lstStyle>
          <a:p>
            <a:pPr lvl="0"/>
            <a:fld id="{08A8B2E9-A998-4CCA-A3E0-2AAC24DC2056}" type="datetime1">
              <a:rPr lang="en-GB"/>
              <a:pPr lvl="0"/>
              <a:t>04/12/2024</a:t>
            </a:fld>
            <a:endParaRPr lang="en-GB" dirty="0"/>
          </a:p>
        </p:txBody>
      </p:sp>
      <p:sp>
        <p:nvSpPr>
          <p:cNvPr id="3" name="Footer Placeholder 4">
            <a:extLst>
              <a:ext uri="{FF2B5EF4-FFF2-40B4-BE49-F238E27FC236}">
                <a16:creationId xmlns:a16="http://schemas.microsoft.com/office/drawing/2014/main" id="{00CF7ED6-97AE-B806-8700-7761F0B3F813}"/>
              </a:ext>
            </a:extLst>
          </p:cNvPr>
          <p:cNvSpPr txBox="1">
            <a:spLocks noGrp="1"/>
          </p:cNvSpPr>
          <p:nvPr>
            <p:ph type="ftr" sz="quarter" idx="9"/>
          </p:nvPr>
        </p:nvSpPr>
        <p:spPr>
          <a:xfrm>
            <a:off x="3028952" y="4767264"/>
            <a:ext cx="3086100" cy="273847"/>
          </a:xfrm>
          <a:prstGeom prst="rect">
            <a:avLst/>
          </a:prstGeom>
          <a:noFill/>
          <a:ln>
            <a:noFill/>
          </a:ln>
        </p:spPr>
        <p:txBody>
          <a:bodyPr vert="horz" wrap="square" lIns="91440" tIns="45720" rIns="91440" bIns="45720" anchor="t" anchorCtr="0" compatLnSpc="1">
            <a:noAutofit/>
          </a:bodyPr>
          <a:lstStyle>
            <a:lvl1pPr marL="0" marR="0" lvl="0" indent="0" algn="l" defTabSz="685800" rtl="0" fontAlgn="auto" hangingPunct="1">
              <a:lnSpc>
                <a:spcPct val="100000"/>
              </a:lnSpc>
              <a:spcBef>
                <a:spcPts val="0"/>
              </a:spcBef>
              <a:spcAft>
                <a:spcPts val="0"/>
              </a:spcAft>
              <a:buNone/>
              <a:tabLst/>
              <a:defRPr lang="en-GB" sz="1350" b="0" i="0" u="none" strike="noStrike" kern="1200" cap="none" spc="0" baseline="0">
                <a:solidFill>
                  <a:srgbClr val="000000"/>
                </a:solidFill>
                <a:uFillTx/>
                <a:latin typeface="Arial"/>
              </a:defRPr>
            </a:lvl1pPr>
          </a:lstStyle>
          <a:p>
            <a:pPr lvl="0"/>
            <a:endParaRPr lang="en-GB" dirty="0"/>
          </a:p>
        </p:txBody>
      </p:sp>
      <p:sp>
        <p:nvSpPr>
          <p:cNvPr id="4" name="Slide Number Placeholder 5">
            <a:extLst>
              <a:ext uri="{FF2B5EF4-FFF2-40B4-BE49-F238E27FC236}">
                <a16:creationId xmlns:a16="http://schemas.microsoft.com/office/drawing/2014/main" id="{96EED7D3-9B12-070B-359C-DE825557CA5F}"/>
              </a:ext>
            </a:extLst>
          </p:cNvPr>
          <p:cNvSpPr txBox="1">
            <a:spLocks noGrp="1"/>
          </p:cNvSpPr>
          <p:nvPr>
            <p:ph type="sldNum" sz="quarter" idx="8"/>
          </p:nvPr>
        </p:nvSpPr>
        <p:spPr>
          <a:xfrm>
            <a:off x="6457952" y="4767264"/>
            <a:ext cx="2057400" cy="273847"/>
          </a:xfrm>
          <a:prstGeom prst="rect">
            <a:avLst/>
          </a:prstGeom>
          <a:noFill/>
          <a:ln>
            <a:noFill/>
          </a:ln>
        </p:spPr>
        <p:txBody>
          <a:bodyPr vert="horz" wrap="square" lIns="91440" tIns="45720" rIns="91440" bIns="45720" anchor="t" anchorCtr="0" compatLnSpc="1">
            <a:noAutofit/>
          </a:bodyPr>
          <a:lstStyle>
            <a:lvl1pPr marL="0" marR="0" lvl="0" indent="0" algn="l" defTabSz="685800" rtl="0" fontAlgn="auto" hangingPunct="1">
              <a:lnSpc>
                <a:spcPct val="100000"/>
              </a:lnSpc>
              <a:spcBef>
                <a:spcPts val="0"/>
              </a:spcBef>
              <a:spcAft>
                <a:spcPts val="0"/>
              </a:spcAft>
              <a:buNone/>
              <a:tabLst/>
              <a:defRPr lang="en-GB" sz="1350" b="0" i="0" u="none" strike="noStrike" kern="1200" cap="none" spc="0" baseline="0">
                <a:solidFill>
                  <a:srgbClr val="000000"/>
                </a:solidFill>
                <a:uFillTx/>
                <a:latin typeface="Arial"/>
              </a:defRPr>
            </a:lvl1pPr>
          </a:lstStyle>
          <a:p>
            <a:pPr lvl="0"/>
            <a:fld id="{CF3AA282-5D22-4271-84DE-503B34A91D20}" type="slidenum">
              <a:t>‹#›</a:t>
            </a:fld>
            <a:endParaRPr lang="en-GB" dirty="0"/>
          </a:p>
        </p:txBody>
      </p:sp>
      <p:sp>
        <p:nvSpPr>
          <p:cNvPr id="5" name="Text Placeholder 8">
            <a:extLst>
              <a:ext uri="{FF2B5EF4-FFF2-40B4-BE49-F238E27FC236}">
                <a16:creationId xmlns:a16="http://schemas.microsoft.com/office/drawing/2014/main" id="{D98EF357-39E5-ED0A-2CCF-95A8F5D6569A}"/>
              </a:ext>
            </a:extLst>
          </p:cNvPr>
          <p:cNvSpPr txBox="1">
            <a:spLocks noGrp="1"/>
          </p:cNvSpPr>
          <p:nvPr>
            <p:ph type="body" sz="quarter" idx="4294967295"/>
          </p:nvPr>
        </p:nvSpPr>
        <p:spPr>
          <a:xfrm>
            <a:off x="628652" y="1431135"/>
            <a:ext cx="7886700" cy="3090859"/>
          </a:xfrm>
          <a:prstGeom prst="rect">
            <a:avLst/>
          </a:prstGeom>
          <a:noFill/>
          <a:ln>
            <a:noFill/>
          </a:ln>
        </p:spPr>
        <p:txBody>
          <a:bodyPr vert="horz" wrap="square" lIns="91440" tIns="45720" rIns="91440" bIns="45720" anchor="t" anchorCtr="0" compatLnSpc="1">
            <a:noAutofit/>
          </a:bodyPr>
          <a:lstStyle>
            <a:lvl1pPr marL="171457" marR="0" lvl="0" indent="-171457" defTabSz="685834" fontAlgn="auto">
              <a:spcAft>
                <a:spcPts val="0"/>
              </a:spcAft>
              <a:buSzPct val="100000"/>
              <a:buFont typeface="Arial" pitchFamily="34"/>
              <a:tabLst/>
              <a:defRPr lang="en-US" b="0" i="0" u="none" strike="noStrike" cap="none" spc="0" baseline="0">
                <a:solidFill>
                  <a:srgbClr val="000000"/>
                </a:solidFill>
                <a:uFillTx/>
                <a:latin typeface="Arial"/>
              </a:defRPr>
            </a:lvl1pPr>
            <a:lvl2pPr marL="514377" marR="0" lvl="1" indent="-171457" defTabSz="685834" fontAlgn="auto">
              <a:spcAft>
                <a:spcPts val="0"/>
              </a:spcAft>
              <a:buSzPct val="100000"/>
              <a:buFont typeface="Arial" pitchFamily="34"/>
              <a:tabLst/>
              <a:defRPr lang="en-US" b="0" i="0" u="none" strike="noStrike" cap="none" spc="0" baseline="0">
                <a:solidFill>
                  <a:srgbClr val="000000"/>
                </a:solidFill>
                <a:uFillTx/>
                <a:latin typeface="Arial"/>
              </a:defRPr>
            </a:lvl2pPr>
            <a:lvl3pPr marL="857291" marR="0" lvl="2" indent="-171457" defTabSz="685834" fontAlgn="auto">
              <a:spcAft>
                <a:spcPts val="0"/>
              </a:spcAft>
              <a:buSzPct val="100000"/>
              <a:buFont typeface="Arial" pitchFamily="34"/>
              <a:tabLst/>
              <a:defRPr lang="en-US" b="0" i="0" u="none" strike="noStrike" cap="none" spc="0" baseline="0">
                <a:solidFill>
                  <a:srgbClr val="000000"/>
                </a:solidFill>
                <a:uFillTx/>
                <a:latin typeface="Arial"/>
              </a:defRPr>
            </a:lvl3pPr>
            <a:lvl4pPr marL="1200212" marR="0" lvl="3" indent="-171457" defTabSz="685834" fontAlgn="auto">
              <a:spcAft>
                <a:spcPts val="0"/>
              </a:spcAft>
              <a:buSzPct val="100000"/>
              <a:buFont typeface="Arial" pitchFamily="34"/>
              <a:tabLst/>
              <a:defRPr lang="en-US" b="0" i="0" u="none" strike="noStrike" cap="none" spc="0" baseline="0">
                <a:solidFill>
                  <a:srgbClr val="000000"/>
                </a:solidFill>
                <a:uFillTx/>
                <a:latin typeface="Arial"/>
              </a:defRPr>
            </a:lvl4pPr>
            <a:lvl5pPr marL="1543125" marR="0" lvl="4" indent="-171457" defTabSz="685834" fontAlgn="auto">
              <a:spcAft>
                <a:spcPts val="0"/>
              </a:spcAft>
              <a:buSzPct val="100000"/>
              <a:buFont typeface="Arial" pitchFamily="34"/>
              <a:tabLst/>
              <a:defRPr lang="en-US" b="0" i="0" u="none" strike="noStrike" cap="none" spc="0" baseline="0">
                <a:solidFill>
                  <a:srgbClr val="000000"/>
                </a:solidFill>
                <a:uFillTx/>
                <a:latin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6">
            <a:extLst>
              <a:ext uri="{FF2B5EF4-FFF2-40B4-BE49-F238E27FC236}">
                <a16:creationId xmlns:a16="http://schemas.microsoft.com/office/drawing/2014/main" id="{7219AF1E-D153-A089-99A8-63FBC9CC980E}"/>
              </a:ext>
            </a:extLst>
          </p:cNvPr>
          <p:cNvSpPr txBox="1">
            <a:spLocks noGrp="1"/>
          </p:cNvSpPr>
          <p:nvPr>
            <p:ph type="title"/>
          </p:nvPr>
        </p:nvSpPr>
        <p:spPr>
          <a:xfrm>
            <a:off x="628652" y="273847"/>
            <a:ext cx="7886700" cy="994169"/>
          </a:xfrm>
          <a:prstGeom prst="rect">
            <a:avLst/>
          </a:prstGeom>
          <a:noFill/>
          <a:ln>
            <a:noFill/>
          </a:ln>
        </p:spPr>
        <p:txBody>
          <a:bodyPr vert="horz" wrap="square" lIns="91440" tIns="45720" rIns="91440" bIns="45720" anchor="t" anchorCtr="0" compatLnSpc="1">
            <a:normAutofit/>
          </a:bodyPr>
          <a:lstStyle>
            <a:lvl1pPr marL="0" marR="0" lvl="0" indent="0" defTabSz="685834" fontAlgn="auto">
              <a:spcBef>
                <a:spcPts val="0"/>
              </a:spcBef>
              <a:spcAft>
                <a:spcPts val="0"/>
              </a:spcAft>
              <a:tabLst/>
              <a:defRPr lang="en-US" sz="2700" b="1" i="0" u="none" strike="noStrike" cap="none" spc="0" baseline="0">
                <a:solidFill>
                  <a:srgbClr val="015EA4"/>
                </a:solidFill>
                <a:uFillTx/>
                <a:latin typeface="Arial"/>
              </a:defRPr>
            </a:lvl1pPr>
          </a:lstStyle>
          <a:p>
            <a:pPr lvl="0"/>
            <a:r>
              <a:rPr lang="en-US"/>
              <a:t>TITLE</a:t>
            </a:r>
            <a:endParaRPr lang="en-GB"/>
          </a:p>
        </p:txBody>
      </p:sp>
      <p:pic>
        <p:nvPicPr>
          <p:cNvPr id="7" name="Picture 9">
            <a:extLst>
              <a:ext uri="{FF2B5EF4-FFF2-40B4-BE49-F238E27FC236}">
                <a16:creationId xmlns:a16="http://schemas.microsoft.com/office/drawing/2014/main" id="{B67A6393-B4DC-78B3-D276-A7C3B9DF5F76}"/>
              </a:ext>
            </a:extLst>
          </p:cNvPr>
          <p:cNvPicPr>
            <a:picLocks noChangeAspect="1"/>
          </p:cNvPicPr>
          <p:nvPr/>
        </p:nvPicPr>
        <p:blipFill>
          <a:blip r:embed="rId2"/>
          <a:stretch>
            <a:fillRect/>
          </a:stretch>
        </p:blipFill>
        <p:spPr>
          <a:xfrm>
            <a:off x="6068487" y="173109"/>
            <a:ext cx="2760592" cy="920199"/>
          </a:xfrm>
          <a:prstGeom prst="rect">
            <a:avLst/>
          </a:prstGeom>
          <a:noFill/>
          <a:ln cap="flat">
            <a:noFill/>
          </a:ln>
        </p:spPr>
      </p:pic>
    </p:spTree>
    <p:extLst>
      <p:ext uri="{BB962C8B-B14F-4D97-AF65-F5344CB8AC3E}">
        <p14:creationId xmlns:p14="http://schemas.microsoft.com/office/powerpoint/2010/main" val="15962142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49F2-B302-77C8-E81E-8A33218B34BA}"/>
              </a:ext>
            </a:extLst>
          </p:cNvPr>
          <p:cNvSpPr txBox="1">
            <a:spLocks noGrp="1"/>
          </p:cNvSpPr>
          <p:nvPr>
            <p:ph type="title"/>
          </p:nvPr>
        </p:nvSpPr>
        <p:spPr>
          <a:xfrm>
            <a:off x="628652" y="273847"/>
            <a:ext cx="7886700" cy="994169"/>
          </a:xfrm>
          <a:prstGeom prst="rect">
            <a:avLst/>
          </a:prstGeom>
          <a:noFill/>
          <a:ln>
            <a:noFill/>
          </a:ln>
        </p:spPr>
        <p:txBody>
          <a:bodyPr vert="horz" wrap="square" lIns="91440" tIns="45720" rIns="91440" bIns="45720" anchor="t" anchorCtr="0" compatLnSpc="1">
            <a:normAutofit/>
          </a:bodyPr>
          <a:lstStyle>
            <a:lvl1pPr marL="0" marR="0" lvl="0" indent="0" defTabSz="685834" fontAlgn="auto">
              <a:spcBef>
                <a:spcPts val="0"/>
              </a:spcBef>
              <a:spcAft>
                <a:spcPts val="0"/>
              </a:spcAft>
              <a:tabLst/>
              <a:defRPr lang="en-US" sz="2700" b="1" i="0" u="none" strike="noStrike" cap="none" spc="0" baseline="0">
                <a:solidFill>
                  <a:srgbClr val="015EA4"/>
                </a:solidFill>
                <a:uFillTx/>
                <a:latin typeface="Arial"/>
              </a:defRPr>
            </a:lvl1pPr>
          </a:lstStyle>
          <a:p>
            <a:pPr lvl="0"/>
            <a:r>
              <a:rPr lang="en-US"/>
              <a:t>TITLE</a:t>
            </a:r>
            <a:endParaRPr lang="en-GB"/>
          </a:p>
        </p:txBody>
      </p:sp>
      <p:sp>
        <p:nvSpPr>
          <p:cNvPr id="3" name="Content Placeholder 2">
            <a:extLst>
              <a:ext uri="{FF2B5EF4-FFF2-40B4-BE49-F238E27FC236}">
                <a16:creationId xmlns:a16="http://schemas.microsoft.com/office/drawing/2014/main" id="{4DFB63F6-F20B-8136-0363-0631B542FDFD}"/>
              </a:ext>
            </a:extLst>
          </p:cNvPr>
          <p:cNvSpPr txBox="1">
            <a:spLocks noGrp="1"/>
          </p:cNvSpPr>
          <p:nvPr>
            <p:ph sz="half" idx="1"/>
          </p:nvPr>
        </p:nvSpPr>
        <p:spPr>
          <a:xfrm>
            <a:off x="628653" y="1369220"/>
            <a:ext cx="3886202" cy="3263502"/>
          </a:xfrm>
          <a:prstGeom prst="rect">
            <a:avLst/>
          </a:prstGeom>
          <a:noFill/>
          <a:ln>
            <a:noFill/>
          </a:ln>
        </p:spPr>
        <p:txBody>
          <a:bodyPr vert="horz" wrap="square" lIns="91440" tIns="45720" rIns="91440" bIns="45720" anchor="t" anchorCtr="0" compatLnSpc="1">
            <a:noAutofit/>
          </a:bodyPr>
          <a:lstStyle>
            <a:lvl1pPr marL="171457" marR="0" lvl="0" indent="-171457" defTabSz="685834" fontAlgn="auto">
              <a:spcAft>
                <a:spcPts val="0"/>
              </a:spcAft>
              <a:buSzPct val="100000"/>
              <a:buFont typeface="Arial" pitchFamily="34"/>
              <a:tabLst/>
              <a:defRPr lang="en-US" b="0" i="0" u="none" strike="noStrike" cap="none" spc="0" baseline="0">
                <a:solidFill>
                  <a:srgbClr val="000000"/>
                </a:solidFill>
                <a:uFillTx/>
                <a:latin typeface="Arial"/>
              </a:defRPr>
            </a:lvl1pPr>
            <a:lvl2pPr marL="514377" marR="0" lvl="1" indent="-171457" defTabSz="685834" fontAlgn="auto">
              <a:spcAft>
                <a:spcPts val="0"/>
              </a:spcAft>
              <a:buSzPct val="100000"/>
              <a:buFont typeface="Arial" pitchFamily="34"/>
              <a:tabLst/>
              <a:defRPr lang="en-US" b="0" i="0" u="none" strike="noStrike" cap="none" spc="0" baseline="0">
                <a:solidFill>
                  <a:srgbClr val="000000"/>
                </a:solidFill>
                <a:uFillTx/>
                <a:latin typeface="Arial"/>
              </a:defRPr>
            </a:lvl2pPr>
            <a:lvl3pPr marL="857291" marR="0" lvl="2" indent="-171457" defTabSz="685834" fontAlgn="auto">
              <a:spcAft>
                <a:spcPts val="0"/>
              </a:spcAft>
              <a:buSzPct val="100000"/>
              <a:buFont typeface="Arial" pitchFamily="34"/>
              <a:tabLst/>
              <a:defRPr lang="en-US" b="0" i="0" u="none" strike="noStrike" cap="none" spc="0" baseline="0">
                <a:solidFill>
                  <a:srgbClr val="000000"/>
                </a:solidFill>
                <a:uFillTx/>
                <a:latin typeface="Arial"/>
              </a:defRPr>
            </a:lvl3pPr>
            <a:lvl4pPr marL="1200212" marR="0" lvl="3" indent="-171457" defTabSz="685834" fontAlgn="auto">
              <a:spcAft>
                <a:spcPts val="0"/>
              </a:spcAft>
              <a:buSzPct val="100000"/>
              <a:buFont typeface="Arial" pitchFamily="34"/>
              <a:tabLst/>
              <a:defRPr lang="en-US" b="0" i="0" u="none" strike="noStrike" cap="none" spc="0" baseline="0">
                <a:solidFill>
                  <a:srgbClr val="000000"/>
                </a:solidFill>
                <a:uFillTx/>
                <a:latin typeface="Arial"/>
              </a:defRPr>
            </a:lvl4pPr>
            <a:lvl5pPr marL="1543125" marR="0" lvl="4" indent="-171457" defTabSz="685834" fontAlgn="auto">
              <a:spcAft>
                <a:spcPts val="0"/>
              </a:spcAft>
              <a:buSzPct val="100000"/>
              <a:buFont typeface="Arial" pitchFamily="34"/>
              <a:tabLst/>
              <a:defRPr lang="en-US" b="0" i="0" u="none" strike="noStrike" cap="none" spc="0" baseline="0">
                <a:solidFill>
                  <a:srgbClr val="000000"/>
                </a:solidFill>
                <a:uFillTx/>
                <a:latin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E1542C-ABB8-0C94-EBFA-51F94E23BD9D}"/>
              </a:ext>
            </a:extLst>
          </p:cNvPr>
          <p:cNvSpPr txBox="1">
            <a:spLocks noGrp="1"/>
          </p:cNvSpPr>
          <p:nvPr>
            <p:ph sz="half" idx="2"/>
          </p:nvPr>
        </p:nvSpPr>
        <p:spPr>
          <a:xfrm>
            <a:off x="4629151" y="1369220"/>
            <a:ext cx="3886202" cy="3263502"/>
          </a:xfrm>
          <a:prstGeom prst="rect">
            <a:avLst/>
          </a:prstGeom>
          <a:noFill/>
          <a:ln>
            <a:noFill/>
          </a:ln>
        </p:spPr>
        <p:txBody>
          <a:bodyPr vert="horz" wrap="square" lIns="91440" tIns="45720" rIns="91440" bIns="45720" anchor="t" anchorCtr="0" compatLnSpc="1">
            <a:noAutofit/>
          </a:bodyPr>
          <a:lstStyle>
            <a:lvl1pPr marL="171457" marR="0" lvl="0" indent="-171457" defTabSz="685834" fontAlgn="auto">
              <a:spcAft>
                <a:spcPts val="0"/>
              </a:spcAft>
              <a:buSzPct val="100000"/>
              <a:buFont typeface="Arial" pitchFamily="34"/>
              <a:tabLst/>
              <a:defRPr lang="en-US" b="0" i="0" u="none" strike="noStrike" cap="none" spc="0" baseline="0">
                <a:solidFill>
                  <a:srgbClr val="000000"/>
                </a:solidFill>
                <a:uFillTx/>
                <a:latin typeface="Arial"/>
              </a:defRPr>
            </a:lvl1pPr>
            <a:lvl2pPr marL="514377" marR="0" lvl="1" indent="-171457" defTabSz="685834" fontAlgn="auto">
              <a:spcAft>
                <a:spcPts val="0"/>
              </a:spcAft>
              <a:buSzPct val="100000"/>
              <a:buFont typeface="Arial" pitchFamily="34"/>
              <a:tabLst/>
              <a:defRPr lang="en-US" b="0" i="0" u="none" strike="noStrike" cap="none" spc="0" baseline="0">
                <a:solidFill>
                  <a:srgbClr val="000000"/>
                </a:solidFill>
                <a:uFillTx/>
                <a:latin typeface="Arial"/>
              </a:defRPr>
            </a:lvl2pPr>
            <a:lvl3pPr marL="857291" marR="0" lvl="2" indent="-171457" defTabSz="685834" fontAlgn="auto">
              <a:spcAft>
                <a:spcPts val="0"/>
              </a:spcAft>
              <a:buSzPct val="100000"/>
              <a:buFont typeface="Arial" pitchFamily="34"/>
              <a:tabLst/>
              <a:defRPr lang="en-US" b="0" i="0" u="none" strike="noStrike" cap="none" spc="0" baseline="0">
                <a:solidFill>
                  <a:srgbClr val="000000"/>
                </a:solidFill>
                <a:uFillTx/>
                <a:latin typeface="Arial"/>
              </a:defRPr>
            </a:lvl3pPr>
            <a:lvl4pPr marL="1200212" marR="0" lvl="3" indent="-171457" defTabSz="685834" fontAlgn="auto">
              <a:spcAft>
                <a:spcPts val="0"/>
              </a:spcAft>
              <a:buSzPct val="100000"/>
              <a:buFont typeface="Arial" pitchFamily="34"/>
              <a:tabLst/>
              <a:defRPr lang="en-US" b="0" i="0" u="none" strike="noStrike" cap="none" spc="0" baseline="0">
                <a:solidFill>
                  <a:srgbClr val="000000"/>
                </a:solidFill>
                <a:uFillTx/>
                <a:latin typeface="Arial"/>
              </a:defRPr>
            </a:lvl4pPr>
            <a:lvl5pPr marL="1543125" marR="0" lvl="4" indent="-171457" defTabSz="685834" fontAlgn="auto">
              <a:spcAft>
                <a:spcPts val="0"/>
              </a:spcAft>
              <a:buSzPct val="100000"/>
              <a:buFont typeface="Arial" pitchFamily="34"/>
              <a:tabLst/>
              <a:defRPr lang="en-US" b="0" i="0" u="none" strike="noStrike" cap="none" spc="0" baseline="0">
                <a:solidFill>
                  <a:srgbClr val="000000"/>
                </a:solidFill>
                <a:uFillTx/>
                <a:latin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BC8520B-BF5E-7594-DFC9-2043659BF049}"/>
              </a:ext>
            </a:extLst>
          </p:cNvPr>
          <p:cNvSpPr txBox="1">
            <a:spLocks noGrp="1"/>
          </p:cNvSpPr>
          <p:nvPr>
            <p:ph type="dt" sz="quarter" idx="7"/>
          </p:nvPr>
        </p:nvSpPr>
        <p:spPr>
          <a:xfrm>
            <a:off x="628652" y="4767264"/>
            <a:ext cx="2057400" cy="273847"/>
          </a:xfrm>
          <a:prstGeom prst="rect">
            <a:avLst/>
          </a:prstGeom>
          <a:noFill/>
          <a:ln>
            <a:noFill/>
          </a:ln>
        </p:spPr>
        <p:txBody>
          <a:bodyPr vert="horz" wrap="square" lIns="91440" tIns="45720" rIns="91440" bIns="45720" anchor="t" anchorCtr="0" compatLnSpc="1">
            <a:noAutofit/>
          </a:bodyPr>
          <a:lstStyle>
            <a:lvl1pPr marL="0" marR="0" lvl="0" indent="0" algn="l" defTabSz="685800" rtl="0" fontAlgn="auto" hangingPunct="1">
              <a:lnSpc>
                <a:spcPct val="100000"/>
              </a:lnSpc>
              <a:spcBef>
                <a:spcPts val="0"/>
              </a:spcBef>
              <a:spcAft>
                <a:spcPts val="0"/>
              </a:spcAft>
              <a:buNone/>
              <a:tabLst/>
              <a:defRPr lang="en-GB" sz="1350" b="0" i="0" u="none" strike="noStrike" kern="1200" cap="none" spc="0" baseline="0">
                <a:solidFill>
                  <a:srgbClr val="000000"/>
                </a:solidFill>
                <a:uFillTx/>
                <a:latin typeface="Arial"/>
              </a:defRPr>
            </a:lvl1pPr>
          </a:lstStyle>
          <a:p>
            <a:pPr lvl="0"/>
            <a:fld id="{F6F885AF-F9B1-4973-9A5E-0CEBEE92B866}" type="datetime1">
              <a:rPr lang="en-GB"/>
              <a:pPr lvl="0"/>
              <a:t>04/12/2024</a:t>
            </a:fld>
            <a:endParaRPr lang="en-GB" dirty="0"/>
          </a:p>
        </p:txBody>
      </p:sp>
      <p:sp>
        <p:nvSpPr>
          <p:cNvPr id="6" name="Footer Placeholder 5">
            <a:extLst>
              <a:ext uri="{FF2B5EF4-FFF2-40B4-BE49-F238E27FC236}">
                <a16:creationId xmlns:a16="http://schemas.microsoft.com/office/drawing/2014/main" id="{40B85150-9451-59E6-1DF6-8CAC7D3C0F73}"/>
              </a:ext>
            </a:extLst>
          </p:cNvPr>
          <p:cNvSpPr txBox="1">
            <a:spLocks noGrp="1"/>
          </p:cNvSpPr>
          <p:nvPr>
            <p:ph type="ftr" sz="quarter" idx="9"/>
          </p:nvPr>
        </p:nvSpPr>
        <p:spPr>
          <a:xfrm>
            <a:off x="3028952" y="4767264"/>
            <a:ext cx="3086100" cy="273847"/>
          </a:xfrm>
          <a:prstGeom prst="rect">
            <a:avLst/>
          </a:prstGeom>
          <a:noFill/>
          <a:ln>
            <a:noFill/>
          </a:ln>
        </p:spPr>
        <p:txBody>
          <a:bodyPr vert="horz" wrap="square" lIns="91440" tIns="45720" rIns="91440" bIns="45720" anchor="t" anchorCtr="0" compatLnSpc="1">
            <a:noAutofit/>
          </a:bodyPr>
          <a:lstStyle>
            <a:lvl1pPr marL="0" marR="0" lvl="0" indent="0" algn="l" defTabSz="685800" rtl="0" fontAlgn="auto" hangingPunct="1">
              <a:lnSpc>
                <a:spcPct val="100000"/>
              </a:lnSpc>
              <a:spcBef>
                <a:spcPts val="0"/>
              </a:spcBef>
              <a:spcAft>
                <a:spcPts val="0"/>
              </a:spcAft>
              <a:buNone/>
              <a:tabLst/>
              <a:defRPr lang="en-GB" sz="1350" b="0" i="0" u="none" strike="noStrike" kern="1200" cap="none" spc="0" baseline="0">
                <a:solidFill>
                  <a:srgbClr val="000000"/>
                </a:solidFill>
                <a:uFillTx/>
                <a:latin typeface="Arial"/>
              </a:defRPr>
            </a:lvl1pPr>
          </a:lstStyle>
          <a:p>
            <a:pPr lvl="0"/>
            <a:endParaRPr lang="en-GB" dirty="0"/>
          </a:p>
        </p:txBody>
      </p:sp>
      <p:pic>
        <p:nvPicPr>
          <p:cNvPr id="7" name="Picture 7">
            <a:extLst>
              <a:ext uri="{FF2B5EF4-FFF2-40B4-BE49-F238E27FC236}">
                <a16:creationId xmlns:a16="http://schemas.microsoft.com/office/drawing/2014/main" id="{3201C9DD-9494-067B-DF72-56B8D54386F1}"/>
              </a:ext>
            </a:extLst>
          </p:cNvPr>
          <p:cNvPicPr>
            <a:picLocks noChangeAspect="1"/>
          </p:cNvPicPr>
          <p:nvPr/>
        </p:nvPicPr>
        <p:blipFill>
          <a:blip r:embed="rId2"/>
          <a:stretch>
            <a:fillRect/>
          </a:stretch>
        </p:blipFill>
        <p:spPr>
          <a:xfrm>
            <a:off x="6068487" y="173109"/>
            <a:ext cx="2760592" cy="920199"/>
          </a:xfrm>
          <a:prstGeom prst="rect">
            <a:avLst/>
          </a:prstGeom>
          <a:noFill/>
          <a:ln cap="flat">
            <a:noFill/>
          </a:ln>
        </p:spPr>
      </p:pic>
      <p:sp>
        <p:nvSpPr>
          <p:cNvPr id="8" name="Slide Number Placeholder 6">
            <a:extLst>
              <a:ext uri="{FF2B5EF4-FFF2-40B4-BE49-F238E27FC236}">
                <a16:creationId xmlns:a16="http://schemas.microsoft.com/office/drawing/2014/main" id="{39CC2464-7E6F-4B70-F26B-C4E2E96473D8}"/>
              </a:ext>
            </a:extLst>
          </p:cNvPr>
          <p:cNvSpPr txBox="1">
            <a:spLocks noGrp="1"/>
          </p:cNvSpPr>
          <p:nvPr>
            <p:ph type="sldNum" sz="quarter" idx="8"/>
          </p:nvPr>
        </p:nvSpPr>
        <p:spPr>
          <a:xfrm>
            <a:off x="6457952" y="4767264"/>
            <a:ext cx="2057400" cy="273847"/>
          </a:xfrm>
          <a:prstGeom prst="rect">
            <a:avLst/>
          </a:prstGeom>
          <a:noFill/>
          <a:ln>
            <a:noFill/>
          </a:ln>
        </p:spPr>
        <p:txBody>
          <a:bodyPr vert="horz" wrap="square" lIns="91440" tIns="45720" rIns="91440" bIns="45720" anchor="t" anchorCtr="0" compatLnSpc="1">
            <a:noAutofit/>
          </a:bodyPr>
          <a:lstStyle>
            <a:lvl1pPr marL="0" marR="0" lvl="0" indent="0" algn="l" defTabSz="685800" rtl="0" fontAlgn="auto" hangingPunct="1">
              <a:lnSpc>
                <a:spcPct val="100000"/>
              </a:lnSpc>
              <a:spcBef>
                <a:spcPts val="0"/>
              </a:spcBef>
              <a:spcAft>
                <a:spcPts val="0"/>
              </a:spcAft>
              <a:buNone/>
              <a:tabLst/>
              <a:defRPr lang="en-GB" sz="1350" b="0" i="0" u="none" strike="noStrike" kern="1200" cap="none" spc="0" baseline="0">
                <a:solidFill>
                  <a:srgbClr val="000000"/>
                </a:solidFill>
                <a:uFillTx/>
                <a:latin typeface="Arial"/>
              </a:defRPr>
            </a:lvl1pPr>
          </a:lstStyle>
          <a:p>
            <a:pPr lvl="0"/>
            <a:fld id="{6B7648E2-E54A-44FE-ACEE-ADE056AA04C1}" type="slidenum">
              <a:t>‹#›</a:t>
            </a:fld>
            <a:endParaRPr lang="en-GB" dirty="0"/>
          </a:p>
        </p:txBody>
      </p:sp>
    </p:spTree>
    <p:extLst>
      <p:ext uri="{BB962C8B-B14F-4D97-AF65-F5344CB8AC3E}">
        <p14:creationId xmlns:p14="http://schemas.microsoft.com/office/powerpoint/2010/main" val="38520921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C64D8-B12C-6BFF-151E-E218A6D643E4}"/>
              </a:ext>
            </a:extLst>
          </p:cNvPr>
          <p:cNvSpPr txBox="1">
            <a:spLocks noGrp="1"/>
          </p:cNvSpPr>
          <p:nvPr>
            <p:ph type="title"/>
          </p:nvPr>
        </p:nvSpPr>
        <p:spPr>
          <a:xfrm>
            <a:off x="2046023" y="2102642"/>
            <a:ext cx="1607652" cy="994169"/>
          </a:xfrm>
          <a:prstGeom prst="rect">
            <a:avLst/>
          </a:prstGeom>
          <a:noFill/>
          <a:ln>
            <a:noFill/>
          </a:ln>
        </p:spPr>
        <p:txBody>
          <a:bodyPr vert="horz" wrap="square" lIns="91440" tIns="45720" rIns="91440" bIns="45720" anchor="t" anchorCtr="0" compatLnSpc="1">
            <a:normAutofit/>
          </a:bodyPr>
          <a:lstStyle>
            <a:lvl1pPr marL="0" marR="0" lvl="0" indent="0" defTabSz="685834" fontAlgn="auto">
              <a:spcBef>
                <a:spcPts val="0"/>
              </a:spcBef>
              <a:spcAft>
                <a:spcPts val="0"/>
              </a:spcAft>
              <a:tabLst/>
              <a:defRPr lang="en-US" sz="3600" b="1" i="0" u="none" strike="noStrike" cap="none" spc="0" baseline="0">
                <a:solidFill>
                  <a:srgbClr val="015EA4"/>
                </a:solidFill>
                <a:uFillTx/>
                <a:latin typeface="Arial"/>
              </a:defRPr>
            </a:lvl1pPr>
          </a:lstStyle>
          <a:p>
            <a:pPr lvl="0"/>
            <a:r>
              <a:rPr lang="en-US"/>
              <a:t>Title</a:t>
            </a:r>
            <a:endParaRPr lang="en-GB"/>
          </a:p>
        </p:txBody>
      </p:sp>
      <p:grpSp>
        <p:nvGrpSpPr>
          <p:cNvPr id="3" name="Group 5">
            <a:extLst>
              <a:ext uri="{FF2B5EF4-FFF2-40B4-BE49-F238E27FC236}">
                <a16:creationId xmlns:a16="http://schemas.microsoft.com/office/drawing/2014/main" id="{89C30A15-C901-9996-C4D7-D02091B67C48}"/>
              </a:ext>
            </a:extLst>
          </p:cNvPr>
          <p:cNvGrpSpPr/>
          <p:nvPr/>
        </p:nvGrpSpPr>
        <p:grpSpPr>
          <a:xfrm>
            <a:off x="1875121" y="3861013"/>
            <a:ext cx="7177439" cy="1122551"/>
            <a:chOff x="2500161" y="5148017"/>
            <a:chExt cx="9569918" cy="1496735"/>
          </a:xfrm>
        </p:grpSpPr>
        <p:pic>
          <p:nvPicPr>
            <p:cNvPr id="4" name="Picture 6">
              <a:extLst>
                <a:ext uri="{FF2B5EF4-FFF2-40B4-BE49-F238E27FC236}">
                  <a16:creationId xmlns:a16="http://schemas.microsoft.com/office/drawing/2014/main" id="{52B78F45-8402-CBA3-8168-DE6B298F50F6}"/>
                </a:ext>
              </a:extLst>
            </p:cNvPr>
            <p:cNvPicPr>
              <a:picLocks noChangeAspect="1"/>
            </p:cNvPicPr>
            <p:nvPr/>
          </p:nvPicPr>
          <p:blipFill>
            <a:blip r:embed="rId2">
              <a:lum bright="70000" contrast="-70000"/>
            </a:blip>
            <a:srcRect r="10441"/>
            <a:stretch>
              <a:fillRect/>
            </a:stretch>
          </p:blipFill>
          <p:spPr>
            <a:xfrm>
              <a:off x="4118219" y="5148017"/>
              <a:ext cx="1506684" cy="1496735"/>
            </a:xfrm>
            <a:prstGeom prst="rect">
              <a:avLst/>
            </a:prstGeom>
            <a:noFill/>
            <a:ln cap="flat">
              <a:noFill/>
            </a:ln>
          </p:spPr>
        </p:pic>
        <p:pic>
          <p:nvPicPr>
            <p:cNvPr id="5" name="Picture 7">
              <a:extLst>
                <a:ext uri="{FF2B5EF4-FFF2-40B4-BE49-F238E27FC236}">
                  <a16:creationId xmlns:a16="http://schemas.microsoft.com/office/drawing/2014/main" id="{4979B6EA-9948-2C60-D167-2B51F201AE9D}"/>
                </a:ext>
              </a:extLst>
            </p:cNvPr>
            <p:cNvPicPr>
              <a:picLocks noChangeAspect="1"/>
            </p:cNvPicPr>
            <p:nvPr/>
          </p:nvPicPr>
          <p:blipFill>
            <a:blip r:embed="rId3">
              <a:lum bright="70000" contrast="-70000"/>
            </a:blip>
            <a:srcRect l="4882"/>
            <a:stretch>
              <a:fillRect/>
            </a:stretch>
          </p:blipFill>
          <p:spPr>
            <a:xfrm flipH="1">
              <a:off x="2500161" y="5148017"/>
              <a:ext cx="1548490" cy="1496735"/>
            </a:xfrm>
            <a:prstGeom prst="rect">
              <a:avLst/>
            </a:prstGeom>
            <a:noFill/>
            <a:ln cap="flat">
              <a:noFill/>
            </a:ln>
          </p:spPr>
        </p:pic>
        <p:pic>
          <p:nvPicPr>
            <p:cNvPr id="6" name="Picture 8">
              <a:extLst>
                <a:ext uri="{FF2B5EF4-FFF2-40B4-BE49-F238E27FC236}">
                  <a16:creationId xmlns:a16="http://schemas.microsoft.com/office/drawing/2014/main" id="{A7853648-09C2-EC6A-3D34-ADFB30432E46}"/>
                </a:ext>
              </a:extLst>
            </p:cNvPr>
            <p:cNvPicPr>
              <a:picLocks noChangeAspect="1"/>
            </p:cNvPicPr>
            <p:nvPr/>
          </p:nvPicPr>
          <p:blipFill>
            <a:blip r:embed="rId4">
              <a:lum bright="70000" contrast="-70000"/>
            </a:blip>
            <a:srcRect l="8796" r="15629"/>
            <a:stretch>
              <a:fillRect/>
            </a:stretch>
          </p:blipFill>
          <p:spPr>
            <a:xfrm>
              <a:off x="5694471" y="5148017"/>
              <a:ext cx="1524103" cy="1496735"/>
            </a:xfrm>
            <a:prstGeom prst="rect">
              <a:avLst/>
            </a:prstGeom>
            <a:noFill/>
            <a:ln cap="flat">
              <a:noFill/>
            </a:ln>
          </p:spPr>
        </p:pic>
        <p:pic>
          <p:nvPicPr>
            <p:cNvPr id="7" name="Picture 9">
              <a:extLst>
                <a:ext uri="{FF2B5EF4-FFF2-40B4-BE49-F238E27FC236}">
                  <a16:creationId xmlns:a16="http://schemas.microsoft.com/office/drawing/2014/main" id="{F158D12D-E3F4-7835-E353-B1B04BAF7B7D}"/>
                </a:ext>
              </a:extLst>
            </p:cNvPr>
            <p:cNvPicPr>
              <a:picLocks noChangeAspect="1"/>
            </p:cNvPicPr>
            <p:nvPr/>
          </p:nvPicPr>
          <p:blipFill>
            <a:blip r:embed="rId5">
              <a:lum bright="70000" contrast="-70000"/>
            </a:blip>
            <a:stretch>
              <a:fillRect/>
            </a:stretch>
          </p:blipFill>
          <p:spPr>
            <a:xfrm>
              <a:off x="7270723" y="5148017"/>
              <a:ext cx="1570344" cy="1496735"/>
            </a:xfrm>
            <a:prstGeom prst="rect">
              <a:avLst/>
            </a:prstGeom>
            <a:noFill/>
            <a:ln cap="flat">
              <a:noFill/>
            </a:ln>
          </p:spPr>
        </p:pic>
        <p:pic>
          <p:nvPicPr>
            <p:cNvPr id="8" name="Picture 10">
              <a:extLst>
                <a:ext uri="{FF2B5EF4-FFF2-40B4-BE49-F238E27FC236}">
                  <a16:creationId xmlns:a16="http://schemas.microsoft.com/office/drawing/2014/main" id="{755D0D72-11C4-5F04-868F-A49F8EFB95AA}"/>
                </a:ext>
              </a:extLst>
            </p:cNvPr>
            <p:cNvPicPr>
              <a:picLocks noChangeAspect="1"/>
            </p:cNvPicPr>
            <p:nvPr/>
          </p:nvPicPr>
          <p:blipFill>
            <a:blip r:embed="rId6">
              <a:lum bright="70000" contrast="-70000"/>
            </a:blip>
            <a:stretch>
              <a:fillRect/>
            </a:stretch>
          </p:blipFill>
          <p:spPr>
            <a:xfrm>
              <a:off x="8887492" y="5148017"/>
              <a:ext cx="1542309" cy="1496735"/>
            </a:xfrm>
            <a:prstGeom prst="rect">
              <a:avLst/>
            </a:prstGeom>
            <a:noFill/>
            <a:ln cap="flat">
              <a:noFill/>
            </a:ln>
          </p:spPr>
        </p:pic>
        <p:pic>
          <p:nvPicPr>
            <p:cNvPr id="9" name="Picture 11">
              <a:extLst>
                <a:ext uri="{FF2B5EF4-FFF2-40B4-BE49-F238E27FC236}">
                  <a16:creationId xmlns:a16="http://schemas.microsoft.com/office/drawing/2014/main" id="{8673F2A4-4C50-59FA-924F-41AA38D98E75}"/>
                </a:ext>
              </a:extLst>
            </p:cNvPr>
            <p:cNvPicPr>
              <a:picLocks noChangeAspect="1"/>
            </p:cNvPicPr>
            <p:nvPr/>
          </p:nvPicPr>
          <p:blipFill>
            <a:blip r:embed="rId7">
              <a:lum bright="70000" contrast="-70000"/>
            </a:blip>
            <a:srcRect l="30006" r="-1"/>
            <a:stretch>
              <a:fillRect/>
            </a:stretch>
          </p:blipFill>
          <p:spPr>
            <a:xfrm>
              <a:off x="10498637" y="5148017"/>
              <a:ext cx="1571442" cy="1496735"/>
            </a:xfrm>
            <a:prstGeom prst="rect">
              <a:avLst/>
            </a:prstGeom>
            <a:noFill/>
            <a:ln cap="flat">
              <a:noFill/>
            </a:ln>
          </p:spPr>
        </p:pic>
      </p:grpSp>
      <p:pic>
        <p:nvPicPr>
          <p:cNvPr id="10" name="Picture 12">
            <a:extLst>
              <a:ext uri="{FF2B5EF4-FFF2-40B4-BE49-F238E27FC236}">
                <a16:creationId xmlns:a16="http://schemas.microsoft.com/office/drawing/2014/main" id="{9177D439-EDB6-C653-6583-1AD88C9467B8}"/>
              </a:ext>
            </a:extLst>
          </p:cNvPr>
          <p:cNvPicPr>
            <a:picLocks noChangeAspect="1"/>
          </p:cNvPicPr>
          <p:nvPr/>
        </p:nvPicPr>
        <p:blipFill>
          <a:blip r:embed="rId8"/>
          <a:stretch>
            <a:fillRect/>
          </a:stretch>
        </p:blipFill>
        <p:spPr>
          <a:xfrm>
            <a:off x="6068487" y="173109"/>
            <a:ext cx="2760592" cy="920199"/>
          </a:xfrm>
          <a:prstGeom prst="rect">
            <a:avLst/>
          </a:prstGeom>
          <a:noFill/>
          <a:ln cap="flat">
            <a:noFill/>
          </a:ln>
        </p:spPr>
      </p:pic>
    </p:spTree>
    <p:extLst>
      <p:ext uri="{BB962C8B-B14F-4D97-AF65-F5344CB8AC3E}">
        <p14:creationId xmlns:p14="http://schemas.microsoft.com/office/powerpoint/2010/main" val="21252357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787E1-D7C1-A14C-3AA3-8F86D9BB5EBF}"/>
              </a:ext>
            </a:extLst>
          </p:cNvPr>
          <p:cNvSpPr txBox="1">
            <a:spLocks noGrp="1"/>
          </p:cNvSpPr>
          <p:nvPr>
            <p:ph type="title"/>
          </p:nvPr>
        </p:nvSpPr>
        <p:spPr>
          <a:xfrm>
            <a:off x="1056029" y="1923738"/>
            <a:ext cx="7886700" cy="994169"/>
          </a:xfrm>
          <a:prstGeom prst="rect">
            <a:avLst/>
          </a:prstGeom>
          <a:noFill/>
          <a:ln>
            <a:noFill/>
          </a:ln>
        </p:spPr>
        <p:txBody>
          <a:bodyPr vert="horz" wrap="square" lIns="91440" tIns="45720" rIns="91440" bIns="45720" anchor="t" anchorCtr="0" compatLnSpc="1">
            <a:noAutofit/>
          </a:bodyPr>
          <a:lstStyle>
            <a:lvl1pPr marL="0" marR="0" lvl="0" indent="0" defTabSz="685834" fontAlgn="auto">
              <a:spcBef>
                <a:spcPts val="0"/>
              </a:spcBef>
              <a:spcAft>
                <a:spcPts val="0"/>
              </a:spcAft>
              <a:tabLst/>
              <a:defRPr lang="en-US" b="1" i="0" u="none" strike="noStrike" cap="none" spc="0" baseline="0">
                <a:solidFill>
                  <a:srgbClr val="015EA4"/>
                </a:solidFill>
                <a:uFillTx/>
                <a:latin typeface="Arial"/>
              </a:defRPr>
            </a:lvl1pPr>
          </a:lstStyle>
          <a:p>
            <a:pPr lvl="0"/>
            <a:r>
              <a:rPr lang="en-US"/>
              <a:t>Thank you</a:t>
            </a:r>
            <a:endParaRPr lang="en-GB"/>
          </a:p>
        </p:txBody>
      </p:sp>
      <p:sp>
        <p:nvSpPr>
          <p:cNvPr id="3" name="Date Placeholder 3">
            <a:extLst>
              <a:ext uri="{FF2B5EF4-FFF2-40B4-BE49-F238E27FC236}">
                <a16:creationId xmlns:a16="http://schemas.microsoft.com/office/drawing/2014/main" id="{4492A9E0-DBAF-642E-04C9-60260FA95A57}"/>
              </a:ext>
            </a:extLst>
          </p:cNvPr>
          <p:cNvSpPr txBox="1">
            <a:spLocks noGrp="1"/>
          </p:cNvSpPr>
          <p:nvPr>
            <p:ph type="dt" sz="quarter" idx="7"/>
          </p:nvPr>
        </p:nvSpPr>
        <p:spPr>
          <a:xfrm>
            <a:off x="628652" y="4767264"/>
            <a:ext cx="2057400" cy="273847"/>
          </a:xfrm>
          <a:prstGeom prst="rect">
            <a:avLst/>
          </a:prstGeom>
          <a:noFill/>
          <a:ln>
            <a:noFill/>
          </a:ln>
        </p:spPr>
        <p:txBody>
          <a:bodyPr vert="horz" wrap="square" lIns="91440" tIns="45720" rIns="91440" bIns="45720" anchor="t" anchorCtr="0" compatLnSpc="1">
            <a:noAutofit/>
          </a:bodyPr>
          <a:lstStyle>
            <a:lvl1pPr marL="0" marR="0" lvl="0" indent="0" algn="l" defTabSz="685800" rtl="0" fontAlgn="auto" hangingPunct="1">
              <a:lnSpc>
                <a:spcPct val="100000"/>
              </a:lnSpc>
              <a:spcBef>
                <a:spcPts val="0"/>
              </a:spcBef>
              <a:spcAft>
                <a:spcPts val="0"/>
              </a:spcAft>
              <a:buNone/>
              <a:tabLst/>
              <a:defRPr lang="en-GB" sz="1350" b="0" i="0" u="none" strike="noStrike" kern="1200" cap="none" spc="0" baseline="0">
                <a:solidFill>
                  <a:srgbClr val="000000"/>
                </a:solidFill>
                <a:uFillTx/>
                <a:latin typeface="Arial"/>
              </a:defRPr>
            </a:lvl1pPr>
          </a:lstStyle>
          <a:p>
            <a:pPr lvl="0"/>
            <a:fld id="{3D2279F9-75BB-43DF-9635-EC8FAD2583F0}" type="datetime1">
              <a:rPr lang="en-GB"/>
              <a:pPr lvl="0"/>
              <a:t>04/12/2024</a:t>
            </a:fld>
            <a:endParaRPr lang="en-GB" dirty="0"/>
          </a:p>
        </p:txBody>
      </p:sp>
      <p:sp>
        <p:nvSpPr>
          <p:cNvPr id="4" name="Footer Placeholder 4">
            <a:extLst>
              <a:ext uri="{FF2B5EF4-FFF2-40B4-BE49-F238E27FC236}">
                <a16:creationId xmlns:a16="http://schemas.microsoft.com/office/drawing/2014/main" id="{997EE3E8-B77B-1EC7-5D16-D172731BCC9A}"/>
              </a:ext>
            </a:extLst>
          </p:cNvPr>
          <p:cNvSpPr txBox="1">
            <a:spLocks noGrp="1"/>
          </p:cNvSpPr>
          <p:nvPr>
            <p:ph type="ftr" sz="quarter" idx="9"/>
          </p:nvPr>
        </p:nvSpPr>
        <p:spPr>
          <a:xfrm>
            <a:off x="3028952" y="4767264"/>
            <a:ext cx="3086100" cy="273847"/>
          </a:xfrm>
          <a:prstGeom prst="rect">
            <a:avLst/>
          </a:prstGeom>
          <a:noFill/>
          <a:ln>
            <a:noFill/>
          </a:ln>
        </p:spPr>
        <p:txBody>
          <a:bodyPr vert="horz" wrap="square" lIns="91440" tIns="45720" rIns="91440" bIns="45720" anchor="t" anchorCtr="0" compatLnSpc="1">
            <a:noAutofit/>
          </a:bodyPr>
          <a:lstStyle>
            <a:lvl1pPr marL="0" marR="0" lvl="0" indent="0" algn="l" defTabSz="685800" rtl="0" fontAlgn="auto" hangingPunct="1">
              <a:lnSpc>
                <a:spcPct val="100000"/>
              </a:lnSpc>
              <a:spcBef>
                <a:spcPts val="0"/>
              </a:spcBef>
              <a:spcAft>
                <a:spcPts val="0"/>
              </a:spcAft>
              <a:buNone/>
              <a:tabLst/>
              <a:defRPr lang="en-GB" sz="1350" b="0" i="0" u="none" strike="noStrike" kern="1200" cap="none" spc="0" baseline="0">
                <a:solidFill>
                  <a:srgbClr val="000000"/>
                </a:solidFill>
                <a:uFillTx/>
                <a:latin typeface="Arial"/>
              </a:defRPr>
            </a:lvl1pPr>
          </a:lstStyle>
          <a:p>
            <a:pPr lvl="0"/>
            <a:endParaRPr lang="en-GB" dirty="0"/>
          </a:p>
        </p:txBody>
      </p:sp>
      <p:sp>
        <p:nvSpPr>
          <p:cNvPr id="5" name="Slide Number Placeholder 5">
            <a:extLst>
              <a:ext uri="{FF2B5EF4-FFF2-40B4-BE49-F238E27FC236}">
                <a16:creationId xmlns:a16="http://schemas.microsoft.com/office/drawing/2014/main" id="{DFCE1A10-ACC1-21C0-C0D8-DA12C2B08CAD}"/>
              </a:ext>
            </a:extLst>
          </p:cNvPr>
          <p:cNvSpPr txBox="1">
            <a:spLocks noGrp="1"/>
          </p:cNvSpPr>
          <p:nvPr>
            <p:ph type="sldNum" sz="quarter" idx="8"/>
          </p:nvPr>
        </p:nvSpPr>
        <p:spPr>
          <a:xfrm>
            <a:off x="6457952" y="4767264"/>
            <a:ext cx="2057400" cy="273847"/>
          </a:xfrm>
          <a:prstGeom prst="rect">
            <a:avLst/>
          </a:prstGeom>
          <a:noFill/>
          <a:ln>
            <a:noFill/>
          </a:ln>
        </p:spPr>
        <p:txBody>
          <a:bodyPr vert="horz" wrap="square" lIns="91440" tIns="45720" rIns="91440" bIns="45720" anchor="t" anchorCtr="0" compatLnSpc="1">
            <a:noAutofit/>
          </a:bodyPr>
          <a:lstStyle>
            <a:lvl1pPr marL="0" marR="0" lvl="0" indent="0" algn="l" defTabSz="685800" rtl="0" fontAlgn="auto" hangingPunct="1">
              <a:lnSpc>
                <a:spcPct val="100000"/>
              </a:lnSpc>
              <a:spcBef>
                <a:spcPts val="0"/>
              </a:spcBef>
              <a:spcAft>
                <a:spcPts val="0"/>
              </a:spcAft>
              <a:buNone/>
              <a:tabLst/>
              <a:defRPr lang="en-GB" sz="1350" b="0" i="0" u="none" strike="noStrike" kern="1200" cap="none" spc="0" baseline="0">
                <a:solidFill>
                  <a:srgbClr val="000000"/>
                </a:solidFill>
                <a:uFillTx/>
                <a:latin typeface="Arial"/>
              </a:defRPr>
            </a:lvl1pPr>
          </a:lstStyle>
          <a:p>
            <a:pPr lvl="0"/>
            <a:fld id="{F263B102-7BE4-426A-9E9B-D671D3A42B39}" type="slidenum">
              <a:t>‹#›</a:t>
            </a:fld>
            <a:endParaRPr lang="en-GB" dirty="0"/>
          </a:p>
        </p:txBody>
      </p:sp>
      <p:pic>
        <p:nvPicPr>
          <p:cNvPr id="6" name="Picture 6">
            <a:extLst>
              <a:ext uri="{FF2B5EF4-FFF2-40B4-BE49-F238E27FC236}">
                <a16:creationId xmlns:a16="http://schemas.microsoft.com/office/drawing/2014/main" id="{E7E499E9-140F-78CE-5EA1-64C2ED25B58B}"/>
              </a:ext>
            </a:extLst>
          </p:cNvPr>
          <p:cNvPicPr>
            <a:picLocks noChangeAspect="1"/>
          </p:cNvPicPr>
          <p:nvPr/>
        </p:nvPicPr>
        <p:blipFill>
          <a:blip r:embed="rId2"/>
          <a:stretch>
            <a:fillRect/>
          </a:stretch>
        </p:blipFill>
        <p:spPr>
          <a:xfrm>
            <a:off x="6068487" y="173109"/>
            <a:ext cx="2760592" cy="920199"/>
          </a:xfrm>
          <a:prstGeom prst="rect">
            <a:avLst/>
          </a:prstGeom>
          <a:noFill/>
          <a:ln cap="flat">
            <a:noFill/>
          </a:ln>
        </p:spPr>
      </p:pic>
    </p:spTree>
    <p:extLst>
      <p:ext uri="{BB962C8B-B14F-4D97-AF65-F5344CB8AC3E}">
        <p14:creationId xmlns:p14="http://schemas.microsoft.com/office/powerpoint/2010/main" val="29957583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large column 2">
    <p:spTree>
      <p:nvGrpSpPr>
        <p:cNvPr id="1" name=""/>
        <p:cNvGrpSpPr/>
        <p:nvPr/>
      </p:nvGrpSpPr>
      <p:grpSpPr>
        <a:xfrm>
          <a:off x="0" y="0"/>
          <a:ext cx="0" cy="0"/>
          <a:chOff x="0" y="0"/>
          <a:chExt cx="0" cy="0"/>
        </a:xfrm>
      </p:grpSpPr>
      <p:sp>
        <p:nvSpPr>
          <p:cNvPr id="2" name="Google Shape;25;p5">
            <a:extLst>
              <a:ext uri="{FF2B5EF4-FFF2-40B4-BE49-F238E27FC236}">
                <a16:creationId xmlns:a16="http://schemas.microsoft.com/office/drawing/2014/main" id="{033B3059-5FFC-2433-3E66-EEE167B275B7}"/>
              </a:ext>
            </a:extLst>
          </p:cNvPr>
          <p:cNvSpPr txBox="1">
            <a:spLocks noGrp="1"/>
          </p:cNvSpPr>
          <p:nvPr>
            <p:ph type="title"/>
          </p:nvPr>
        </p:nvSpPr>
        <p:spPr>
          <a:xfrm>
            <a:off x="564728" y="141851"/>
            <a:ext cx="6816022" cy="448499"/>
          </a:xfrm>
          <a:prstGeom prst="rect">
            <a:avLst/>
          </a:prstGeom>
          <a:noFill/>
          <a:ln>
            <a:noFill/>
          </a:ln>
        </p:spPr>
        <p:txBody>
          <a:bodyPr vert="horz" wrap="square" lIns="91421" tIns="91421" rIns="91421" bIns="91421" anchor="t" anchorCtr="0" compatLnSpc="1">
            <a:noAutofit/>
          </a:bodyPr>
          <a:lstStyle>
            <a:lvl1pPr marL="0" marR="0" lvl="0" indent="0" defTabSz="685834" fontAlgn="auto">
              <a:spcBef>
                <a:spcPts val="0"/>
              </a:spcBef>
              <a:spcAft>
                <a:spcPts val="0"/>
              </a:spcAft>
              <a:tabLst/>
              <a:defRPr lang="en-GB" sz="2000" b="1" i="0" u="none" strike="noStrike" cap="none" spc="0" baseline="0">
                <a:solidFill>
                  <a:srgbClr val="000000"/>
                </a:solidFill>
                <a:uFillTx/>
                <a:latin typeface="Franklin Gothic"/>
                <a:ea typeface="Franklin Gothic"/>
                <a:cs typeface="Franklin Gothic"/>
              </a:defRPr>
            </a:lvl1pPr>
          </a:lstStyle>
          <a:p>
            <a:pPr lvl="0"/>
            <a:r>
              <a:rPr lang="en-GB"/>
              <a:t>Click to edit Master title style</a:t>
            </a:r>
          </a:p>
        </p:txBody>
      </p:sp>
      <p:sp>
        <p:nvSpPr>
          <p:cNvPr id="3" name="Google Shape;26;p5">
            <a:extLst>
              <a:ext uri="{FF2B5EF4-FFF2-40B4-BE49-F238E27FC236}">
                <a16:creationId xmlns:a16="http://schemas.microsoft.com/office/drawing/2014/main" id="{D8358AE6-DDDA-4468-2367-B1B6AB3A8C49}"/>
              </a:ext>
            </a:extLst>
          </p:cNvPr>
          <p:cNvSpPr txBox="1">
            <a:spLocks noGrp="1"/>
          </p:cNvSpPr>
          <p:nvPr>
            <p:ph type="body" sz="quarter" idx="4294967295"/>
          </p:nvPr>
        </p:nvSpPr>
        <p:spPr>
          <a:xfrm>
            <a:off x="3750153" y="1080251"/>
            <a:ext cx="3630598" cy="3488548"/>
          </a:xfrm>
          <a:prstGeom prst="rect">
            <a:avLst/>
          </a:prstGeom>
          <a:noFill/>
          <a:ln>
            <a:noFill/>
          </a:ln>
        </p:spPr>
        <p:txBody>
          <a:bodyPr vert="horz" wrap="square" lIns="91421" tIns="91421" rIns="91421" bIns="91421" anchor="t" anchorCtr="0" compatLnSpc="1">
            <a:noAutofit/>
          </a:bodyPr>
          <a:lstStyle>
            <a:lvl1pPr marL="266708" marR="0" lvl="0" indent="-127003" defTabSz="685834" fontAlgn="auto">
              <a:spcBef>
                <a:spcPts val="0"/>
              </a:spcBef>
              <a:spcAft>
                <a:spcPts val="0"/>
              </a:spcAft>
              <a:buSzPts val="1400"/>
              <a:buFont typeface="Arial" pitchFamily="34"/>
              <a:tabLst/>
              <a:defRPr lang="en-US" sz="1400" b="0" i="0" u="none" strike="noStrike" cap="none" spc="0" baseline="0">
                <a:solidFill>
                  <a:srgbClr val="E7E6E6"/>
                </a:solidFill>
                <a:uFillTx/>
                <a:latin typeface="Franklin Gothic"/>
                <a:ea typeface="Franklin Gothic"/>
                <a:cs typeface="Franklin Gothic"/>
              </a:defRPr>
            </a:lvl1pPr>
          </a:lstStyle>
          <a:p>
            <a:pPr lvl="0"/>
            <a:r>
              <a:rPr lang="en-US"/>
              <a:t>Click to edit Master text styles</a:t>
            </a:r>
          </a:p>
        </p:txBody>
      </p:sp>
      <p:sp>
        <p:nvSpPr>
          <p:cNvPr id="4" name="Google Shape;28;p5">
            <a:extLst>
              <a:ext uri="{FF2B5EF4-FFF2-40B4-BE49-F238E27FC236}">
                <a16:creationId xmlns:a16="http://schemas.microsoft.com/office/drawing/2014/main" id="{87C8A28E-C193-9B63-23B4-3894FFB98D72}"/>
              </a:ext>
            </a:extLst>
          </p:cNvPr>
          <p:cNvSpPr txBox="1">
            <a:spLocks noGrp="1"/>
          </p:cNvSpPr>
          <p:nvPr>
            <p:ph type="title" sz="quarter" idx="4294967295"/>
          </p:nvPr>
        </p:nvSpPr>
        <p:spPr>
          <a:xfrm>
            <a:off x="564722" y="1080251"/>
            <a:ext cx="3089700" cy="3488548"/>
          </a:xfrm>
          <a:prstGeom prst="rect">
            <a:avLst/>
          </a:prstGeom>
          <a:noFill/>
          <a:ln>
            <a:noFill/>
          </a:ln>
        </p:spPr>
        <p:txBody>
          <a:bodyPr vert="horz" wrap="square" lIns="91421" tIns="91421" rIns="91421" bIns="91421" anchor="t" anchorCtr="0" compatLnSpc="1">
            <a:noAutofit/>
          </a:bodyPr>
          <a:lstStyle>
            <a:lvl1pPr marL="0" marR="0" lvl="0" indent="0" defTabSz="685834" fontAlgn="auto">
              <a:spcBef>
                <a:spcPts val="0"/>
              </a:spcBef>
              <a:spcAft>
                <a:spcPts val="0"/>
              </a:spcAft>
              <a:tabLst/>
              <a:defRPr lang="en-GB" sz="1400" b="1" i="0" u="none" strike="noStrike" cap="none" spc="0" baseline="0">
                <a:solidFill>
                  <a:srgbClr val="000000"/>
                </a:solidFill>
                <a:uFillTx/>
                <a:latin typeface="Franklin Gothic"/>
                <a:ea typeface="Franklin Gothic"/>
                <a:cs typeface="Franklin Gothic"/>
              </a:defRPr>
            </a:lvl1pPr>
          </a:lstStyle>
          <a:p>
            <a:pPr lvl="0"/>
            <a:r>
              <a:rPr lang="en-GB"/>
              <a:t>Click to edit Master title style</a:t>
            </a:r>
          </a:p>
        </p:txBody>
      </p:sp>
    </p:spTree>
    <p:extLst>
      <p:ext uri="{BB962C8B-B14F-4D97-AF65-F5344CB8AC3E}">
        <p14:creationId xmlns:p14="http://schemas.microsoft.com/office/powerpoint/2010/main" val="4162449485"/>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9FF4D5-AFE3-4FFB-AB4B-0DBFF4A8EC6D}"/>
              </a:ext>
            </a:extLst>
          </p:cNvPr>
          <p:cNvSpPr>
            <a:spLocks noGrp="1"/>
          </p:cNvSpPr>
          <p:nvPr>
            <p:ph type="dt" sz="half" idx="10"/>
          </p:nvPr>
        </p:nvSpPr>
        <p:spPr/>
        <p:txBody>
          <a:bodyPr/>
          <a:lstStyle/>
          <a:p>
            <a:fld id="{F281FA08-21CA-4581-B7E6-22B9EEE4E358}" type="datetimeFigureOut">
              <a:rPr lang="en-GB" smtClean="0"/>
              <a:t>04/12/2024</a:t>
            </a:fld>
            <a:endParaRPr lang="en-GB" dirty="0"/>
          </a:p>
        </p:txBody>
      </p:sp>
      <p:sp>
        <p:nvSpPr>
          <p:cNvPr id="3" name="Footer Placeholder 2">
            <a:extLst>
              <a:ext uri="{FF2B5EF4-FFF2-40B4-BE49-F238E27FC236}">
                <a16:creationId xmlns:a16="http://schemas.microsoft.com/office/drawing/2014/main" id="{4C184C0E-716E-42D1-8F75-8A4C4B76FC8D}"/>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31B3D131-3FD7-426A-915F-7B9F91774BDF}"/>
              </a:ext>
            </a:extLst>
          </p:cNvPr>
          <p:cNvSpPr>
            <a:spLocks noGrp="1"/>
          </p:cNvSpPr>
          <p:nvPr>
            <p:ph type="sldNum" sz="quarter" idx="12"/>
          </p:nvPr>
        </p:nvSpPr>
        <p:spPr/>
        <p:txBody>
          <a:bodyPr/>
          <a:lstStyle/>
          <a:p>
            <a:fld id="{EA9144BA-80C4-4424-AF5D-D9F13BC1750D}" type="slidenum">
              <a:rPr lang="en-GB" smtClean="0"/>
              <a:t>‹#›</a:t>
            </a:fld>
            <a:endParaRPr lang="en-GB" dirty="0"/>
          </a:p>
        </p:txBody>
      </p:sp>
    </p:spTree>
    <p:extLst>
      <p:ext uri="{BB962C8B-B14F-4D97-AF65-F5344CB8AC3E}">
        <p14:creationId xmlns:p14="http://schemas.microsoft.com/office/powerpoint/2010/main" val="1341450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AEB7D5-1E81-A348-80E2-DA9697828BC1}" type="datetimeFigureOut">
              <a:rPr lang="en-US"/>
              <a:pPr/>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AEB7D5-1E81-A348-80E2-DA9697828BC1}" type="datetimeFigureOut">
              <a:rPr lang="en-US"/>
              <a:pPr/>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AEB7D5-1E81-A348-80E2-DA9697828BC1}" type="datetimeFigureOut">
              <a:rPr lang="en-US"/>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AEB7D5-1E81-A348-80E2-DA9697828BC1}" type="datetimeFigureOut">
              <a:rPr lang="en-US"/>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4.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image" Target="../media/image50.png"/><Relationship Id="rId5" Type="http://schemas.openxmlformats.org/officeDocument/2006/relationships/slideLayout" Target="../slideLayouts/slideLayout45.xml"/><Relationship Id="rId10" Type="http://schemas.openxmlformats.org/officeDocument/2006/relationships/theme" Target="../theme/theme5.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10" Type="http://schemas.openxmlformats.org/officeDocument/2006/relationships/image" Target="../media/image54.png"/><Relationship Id="rId4" Type="http://schemas.openxmlformats.org/officeDocument/2006/relationships/slideLayout" Target="../slideLayouts/slideLayout53.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4674" y="708290"/>
            <a:ext cx="8674619" cy="379362"/>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79098" y="1200151"/>
            <a:ext cx="8674619"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AAEB7D5-1E81-A348-80E2-DA9697828BC1}" type="datetimeFigureOut">
              <a:rPr lang="en-US"/>
              <a:pPr/>
              <a:t>12/4/2024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C4AFE59-3830-674D-8C76-C2A107404CE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708" r:id="rId11"/>
    <p:sldLayoutId id="2147483709" r:id="rId12"/>
    <p:sldLayoutId id="2147483710" r:id="rId13"/>
  </p:sldLayoutIdLst>
  <p:txStyles>
    <p:titleStyle>
      <a:lvl1pPr algn="l" defTabSz="457200" rtl="0" eaLnBrk="1" latinLnBrk="0" hangingPunct="1">
        <a:spcBef>
          <a:spcPct val="0"/>
        </a:spcBef>
        <a:buNone/>
        <a:defRPr sz="2900" kern="1200" spc="-100">
          <a:solidFill>
            <a:schemeClr val="accent2"/>
          </a:solidFill>
          <a:latin typeface="+mj-lt"/>
          <a:ea typeface="+mj-ea"/>
          <a:cs typeface="+mj-cs"/>
        </a:defRPr>
      </a:lvl1pPr>
    </p:titleStyle>
    <p:body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996149" y="359550"/>
            <a:ext cx="788035" cy="317109"/>
          </a:xfrm>
          <a:custGeom>
            <a:avLst/>
            <a:gdLst/>
            <a:ahLst/>
            <a:cxnLst/>
            <a:rect l="l" t="t" r="r" b="b"/>
            <a:pathLst>
              <a:path w="788034" h="317500">
                <a:moveTo>
                  <a:pt x="787857" y="0"/>
                </a:moveTo>
                <a:lnTo>
                  <a:pt x="0" y="0"/>
                </a:lnTo>
                <a:lnTo>
                  <a:pt x="0" y="317258"/>
                </a:lnTo>
                <a:lnTo>
                  <a:pt x="787857" y="317258"/>
                </a:lnTo>
                <a:lnTo>
                  <a:pt x="787857" y="290398"/>
                </a:lnTo>
                <a:lnTo>
                  <a:pt x="610146" y="290398"/>
                </a:lnTo>
                <a:lnTo>
                  <a:pt x="589724" y="289313"/>
                </a:lnTo>
                <a:lnTo>
                  <a:pt x="568921" y="286404"/>
                </a:lnTo>
                <a:lnTo>
                  <a:pt x="566898" y="285978"/>
                </a:lnTo>
                <a:lnTo>
                  <a:pt x="22212" y="285978"/>
                </a:lnTo>
                <a:lnTo>
                  <a:pt x="77038" y="30606"/>
                </a:lnTo>
                <a:lnTo>
                  <a:pt x="637376" y="30606"/>
                </a:lnTo>
                <a:lnTo>
                  <a:pt x="638041" y="30353"/>
                </a:lnTo>
                <a:lnTo>
                  <a:pt x="679653" y="26238"/>
                </a:lnTo>
                <a:lnTo>
                  <a:pt x="787857" y="26238"/>
                </a:lnTo>
                <a:lnTo>
                  <a:pt x="787857" y="0"/>
                </a:lnTo>
                <a:close/>
              </a:path>
              <a:path w="788034" h="317500">
                <a:moveTo>
                  <a:pt x="685165" y="76746"/>
                </a:moveTo>
                <a:lnTo>
                  <a:pt x="665957" y="77698"/>
                </a:lnTo>
                <a:lnTo>
                  <a:pt x="650330" y="81305"/>
                </a:lnTo>
                <a:lnTo>
                  <a:pt x="639764" y="88769"/>
                </a:lnTo>
                <a:lnTo>
                  <a:pt x="635889" y="101257"/>
                </a:lnTo>
                <a:lnTo>
                  <a:pt x="651458" y="121277"/>
                </a:lnTo>
                <a:lnTo>
                  <a:pt x="685711" y="135861"/>
                </a:lnTo>
                <a:lnTo>
                  <a:pt x="719963" y="158203"/>
                </a:lnTo>
                <a:lnTo>
                  <a:pt x="735533" y="201498"/>
                </a:lnTo>
                <a:lnTo>
                  <a:pt x="724317" y="245167"/>
                </a:lnTo>
                <a:lnTo>
                  <a:pt x="695175" y="272418"/>
                </a:lnTo>
                <a:lnTo>
                  <a:pt x="654865" y="286433"/>
                </a:lnTo>
                <a:lnTo>
                  <a:pt x="610146" y="290398"/>
                </a:lnTo>
                <a:lnTo>
                  <a:pt x="787857" y="290398"/>
                </a:lnTo>
                <a:lnTo>
                  <a:pt x="787857" y="88430"/>
                </a:lnTo>
                <a:lnTo>
                  <a:pt x="741768" y="88430"/>
                </a:lnTo>
                <a:lnTo>
                  <a:pt x="730906" y="83984"/>
                </a:lnTo>
                <a:lnTo>
                  <a:pt x="718010" y="80259"/>
                </a:lnTo>
                <a:lnTo>
                  <a:pt x="702842" y="77698"/>
                </a:lnTo>
                <a:lnTo>
                  <a:pt x="685165" y="76746"/>
                </a:lnTo>
                <a:close/>
              </a:path>
              <a:path w="788034" h="317500">
                <a:moveTo>
                  <a:pt x="123355" y="109283"/>
                </a:moveTo>
                <a:lnTo>
                  <a:pt x="122631" y="109283"/>
                </a:lnTo>
                <a:lnTo>
                  <a:pt x="86931" y="285978"/>
                </a:lnTo>
                <a:lnTo>
                  <a:pt x="177025" y="285978"/>
                </a:lnTo>
                <a:lnTo>
                  <a:pt x="123355" y="109283"/>
                </a:lnTo>
                <a:close/>
              </a:path>
              <a:path w="788034" h="317500">
                <a:moveTo>
                  <a:pt x="342112" y="30606"/>
                </a:moveTo>
                <a:lnTo>
                  <a:pt x="316763" y="30606"/>
                </a:lnTo>
                <a:lnTo>
                  <a:pt x="262369" y="285978"/>
                </a:lnTo>
                <a:lnTo>
                  <a:pt x="288785" y="285978"/>
                </a:lnTo>
                <a:lnTo>
                  <a:pt x="342112" y="30606"/>
                </a:lnTo>
                <a:close/>
              </a:path>
              <a:path w="788034" h="317500">
                <a:moveTo>
                  <a:pt x="461619" y="176606"/>
                </a:moveTo>
                <a:lnTo>
                  <a:pt x="380326" y="176606"/>
                </a:lnTo>
                <a:lnTo>
                  <a:pt x="357530" y="285978"/>
                </a:lnTo>
                <a:lnTo>
                  <a:pt x="438823" y="285978"/>
                </a:lnTo>
                <a:lnTo>
                  <a:pt x="461619" y="176606"/>
                </a:lnTo>
                <a:close/>
              </a:path>
              <a:path w="788034" h="317500">
                <a:moveTo>
                  <a:pt x="637376" y="30606"/>
                </a:moveTo>
                <a:lnTo>
                  <a:pt x="560882" y="30606"/>
                </a:lnTo>
                <a:lnTo>
                  <a:pt x="507555" y="285978"/>
                </a:lnTo>
                <a:lnTo>
                  <a:pt x="566898" y="285978"/>
                </a:lnTo>
                <a:lnTo>
                  <a:pt x="548881" y="282190"/>
                </a:lnTo>
                <a:lnTo>
                  <a:pt x="530745" y="277190"/>
                </a:lnTo>
                <a:lnTo>
                  <a:pt x="546925" y="225234"/>
                </a:lnTo>
                <a:lnTo>
                  <a:pt x="659414" y="225234"/>
                </a:lnTo>
                <a:lnTo>
                  <a:pt x="664921" y="209524"/>
                </a:lnTo>
                <a:lnTo>
                  <a:pt x="649351" y="187101"/>
                </a:lnTo>
                <a:lnTo>
                  <a:pt x="615099" y="172338"/>
                </a:lnTo>
                <a:lnTo>
                  <a:pt x="580846" y="151756"/>
                </a:lnTo>
                <a:lnTo>
                  <a:pt x="565277" y="111874"/>
                </a:lnTo>
                <a:lnTo>
                  <a:pt x="575234" y="70697"/>
                </a:lnTo>
                <a:lnTo>
                  <a:pt x="601362" y="44348"/>
                </a:lnTo>
                <a:lnTo>
                  <a:pt x="637376" y="30606"/>
                </a:lnTo>
                <a:close/>
              </a:path>
              <a:path w="788034" h="317500">
                <a:moveTo>
                  <a:pt x="659414" y="225234"/>
                </a:moveTo>
                <a:lnTo>
                  <a:pt x="546925" y="225234"/>
                </a:lnTo>
                <a:lnTo>
                  <a:pt x="559373" y="231237"/>
                </a:lnTo>
                <a:lnTo>
                  <a:pt x="575216" y="235862"/>
                </a:lnTo>
                <a:lnTo>
                  <a:pt x="592718" y="238837"/>
                </a:lnTo>
                <a:lnTo>
                  <a:pt x="610146" y="239890"/>
                </a:lnTo>
                <a:lnTo>
                  <a:pt x="627752" y="238837"/>
                </a:lnTo>
                <a:lnTo>
                  <a:pt x="645539" y="234580"/>
                </a:lnTo>
                <a:lnTo>
                  <a:pt x="659364" y="225375"/>
                </a:lnTo>
                <a:lnTo>
                  <a:pt x="659414" y="225234"/>
                </a:lnTo>
                <a:close/>
              </a:path>
              <a:path w="788034" h="317500">
                <a:moveTo>
                  <a:pt x="252031" y="30606"/>
                </a:moveTo>
                <a:lnTo>
                  <a:pt x="162674" y="30606"/>
                </a:lnTo>
                <a:lnTo>
                  <a:pt x="215277" y="207695"/>
                </a:lnTo>
                <a:lnTo>
                  <a:pt x="216001" y="207695"/>
                </a:lnTo>
                <a:lnTo>
                  <a:pt x="252031" y="30606"/>
                </a:lnTo>
                <a:close/>
              </a:path>
              <a:path w="788034" h="317500">
                <a:moveTo>
                  <a:pt x="492150" y="30606"/>
                </a:moveTo>
                <a:lnTo>
                  <a:pt x="410857" y="30606"/>
                </a:lnTo>
                <a:lnTo>
                  <a:pt x="390664" y="128308"/>
                </a:lnTo>
                <a:lnTo>
                  <a:pt x="471906" y="128308"/>
                </a:lnTo>
                <a:lnTo>
                  <a:pt x="492150" y="30606"/>
                </a:lnTo>
                <a:close/>
              </a:path>
              <a:path w="788034" h="317500">
                <a:moveTo>
                  <a:pt x="787857" y="26238"/>
                </a:moveTo>
                <a:lnTo>
                  <a:pt x="679653" y="26238"/>
                </a:lnTo>
                <a:lnTo>
                  <a:pt x="702862" y="26881"/>
                </a:lnTo>
                <a:lnTo>
                  <a:pt x="724374" y="28898"/>
                </a:lnTo>
                <a:lnTo>
                  <a:pt x="743198" y="32421"/>
                </a:lnTo>
                <a:lnTo>
                  <a:pt x="758342" y="37579"/>
                </a:lnTo>
                <a:lnTo>
                  <a:pt x="741768" y="88430"/>
                </a:lnTo>
                <a:lnTo>
                  <a:pt x="787857" y="88430"/>
                </a:lnTo>
                <a:lnTo>
                  <a:pt x="787857" y="26238"/>
                </a:lnTo>
                <a:close/>
              </a:path>
            </a:pathLst>
          </a:custGeom>
          <a:solidFill>
            <a:srgbClr val="0072BC"/>
          </a:solidFill>
        </p:spPr>
        <p:txBody>
          <a:bodyPr wrap="square" lIns="0" tIns="0" rIns="0" bIns="0" rtlCol="0"/>
          <a:lstStyle/>
          <a:p>
            <a:endParaRPr sz="1798"/>
          </a:p>
        </p:txBody>
      </p:sp>
      <p:sp>
        <p:nvSpPr>
          <p:cNvPr id="2" name="Holder 2"/>
          <p:cNvSpPr>
            <a:spLocks noGrp="1"/>
          </p:cNvSpPr>
          <p:nvPr>
            <p:ph type="title"/>
          </p:nvPr>
        </p:nvSpPr>
        <p:spPr>
          <a:xfrm>
            <a:off x="347301" y="276849"/>
            <a:ext cx="1818005" cy="369332"/>
          </a:xfrm>
          <a:prstGeom prst="rect">
            <a:avLst/>
          </a:prstGeom>
        </p:spPr>
        <p:txBody>
          <a:bodyPr wrap="square" lIns="0" tIns="0" rIns="0" bIns="0">
            <a:spAutoFit/>
          </a:bodyPr>
          <a:lstStyle>
            <a:lvl1pPr>
              <a:defRPr sz="2400" b="0" i="0">
                <a:solidFill>
                  <a:srgbClr val="0072BC"/>
                </a:solidFill>
                <a:latin typeface="UnDinaru"/>
                <a:cs typeface="UnDinaru"/>
              </a:defRPr>
            </a:lvl1pPr>
          </a:lstStyle>
          <a:p>
            <a:endParaRPr/>
          </a:p>
        </p:txBody>
      </p:sp>
      <p:sp>
        <p:nvSpPr>
          <p:cNvPr id="3" name="Holder 3"/>
          <p:cNvSpPr>
            <a:spLocks noGrp="1"/>
          </p:cNvSpPr>
          <p:nvPr>
            <p:ph type="body" idx="1"/>
          </p:nvPr>
        </p:nvSpPr>
        <p:spPr>
          <a:xfrm>
            <a:off x="347301" y="1193241"/>
            <a:ext cx="7185025" cy="276999"/>
          </a:xfrm>
          <a:prstGeom prst="rect">
            <a:avLst/>
          </a:prstGeom>
        </p:spPr>
        <p:txBody>
          <a:bodyPr wrap="square" lIns="0" tIns="0" rIns="0" bIns="0">
            <a:spAutoFit/>
          </a:bodyPr>
          <a:lstStyle>
            <a:lvl1pPr>
              <a:defRPr sz="1800" b="1" i="0">
                <a:solidFill>
                  <a:srgbClr val="58595B"/>
                </a:solidFill>
                <a:latin typeface="Trebuchet MS"/>
                <a:cs typeface="Trebuchet MS"/>
              </a:defRPr>
            </a:lvl1pPr>
          </a:lstStyle>
          <a:p>
            <a:endParaRPr/>
          </a:p>
        </p:txBody>
      </p:sp>
      <p:sp>
        <p:nvSpPr>
          <p:cNvPr id="4" name="Holder 4"/>
          <p:cNvSpPr>
            <a:spLocks noGrp="1"/>
          </p:cNvSpPr>
          <p:nvPr>
            <p:ph type="ftr" sz="quarter" idx="5"/>
          </p:nvPr>
        </p:nvSpPr>
        <p:spPr>
          <a:xfrm>
            <a:off x="3108960" y="4783454"/>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4"/>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12/4/2024</a:t>
            </a:fld>
            <a:endParaRPr lang="en-US"/>
          </a:p>
        </p:txBody>
      </p:sp>
      <p:sp>
        <p:nvSpPr>
          <p:cNvPr id="6" name="Holder 6"/>
          <p:cNvSpPr>
            <a:spLocks noGrp="1"/>
          </p:cNvSpPr>
          <p:nvPr>
            <p:ph type="sldNum" sz="quarter" idx="7"/>
          </p:nvPr>
        </p:nvSpPr>
        <p:spPr>
          <a:xfrm>
            <a:off x="6583680" y="4783454"/>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03128331"/>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Lst>
  <p:txStyles>
    <p:titleStyle>
      <a:lvl1pPr>
        <a:defRPr>
          <a:latin typeface="+mj-lt"/>
          <a:ea typeface="+mj-ea"/>
          <a:cs typeface="+mj-cs"/>
        </a:defRPr>
      </a:lvl1pPr>
    </p:titleStyle>
    <p:bodyStyle>
      <a:lvl1pPr marL="0">
        <a:defRPr>
          <a:latin typeface="+mn-lt"/>
          <a:ea typeface="+mn-ea"/>
          <a:cs typeface="+mn-cs"/>
        </a:defRPr>
      </a:lvl1pPr>
      <a:lvl2pPr marL="456651">
        <a:defRPr>
          <a:latin typeface="+mn-lt"/>
          <a:ea typeface="+mn-ea"/>
          <a:cs typeface="+mn-cs"/>
        </a:defRPr>
      </a:lvl2pPr>
      <a:lvl3pPr marL="913303">
        <a:defRPr>
          <a:latin typeface="+mn-lt"/>
          <a:ea typeface="+mn-ea"/>
          <a:cs typeface="+mn-cs"/>
        </a:defRPr>
      </a:lvl3pPr>
      <a:lvl4pPr marL="1369954">
        <a:defRPr>
          <a:latin typeface="+mn-lt"/>
          <a:ea typeface="+mn-ea"/>
          <a:cs typeface="+mn-cs"/>
        </a:defRPr>
      </a:lvl4pPr>
      <a:lvl5pPr marL="1826605">
        <a:defRPr>
          <a:latin typeface="+mn-lt"/>
          <a:ea typeface="+mn-ea"/>
          <a:cs typeface="+mn-cs"/>
        </a:defRPr>
      </a:lvl5pPr>
      <a:lvl6pPr marL="2283257">
        <a:defRPr>
          <a:latin typeface="+mn-lt"/>
          <a:ea typeface="+mn-ea"/>
          <a:cs typeface="+mn-cs"/>
        </a:defRPr>
      </a:lvl6pPr>
      <a:lvl7pPr marL="2739908">
        <a:defRPr>
          <a:latin typeface="+mn-lt"/>
          <a:ea typeface="+mn-ea"/>
          <a:cs typeface="+mn-cs"/>
        </a:defRPr>
      </a:lvl7pPr>
      <a:lvl8pPr marL="3196560">
        <a:defRPr>
          <a:latin typeface="+mn-lt"/>
          <a:ea typeface="+mn-ea"/>
          <a:cs typeface="+mn-cs"/>
        </a:defRPr>
      </a:lvl8pPr>
      <a:lvl9pPr marL="3653211">
        <a:defRPr>
          <a:latin typeface="+mn-lt"/>
          <a:ea typeface="+mn-ea"/>
          <a:cs typeface="+mn-cs"/>
        </a:defRPr>
      </a:lvl9pPr>
    </p:bodyStyle>
    <p:otherStyle>
      <a:lvl1pPr marL="0">
        <a:defRPr>
          <a:latin typeface="+mn-lt"/>
          <a:ea typeface="+mn-ea"/>
          <a:cs typeface="+mn-cs"/>
        </a:defRPr>
      </a:lvl1pPr>
      <a:lvl2pPr marL="456651">
        <a:defRPr>
          <a:latin typeface="+mn-lt"/>
          <a:ea typeface="+mn-ea"/>
          <a:cs typeface="+mn-cs"/>
        </a:defRPr>
      </a:lvl2pPr>
      <a:lvl3pPr marL="913303">
        <a:defRPr>
          <a:latin typeface="+mn-lt"/>
          <a:ea typeface="+mn-ea"/>
          <a:cs typeface="+mn-cs"/>
        </a:defRPr>
      </a:lvl3pPr>
      <a:lvl4pPr marL="1369954">
        <a:defRPr>
          <a:latin typeface="+mn-lt"/>
          <a:ea typeface="+mn-ea"/>
          <a:cs typeface="+mn-cs"/>
        </a:defRPr>
      </a:lvl4pPr>
      <a:lvl5pPr marL="1826605">
        <a:defRPr>
          <a:latin typeface="+mn-lt"/>
          <a:ea typeface="+mn-ea"/>
          <a:cs typeface="+mn-cs"/>
        </a:defRPr>
      </a:lvl5pPr>
      <a:lvl6pPr marL="2283257">
        <a:defRPr>
          <a:latin typeface="+mn-lt"/>
          <a:ea typeface="+mn-ea"/>
          <a:cs typeface="+mn-cs"/>
        </a:defRPr>
      </a:lvl6pPr>
      <a:lvl7pPr marL="2739908">
        <a:defRPr>
          <a:latin typeface="+mn-lt"/>
          <a:ea typeface="+mn-ea"/>
          <a:cs typeface="+mn-cs"/>
        </a:defRPr>
      </a:lvl7pPr>
      <a:lvl8pPr marL="3196560">
        <a:defRPr>
          <a:latin typeface="+mn-lt"/>
          <a:ea typeface="+mn-ea"/>
          <a:cs typeface="+mn-cs"/>
        </a:defRPr>
      </a:lvl8pPr>
      <a:lvl9pPr marL="365321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6110BC4-A277-12DD-5BDA-F7DC639EC81F}"/>
              </a:ext>
            </a:extLst>
          </p:cNvPr>
          <p:cNvSpPr/>
          <p:nvPr userDrawn="1"/>
        </p:nvSpPr>
        <p:spPr>
          <a:xfrm>
            <a:off x="0" y="5006192"/>
            <a:ext cx="9144000" cy="137309"/>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335946499"/>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Lst>
  <p:txStyles>
    <p:titleStyle>
      <a:lvl1pPr algn="l" defTabSz="685800" rtl="0" eaLnBrk="1" latinLnBrk="0" hangingPunct="1">
        <a:lnSpc>
          <a:spcPct val="90000"/>
        </a:lnSpc>
        <a:spcBef>
          <a:spcPct val="0"/>
        </a:spcBef>
        <a:buNone/>
        <a:defRPr sz="3300" kern="1200">
          <a:solidFill>
            <a:srgbClr val="0072BB"/>
          </a:solidFill>
          <a:latin typeface="Gilroy ExtraBold" pitchFamily="2" charset="77"/>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8BEF84-1612-B716-27E5-E500B3F65E2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B6A7996-1BC7-C540-C5DF-EEEDC9008ED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B80B0E-12C0-1EFF-6244-B39266A699A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A03E947-F3A7-4B6F-9A5C-BF00576DD6D8}" type="datetimeFigureOut">
              <a:rPr lang="en-GB" smtClean="0"/>
              <a:t>04/12/2024</a:t>
            </a:fld>
            <a:endParaRPr lang="en-GB"/>
          </a:p>
        </p:txBody>
      </p:sp>
      <p:sp>
        <p:nvSpPr>
          <p:cNvPr id="5" name="Footer Placeholder 4">
            <a:extLst>
              <a:ext uri="{FF2B5EF4-FFF2-40B4-BE49-F238E27FC236}">
                <a16:creationId xmlns:a16="http://schemas.microsoft.com/office/drawing/2014/main" id="{1DABA220-2FB1-3BA1-EFD8-33C9F86D7C1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00FF59E-E090-309E-7513-CC62DD2679E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4707256-CDE8-4011-8E53-5C9D34DE46A2}" type="slidenum">
              <a:rPr lang="en-GB" smtClean="0"/>
              <a:t>‹#›</a:t>
            </a:fld>
            <a:endParaRPr lang="en-GB"/>
          </a:p>
        </p:txBody>
      </p:sp>
    </p:spTree>
    <p:extLst>
      <p:ext uri="{BB962C8B-B14F-4D97-AF65-F5344CB8AC3E}">
        <p14:creationId xmlns:p14="http://schemas.microsoft.com/office/powerpoint/2010/main" val="228951173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54898"/>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pic>
        <p:nvPicPr>
          <p:cNvPr id="9" name="Picture 8" descr="Logo&#10;&#10;Description automatically generated">
            <a:extLst>
              <a:ext uri="{FF2B5EF4-FFF2-40B4-BE49-F238E27FC236}">
                <a16:creationId xmlns:a16="http://schemas.microsoft.com/office/drawing/2014/main" id="{D7B79EDB-36AC-5762-E743-5F88B51C3183}"/>
              </a:ext>
            </a:extLst>
          </p:cNvPr>
          <p:cNvPicPr>
            <a:picLocks noChangeAspect="1"/>
          </p:cNvPicPr>
          <p:nvPr userDrawn="1"/>
        </p:nvPicPr>
        <p:blipFill>
          <a:blip r:embed="rId11"/>
          <a:stretch>
            <a:fillRect/>
          </a:stretch>
        </p:blipFill>
        <p:spPr>
          <a:xfrm>
            <a:off x="7175342" y="1"/>
            <a:ext cx="1968658" cy="994172"/>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669055478"/>
      </p:ext>
    </p:extLst>
  </p:cSld>
  <p:clrMap bg1="lt1" tx1="dk1" bg2="dk2"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chemeClr val="bg2"/>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189" marR="0" lvl="0" indent="-342892" algn="l" rtl="0" eaLnBrk="1" hangingPunct="1">
        <a:lnSpc>
          <a:spcPct val="100000"/>
        </a:lnSpc>
        <a:spcBef>
          <a:spcPts val="0"/>
        </a:spcBef>
        <a:spcAft>
          <a:spcPts val="0"/>
        </a:spcAft>
        <a:buClr>
          <a:srgbClr val="000000"/>
        </a:buClr>
        <a:buFont typeface="Arial" panose="020B0604020202020204" pitchFamily="34" charset="0"/>
        <a:buChar char="•"/>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FD804CED-F09B-C293-FA06-882EEA9753FC}"/>
              </a:ext>
            </a:extLst>
          </p:cNvPr>
          <p:cNvPicPr>
            <a:picLocks noChangeAspect="1"/>
          </p:cNvPicPr>
          <p:nvPr/>
        </p:nvPicPr>
        <p:blipFill>
          <a:blip r:embed="rId10"/>
          <a:stretch>
            <a:fillRect/>
          </a:stretch>
        </p:blipFill>
        <p:spPr>
          <a:xfrm>
            <a:off x="6068487" y="173109"/>
            <a:ext cx="2760592" cy="920199"/>
          </a:xfrm>
          <a:prstGeom prst="rect">
            <a:avLst/>
          </a:prstGeom>
          <a:noFill/>
          <a:ln cap="flat">
            <a:noFill/>
          </a:ln>
        </p:spPr>
      </p:pic>
    </p:spTree>
    <p:extLst>
      <p:ext uri="{BB962C8B-B14F-4D97-AF65-F5344CB8AC3E}">
        <p14:creationId xmlns:p14="http://schemas.microsoft.com/office/powerpoint/2010/main" val="2182359943"/>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0.xml"/><Relationship Id="rId6" Type="http://schemas.openxmlformats.org/officeDocument/2006/relationships/image" Target="../media/image65.png"/><Relationship Id="rId5" Type="http://schemas.openxmlformats.org/officeDocument/2006/relationships/image" Target="../media/image77.jpeg"/><Relationship Id="rId4" Type="http://schemas.openxmlformats.org/officeDocument/2006/relationships/image" Target="../media/image7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8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hyperlink" Target="mailto:nenc.providercomms@nhs.net" TargetMode="External"/><Relationship Id="rId1" Type="http://schemas.openxmlformats.org/officeDocument/2006/relationships/slideLayout" Target="../slideLayouts/slideLayout39.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49.xml"/><Relationship Id="rId4" Type="http://schemas.openxmlformats.org/officeDocument/2006/relationships/image" Target="../media/image95.png"/></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16.xml"/><Relationship Id="rId4"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mailto:provider.collaboration@nhsproviders.org"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17.xml"/><Relationship Id="rId1" Type="http://schemas.openxmlformats.org/officeDocument/2006/relationships/slideLayout" Target="../slideLayouts/slideLayout5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51.xml"/><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9.xml"/><Relationship Id="rId1" Type="http://schemas.openxmlformats.org/officeDocument/2006/relationships/slideLayout" Target="../slideLayouts/slideLayout57.xml"/><Relationship Id="rId4" Type="http://schemas.openxmlformats.org/officeDocument/2006/relationships/image" Target="../media/image107.png"/></Relationships>
</file>

<file path=ppt/slides/_rels/slide3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0.xml"/><Relationship Id="rId1" Type="http://schemas.openxmlformats.org/officeDocument/2006/relationships/slideLayout" Target="../slideLayouts/slideLayout57.xml"/><Relationship Id="rId4" Type="http://schemas.openxmlformats.org/officeDocument/2006/relationships/image" Target="../media/image109.png"/></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57.xml"/><Relationship Id="rId4" Type="http://schemas.openxmlformats.org/officeDocument/2006/relationships/chart" Target="../charts/char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51.xml"/><Relationship Id="rId4" Type="http://schemas.openxmlformats.org/officeDocument/2006/relationships/image" Target="../media/image9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5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accessory, umbrella&#10;&#10;Description automatically generated">
            <a:extLst>
              <a:ext uri="{FF2B5EF4-FFF2-40B4-BE49-F238E27FC236}">
                <a16:creationId xmlns:a16="http://schemas.microsoft.com/office/drawing/2014/main" id="{4D1F0F3E-1D8C-154E-9FCA-3D83AD600566}"/>
              </a:ext>
            </a:extLst>
          </p:cNvPr>
          <p:cNvPicPr>
            <a:picLocks noChangeAspect="1"/>
          </p:cNvPicPr>
          <p:nvPr/>
        </p:nvPicPr>
        <p:blipFill>
          <a:blip r:embed="rId3"/>
          <a:stretch>
            <a:fillRect/>
          </a:stretch>
        </p:blipFill>
        <p:spPr>
          <a:xfrm>
            <a:off x="0" y="0"/>
            <a:ext cx="9144000" cy="5143500"/>
          </a:xfrm>
          <a:prstGeom prst="rect">
            <a:avLst/>
          </a:prstGeom>
        </p:spPr>
      </p:pic>
      <p:sp>
        <p:nvSpPr>
          <p:cNvPr id="2" name="Content Placeholder 2">
            <a:extLst>
              <a:ext uri="{FF2B5EF4-FFF2-40B4-BE49-F238E27FC236}">
                <a16:creationId xmlns:a16="http://schemas.microsoft.com/office/drawing/2014/main" id="{D3C86110-BB91-B455-344B-63E8AEB3D86C}"/>
              </a:ext>
            </a:extLst>
          </p:cNvPr>
          <p:cNvSpPr txBox="1">
            <a:spLocks/>
          </p:cNvSpPr>
          <p:nvPr/>
        </p:nvSpPr>
        <p:spPr>
          <a:xfrm>
            <a:off x="1799190" y="1655615"/>
            <a:ext cx="6812968" cy="1832269"/>
          </a:xfrm>
          <a:prstGeom prst="rect">
            <a:avLst/>
          </a:prstGeom>
        </p:spPr>
        <p:txBody>
          <a:bodyPr vert="horz" lIns="0" tIns="0" rIns="91440" bIns="45720" rtlCol="0">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lnSpc>
                <a:spcPct val="80000"/>
              </a:lnSpc>
              <a:buFont typeface="Arial"/>
              <a:buNone/>
            </a:pPr>
            <a:r>
              <a:rPr lang="en-GB" sz="3600" b="1" dirty="0">
                <a:solidFill>
                  <a:srgbClr val="DEFEDF"/>
                </a:solidFill>
              </a:rPr>
              <a:t>Reducing elective waiting lists through provider collaboration</a:t>
            </a:r>
            <a:br>
              <a:rPr lang="en-US" sz="8000" b="1" dirty="0">
                <a:solidFill>
                  <a:srgbClr val="DEFEDF"/>
                </a:solidFill>
              </a:rPr>
            </a:br>
            <a:endParaRPr lang="en-GB" sz="3600" b="1" spc="-100" dirty="0">
              <a:solidFill>
                <a:srgbClr val="DEFEDF"/>
              </a:solidFill>
            </a:endParaRPr>
          </a:p>
        </p:txBody>
      </p:sp>
      <p:sp>
        <p:nvSpPr>
          <p:cNvPr id="5" name="TextBox 4">
            <a:extLst>
              <a:ext uri="{FF2B5EF4-FFF2-40B4-BE49-F238E27FC236}">
                <a16:creationId xmlns:a16="http://schemas.microsoft.com/office/drawing/2014/main" id="{E0E87923-CFAE-C1FA-337E-2C7A82A4C75E}"/>
              </a:ext>
            </a:extLst>
          </p:cNvPr>
          <p:cNvSpPr txBox="1"/>
          <p:nvPr/>
        </p:nvSpPr>
        <p:spPr>
          <a:xfrm>
            <a:off x="2853260" y="678769"/>
            <a:ext cx="7480740" cy="707886"/>
          </a:xfrm>
          <a:prstGeom prst="rect">
            <a:avLst/>
          </a:prstGeom>
          <a:noFill/>
        </p:spPr>
        <p:txBody>
          <a:bodyPr wrap="square" rtlCol="0">
            <a:spAutoFit/>
          </a:bodyPr>
          <a:lstStyle/>
          <a:p>
            <a:r>
              <a:rPr lang="en-GB" sz="4000" b="1" dirty="0">
                <a:solidFill>
                  <a:srgbClr val="DEFEDF"/>
                </a:solidFill>
              </a:rPr>
              <a:t>Welcome to today’s event:</a:t>
            </a:r>
          </a:p>
        </p:txBody>
      </p:sp>
    </p:spTree>
    <p:extLst>
      <p:ext uri="{BB962C8B-B14F-4D97-AF65-F5344CB8AC3E}">
        <p14:creationId xmlns:p14="http://schemas.microsoft.com/office/powerpoint/2010/main" val="3642302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9DE0F00-FB23-FB33-EAEF-8D12CE0EFBA6}"/>
              </a:ext>
            </a:extLst>
          </p:cNvPr>
          <p:cNvGrpSpPr/>
          <p:nvPr/>
        </p:nvGrpSpPr>
        <p:grpSpPr>
          <a:xfrm>
            <a:off x="1762918" y="1098524"/>
            <a:ext cx="2527967" cy="1752699"/>
            <a:chOff x="184772" y="28110"/>
            <a:chExt cx="4494164" cy="3115909"/>
          </a:xfrm>
        </p:grpSpPr>
        <p:pic>
          <p:nvPicPr>
            <p:cNvPr id="5" name="Picture 2" descr="Consultants operating the daVinci robot ">
              <a:extLst>
                <a:ext uri="{FF2B5EF4-FFF2-40B4-BE49-F238E27FC236}">
                  <a16:creationId xmlns:a16="http://schemas.microsoft.com/office/drawing/2014/main" id="{8F141A16-BB59-CFFF-837D-163BAAD382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875" y="238462"/>
              <a:ext cx="4361061" cy="290555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F85BC7E-75FF-F956-F349-6B65F126FA7A}"/>
                </a:ext>
              </a:extLst>
            </p:cNvPr>
            <p:cNvSpPr/>
            <p:nvPr/>
          </p:nvSpPr>
          <p:spPr>
            <a:xfrm>
              <a:off x="184772" y="28110"/>
              <a:ext cx="2937164" cy="4802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125" b="1">
                  <a:solidFill>
                    <a:srgbClr val="44257D"/>
                  </a:solidFill>
                  <a:latin typeface="Arial" panose="020B0604020202020204" pitchFamily="34" charset="0"/>
                  <a:cs typeface="Arial" panose="020B0604020202020204" pitchFamily="34" charset="0"/>
                </a:rPr>
                <a:t>CLINICAL</a:t>
              </a:r>
            </a:p>
          </p:txBody>
        </p:sp>
      </p:grpSp>
      <p:grpSp>
        <p:nvGrpSpPr>
          <p:cNvPr id="7" name="Group 6">
            <a:extLst>
              <a:ext uri="{FF2B5EF4-FFF2-40B4-BE49-F238E27FC236}">
                <a16:creationId xmlns:a16="http://schemas.microsoft.com/office/drawing/2014/main" id="{CA6B4C8F-B9FC-F588-A72D-FA206E497133}"/>
              </a:ext>
            </a:extLst>
          </p:cNvPr>
          <p:cNvGrpSpPr/>
          <p:nvPr/>
        </p:nvGrpSpPr>
        <p:grpSpPr>
          <a:xfrm>
            <a:off x="1762918" y="2876443"/>
            <a:ext cx="2527967" cy="1402133"/>
            <a:chOff x="184772" y="3188854"/>
            <a:chExt cx="4494164" cy="2492680"/>
          </a:xfrm>
        </p:grpSpPr>
        <p:pic>
          <p:nvPicPr>
            <p:cNvPr id="8" name="Picture 7" descr="2 Inside Lab Shot - wide">
              <a:extLst>
                <a:ext uri="{FF2B5EF4-FFF2-40B4-BE49-F238E27FC236}">
                  <a16:creationId xmlns:a16="http://schemas.microsoft.com/office/drawing/2014/main" id="{717A1A53-F2BF-EEC3-BB7B-E7A37EE521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262"/>
            <a:stretch/>
          </p:blipFill>
          <p:spPr bwMode="auto">
            <a:xfrm>
              <a:off x="317875" y="3354371"/>
              <a:ext cx="4361061" cy="232716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757EDCC-5253-4D1E-9B68-DAB622D42501}"/>
                </a:ext>
              </a:extLst>
            </p:cNvPr>
            <p:cNvSpPr/>
            <p:nvPr/>
          </p:nvSpPr>
          <p:spPr>
            <a:xfrm>
              <a:off x="184772" y="3188854"/>
              <a:ext cx="2937164" cy="4802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125" b="1">
                  <a:solidFill>
                    <a:srgbClr val="44257D"/>
                  </a:solidFill>
                  <a:latin typeface="Arial" panose="020B0604020202020204" pitchFamily="34" charset="0"/>
                  <a:cs typeface="Arial" panose="020B0604020202020204" pitchFamily="34" charset="0"/>
                </a:rPr>
                <a:t>CLINICAL SUPPORT</a:t>
              </a:r>
            </a:p>
          </p:txBody>
        </p:sp>
      </p:grpSp>
      <p:grpSp>
        <p:nvGrpSpPr>
          <p:cNvPr id="10" name="Group 9">
            <a:extLst>
              <a:ext uri="{FF2B5EF4-FFF2-40B4-BE49-F238E27FC236}">
                <a16:creationId xmlns:a16="http://schemas.microsoft.com/office/drawing/2014/main" id="{C8EFFDE1-D82F-29B7-34C7-3A3B6CB9BD1F}"/>
              </a:ext>
            </a:extLst>
          </p:cNvPr>
          <p:cNvGrpSpPr/>
          <p:nvPr/>
        </p:nvGrpSpPr>
        <p:grpSpPr>
          <a:xfrm>
            <a:off x="4572001" y="1538299"/>
            <a:ext cx="2421509" cy="1345433"/>
            <a:chOff x="5074363" y="1557001"/>
            <a:chExt cx="4304905" cy="2391880"/>
          </a:xfrm>
        </p:grpSpPr>
        <p:pic>
          <p:nvPicPr>
            <p:cNvPr id="11" name="Picture 10">
              <a:extLst>
                <a:ext uri="{FF2B5EF4-FFF2-40B4-BE49-F238E27FC236}">
                  <a16:creationId xmlns:a16="http://schemas.microsoft.com/office/drawing/2014/main" id="{D7752990-0589-6054-A27F-5384C3231A50}"/>
                </a:ext>
              </a:extLst>
            </p:cNvPr>
            <p:cNvPicPr>
              <a:picLocks noChangeAspect="1"/>
            </p:cNvPicPr>
            <p:nvPr/>
          </p:nvPicPr>
          <p:blipFill>
            <a:blip r:embed="rId4"/>
            <a:stretch>
              <a:fillRect/>
            </a:stretch>
          </p:blipFill>
          <p:spPr>
            <a:xfrm>
              <a:off x="5237875" y="1619348"/>
              <a:ext cx="4141393" cy="2329533"/>
            </a:xfrm>
            <a:prstGeom prst="rect">
              <a:avLst/>
            </a:prstGeom>
          </p:spPr>
        </p:pic>
        <p:sp>
          <p:nvSpPr>
            <p:cNvPr id="12" name="Rectangle 11">
              <a:extLst>
                <a:ext uri="{FF2B5EF4-FFF2-40B4-BE49-F238E27FC236}">
                  <a16:creationId xmlns:a16="http://schemas.microsoft.com/office/drawing/2014/main" id="{04FD211A-72AA-74EF-9A1A-B076BF3ED9F1}"/>
                </a:ext>
              </a:extLst>
            </p:cNvPr>
            <p:cNvSpPr/>
            <p:nvPr/>
          </p:nvSpPr>
          <p:spPr>
            <a:xfrm>
              <a:off x="5074363" y="1557001"/>
              <a:ext cx="2937164" cy="4802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125" b="1">
                  <a:solidFill>
                    <a:srgbClr val="44257D"/>
                  </a:solidFill>
                  <a:latin typeface="Arial" panose="020B0604020202020204" pitchFamily="34" charset="0"/>
                  <a:cs typeface="Arial" panose="020B0604020202020204" pitchFamily="34" charset="0"/>
                </a:rPr>
                <a:t>CORPORATE</a:t>
              </a:r>
            </a:p>
          </p:txBody>
        </p:sp>
      </p:grpSp>
      <p:grpSp>
        <p:nvGrpSpPr>
          <p:cNvPr id="13" name="Group 12">
            <a:extLst>
              <a:ext uri="{FF2B5EF4-FFF2-40B4-BE49-F238E27FC236}">
                <a16:creationId xmlns:a16="http://schemas.microsoft.com/office/drawing/2014/main" id="{629599CF-B51D-DC30-48E7-658BF2848FFF}"/>
              </a:ext>
            </a:extLst>
          </p:cNvPr>
          <p:cNvGrpSpPr/>
          <p:nvPr/>
        </p:nvGrpSpPr>
        <p:grpSpPr>
          <a:xfrm>
            <a:off x="4572000" y="2918801"/>
            <a:ext cx="2421509" cy="1359774"/>
            <a:chOff x="5074363" y="1557001"/>
            <a:chExt cx="4304904" cy="2417376"/>
          </a:xfrm>
        </p:grpSpPr>
        <p:pic>
          <p:nvPicPr>
            <p:cNvPr id="14" name="Picture 2" descr="Dramatic images show the construction of the Tyne Bridge | Daily Mail Online">
              <a:extLst>
                <a:ext uri="{FF2B5EF4-FFF2-40B4-BE49-F238E27FC236}">
                  <a16:creationId xmlns:a16="http://schemas.microsoft.com/office/drawing/2014/main" id="{7952CBAD-98F0-AE7F-A98F-126053CF2F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7874" y="1619348"/>
              <a:ext cx="4141393" cy="235502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73CF281-207A-B18B-4EC3-FC33E565667C}"/>
                </a:ext>
              </a:extLst>
            </p:cNvPr>
            <p:cNvSpPr/>
            <p:nvPr/>
          </p:nvSpPr>
          <p:spPr>
            <a:xfrm>
              <a:off x="5074363" y="1557001"/>
              <a:ext cx="2937164" cy="4802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125" b="1">
                  <a:solidFill>
                    <a:srgbClr val="44257D"/>
                  </a:solidFill>
                  <a:latin typeface="Arial" panose="020B0604020202020204" pitchFamily="34" charset="0"/>
                  <a:cs typeface="Arial" panose="020B0604020202020204" pitchFamily="34" charset="0"/>
                </a:rPr>
                <a:t>DEVELOPMENT</a:t>
              </a:r>
            </a:p>
          </p:txBody>
        </p:sp>
      </p:grpSp>
      <p:sp>
        <p:nvSpPr>
          <p:cNvPr id="18" name="Title 17">
            <a:extLst>
              <a:ext uri="{FF2B5EF4-FFF2-40B4-BE49-F238E27FC236}">
                <a16:creationId xmlns:a16="http://schemas.microsoft.com/office/drawing/2014/main" id="{A7D62FB0-8465-E773-4A7E-D21A0AE23809}"/>
              </a:ext>
            </a:extLst>
          </p:cNvPr>
          <p:cNvSpPr>
            <a:spLocks noGrp="1"/>
          </p:cNvSpPr>
          <p:nvPr>
            <p:ph type="title"/>
          </p:nvPr>
        </p:nvSpPr>
        <p:spPr>
          <a:xfrm>
            <a:off x="248510" y="69283"/>
            <a:ext cx="7886700" cy="994172"/>
          </a:xfrm>
        </p:spPr>
        <p:txBody>
          <a:bodyPr/>
          <a:lstStyle/>
          <a:p>
            <a:r>
              <a:rPr lang="en-GB" b="1"/>
              <a:t>Work Programmes – key priorities for PvCv</a:t>
            </a:r>
          </a:p>
        </p:txBody>
      </p:sp>
      <p:pic>
        <p:nvPicPr>
          <p:cNvPr id="2" name="Picture 1">
            <a:extLst>
              <a:ext uri="{FF2B5EF4-FFF2-40B4-BE49-F238E27FC236}">
                <a16:creationId xmlns:a16="http://schemas.microsoft.com/office/drawing/2014/main" id="{3C162F51-F1C7-C2AD-C025-C27D386BCB38}"/>
              </a:ext>
            </a:extLst>
          </p:cNvPr>
          <p:cNvPicPr>
            <a:picLocks noChangeAspect="1"/>
          </p:cNvPicPr>
          <p:nvPr/>
        </p:nvPicPr>
        <p:blipFill>
          <a:blip r:embed="rId6"/>
          <a:stretch>
            <a:fillRect/>
          </a:stretch>
        </p:blipFill>
        <p:spPr>
          <a:xfrm>
            <a:off x="8230903" y="279211"/>
            <a:ext cx="568892" cy="771165"/>
          </a:xfrm>
          <a:prstGeom prst="rect">
            <a:avLst/>
          </a:prstGeom>
        </p:spPr>
      </p:pic>
      <p:sp>
        <p:nvSpPr>
          <p:cNvPr id="17" name="TextBox 16">
            <a:extLst>
              <a:ext uri="{FF2B5EF4-FFF2-40B4-BE49-F238E27FC236}">
                <a16:creationId xmlns:a16="http://schemas.microsoft.com/office/drawing/2014/main" id="{8682518E-7B4C-2807-8793-D14448452F01}"/>
              </a:ext>
            </a:extLst>
          </p:cNvPr>
          <p:cNvSpPr txBox="1"/>
          <p:nvPr/>
        </p:nvSpPr>
        <p:spPr>
          <a:xfrm>
            <a:off x="41404" y="1620487"/>
            <a:ext cx="1796384" cy="923330"/>
          </a:xfrm>
          <a:prstGeom prst="rect">
            <a:avLst/>
          </a:prstGeom>
          <a:noFill/>
        </p:spPr>
        <p:txBody>
          <a:bodyPr wrap="square">
            <a:spAutoFit/>
          </a:bodyPr>
          <a:lstStyle/>
          <a:p>
            <a:pPr marL="128588" indent="-128588" defTabSz="685800">
              <a:buFont typeface="Arial" panose="020B0604020202020204" pitchFamily="34" charset="0"/>
              <a:buChar char="•"/>
            </a:pPr>
            <a:r>
              <a:rPr lang="en-GB" sz="900" b="1">
                <a:solidFill>
                  <a:srgbClr val="4C216D"/>
                </a:solidFill>
                <a:latin typeface="Arial" panose="020B0604020202020204"/>
              </a:rPr>
              <a:t>Elective Care and Recovery</a:t>
            </a:r>
          </a:p>
          <a:p>
            <a:pPr marL="128588" indent="-128588" defTabSz="685800">
              <a:buFont typeface="Arial" panose="020B0604020202020204" pitchFamily="34" charset="0"/>
              <a:buChar char="•"/>
            </a:pPr>
            <a:r>
              <a:rPr lang="en-GB" sz="900" b="1">
                <a:solidFill>
                  <a:srgbClr val="4C216D"/>
                </a:solidFill>
                <a:latin typeface="Arial" panose="020B0604020202020204"/>
              </a:rPr>
              <a:t>Strategic Approach to Clinical Services</a:t>
            </a:r>
          </a:p>
          <a:p>
            <a:pPr marL="128588" indent="-128588" defTabSz="685800">
              <a:buFont typeface="Arial" panose="020B0604020202020204" pitchFamily="34" charset="0"/>
              <a:buChar char="•"/>
            </a:pPr>
            <a:r>
              <a:rPr lang="en-GB" sz="900" b="1">
                <a:solidFill>
                  <a:srgbClr val="4C216D"/>
                </a:solidFill>
                <a:latin typeface="Arial" panose="020B0604020202020204"/>
              </a:rPr>
              <a:t>Urgent and Emergency Care</a:t>
            </a:r>
          </a:p>
        </p:txBody>
      </p:sp>
      <p:sp>
        <p:nvSpPr>
          <p:cNvPr id="20" name="TextBox 19">
            <a:extLst>
              <a:ext uri="{FF2B5EF4-FFF2-40B4-BE49-F238E27FC236}">
                <a16:creationId xmlns:a16="http://schemas.microsoft.com/office/drawing/2014/main" id="{6C771E10-E0D4-963E-6042-32296711C428}"/>
              </a:ext>
            </a:extLst>
          </p:cNvPr>
          <p:cNvSpPr txBox="1"/>
          <p:nvPr/>
        </p:nvSpPr>
        <p:spPr>
          <a:xfrm>
            <a:off x="90646" y="3227842"/>
            <a:ext cx="4573329" cy="507831"/>
          </a:xfrm>
          <a:prstGeom prst="rect">
            <a:avLst/>
          </a:prstGeom>
          <a:noFill/>
        </p:spPr>
        <p:txBody>
          <a:bodyPr wrap="square">
            <a:spAutoFit/>
          </a:bodyPr>
          <a:lstStyle/>
          <a:p>
            <a:pPr marL="128588" indent="-128588" defTabSz="685800">
              <a:buFont typeface="Arial" panose="020B0604020202020204" pitchFamily="34" charset="0"/>
              <a:buChar char="•"/>
            </a:pPr>
            <a:r>
              <a:rPr lang="en-GB" sz="900" b="1" dirty="0">
                <a:solidFill>
                  <a:srgbClr val="4C216D"/>
                </a:solidFill>
                <a:latin typeface="Arial" panose="020B0604020202020204"/>
              </a:rPr>
              <a:t>Diagnostics</a:t>
            </a:r>
          </a:p>
          <a:p>
            <a:pPr marL="128588" indent="-128588" defTabSz="685800">
              <a:buFont typeface="Arial" panose="020B0604020202020204" pitchFamily="34" charset="0"/>
              <a:buChar char="•"/>
            </a:pPr>
            <a:r>
              <a:rPr lang="en-GB" sz="900" b="1" dirty="0">
                <a:solidFill>
                  <a:srgbClr val="4C216D"/>
                </a:solidFill>
                <a:latin typeface="Arial" panose="020B0604020202020204"/>
              </a:rPr>
              <a:t>Pathology</a:t>
            </a:r>
          </a:p>
          <a:p>
            <a:pPr marL="128588" indent="-128588" defTabSz="685800">
              <a:buFont typeface="Arial" panose="020B0604020202020204" pitchFamily="34" charset="0"/>
              <a:buChar char="•"/>
            </a:pPr>
            <a:r>
              <a:rPr lang="en-GB" sz="900" b="1" dirty="0">
                <a:solidFill>
                  <a:srgbClr val="4C216D"/>
                </a:solidFill>
                <a:latin typeface="Arial" panose="020B0604020202020204"/>
              </a:rPr>
              <a:t>Aseptics</a:t>
            </a:r>
          </a:p>
        </p:txBody>
      </p:sp>
      <p:sp>
        <p:nvSpPr>
          <p:cNvPr id="22" name="TextBox 21">
            <a:extLst>
              <a:ext uri="{FF2B5EF4-FFF2-40B4-BE49-F238E27FC236}">
                <a16:creationId xmlns:a16="http://schemas.microsoft.com/office/drawing/2014/main" id="{D6489932-9898-50B2-F932-43CCEF6D43DE}"/>
              </a:ext>
            </a:extLst>
          </p:cNvPr>
          <p:cNvSpPr txBox="1"/>
          <p:nvPr/>
        </p:nvSpPr>
        <p:spPr>
          <a:xfrm>
            <a:off x="7085485" y="1808463"/>
            <a:ext cx="4573329" cy="507831"/>
          </a:xfrm>
          <a:prstGeom prst="rect">
            <a:avLst/>
          </a:prstGeom>
          <a:noFill/>
        </p:spPr>
        <p:txBody>
          <a:bodyPr wrap="square">
            <a:spAutoFit/>
          </a:bodyPr>
          <a:lstStyle/>
          <a:p>
            <a:pPr marL="128588" indent="-128588" defTabSz="685800">
              <a:buFont typeface="Arial" panose="020B0604020202020204" pitchFamily="34" charset="0"/>
              <a:buChar char="•"/>
            </a:pPr>
            <a:r>
              <a:rPr lang="en-GB" sz="900" b="1" dirty="0">
                <a:solidFill>
                  <a:srgbClr val="4C216D"/>
                </a:solidFill>
                <a:latin typeface="Arial" panose="020B0604020202020204"/>
              </a:rPr>
              <a:t>Estates and Capital</a:t>
            </a:r>
          </a:p>
          <a:p>
            <a:pPr marL="128588" indent="-128588" defTabSz="685800">
              <a:buFont typeface="Arial" panose="020B0604020202020204" pitchFamily="34" charset="0"/>
              <a:buChar char="•"/>
            </a:pPr>
            <a:r>
              <a:rPr lang="en-GB" sz="900" b="1" dirty="0">
                <a:solidFill>
                  <a:srgbClr val="4C216D"/>
                </a:solidFill>
                <a:latin typeface="Arial" panose="020B0604020202020204"/>
              </a:rPr>
              <a:t>Workforce</a:t>
            </a:r>
          </a:p>
          <a:p>
            <a:pPr marL="128588" indent="-128588" defTabSz="685800">
              <a:buFont typeface="Arial" panose="020B0604020202020204" pitchFamily="34" charset="0"/>
              <a:buChar char="•"/>
            </a:pPr>
            <a:r>
              <a:rPr lang="en-GB" sz="900" b="1" dirty="0">
                <a:solidFill>
                  <a:srgbClr val="4C216D"/>
                </a:solidFill>
                <a:latin typeface="Arial" panose="020B0604020202020204"/>
              </a:rPr>
              <a:t>Digital</a:t>
            </a:r>
          </a:p>
        </p:txBody>
      </p:sp>
      <p:sp>
        <p:nvSpPr>
          <p:cNvPr id="3" name="TextBox 2">
            <a:extLst>
              <a:ext uri="{FF2B5EF4-FFF2-40B4-BE49-F238E27FC236}">
                <a16:creationId xmlns:a16="http://schemas.microsoft.com/office/drawing/2014/main" id="{074EDAF6-7AA2-A255-D87A-E71C2DDC9875}"/>
              </a:ext>
            </a:extLst>
          </p:cNvPr>
          <p:cNvSpPr txBox="1"/>
          <p:nvPr/>
        </p:nvSpPr>
        <p:spPr>
          <a:xfrm>
            <a:off x="7085485" y="3373849"/>
            <a:ext cx="4573329" cy="507831"/>
          </a:xfrm>
          <a:prstGeom prst="rect">
            <a:avLst/>
          </a:prstGeom>
          <a:noFill/>
        </p:spPr>
        <p:txBody>
          <a:bodyPr wrap="square">
            <a:spAutoFit/>
          </a:bodyPr>
          <a:lstStyle/>
          <a:p>
            <a:pPr marL="128588" indent="-128588" defTabSz="685800">
              <a:buFont typeface="Arial" panose="020B0604020202020204" pitchFamily="34" charset="0"/>
              <a:buChar char="•"/>
            </a:pPr>
            <a:r>
              <a:rPr lang="en-GB" sz="900" b="1" dirty="0">
                <a:solidFill>
                  <a:srgbClr val="4C216D"/>
                </a:solidFill>
                <a:latin typeface="Arial" panose="020B0604020202020204"/>
              </a:rPr>
              <a:t>Organisational Development</a:t>
            </a:r>
          </a:p>
          <a:p>
            <a:pPr marL="128588" indent="-128588" defTabSz="685800">
              <a:buFont typeface="Arial" panose="020B0604020202020204" pitchFamily="34" charset="0"/>
              <a:buChar char="•"/>
            </a:pPr>
            <a:r>
              <a:rPr lang="en-GB" sz="900" b="1" dirty="0">
                <a:solidFill>
                  <a:srgbClr val="4C216D"/>
                </a:solidFill>
                <a:latin typeface="Arial" panose="020B0604020202020204"/>
              </a:rPr>
              <a:t>Culture/Collaboration</a:t>
            </a:r>
          </a:p>
          <a:p>
            <a:pPr marL="128588" indent="-128588" defTabSz="685800">
              <a:buFont typeface="Arial" panose="020B0604020202020204" pitchFamily="34" charset="0"/>
              <a:buChar char="•"/>
            </a:pPr>
            <a:r>
              <a:rPr lang="en-GB" sz="900" b="1" dirty="0">
                <a:solidFill>
                  <a:srgbClr val="4C216D"/>
                </a:solidFill>
                <a:latin typeface="Arial" panose="020B0604020202020204"/>
              </a:rPr>
              <a:t>Succession Planning</a:t>
            </a:r>
          </a:p>
        </p:txBody>
      </p:sp>
    </p:spTree>
    <p:extLst>
      <p:ext uri="{BB962C8B-B14F-4D97-AF65-F5344CB8AC3E}">
        <p14:creationId xmlns:p14="http://schemas.microsoft.com/office/powerpoint/2010/main" val="2024947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A0E41CB7-F547-DEBE-F295-7B7CFFBD69FE}"/>
              </a:ext>
            </a:extLst>
          </p:cNvPr>
          <p:cNvSpPr/>
          <p:nvPr/>
        </p:nvSpPr>
        <p:spPr>
          <a:xfrm>
            <a:off x="4189608" y="394434"/>
            <a:ext cx="810000" cy="607500"/>
          </a:xfrm>
          <a:prstGeom prst="roundRect">
            <a:avLst/>
          </a:prstGeom>
          <a:solidFill>
            <a:sysClr val="window" lastClr="FFFFFF"/>
          </a:solidFill>
          <a:ln w="19050" cap="flat" cmpd="sng" algn="ctr">
            <a:solidFill>
              <a:srgbClr val="44257D"/>
            </a:solidFill>
            <a:prstDash val="solid"/>
            <a:miter lim="800000"/>
          </a:ln>
          <a:effectLst/>
        </p:spPr>
        <p:txBody>
          <a:bodyPr rtlCol="0" anchor="ctr"/>
          <a:lstStyle/>
          <a:p>
            <a:pPr algn="ctr" defTabSz="342900" eaLnBrk="0" fontAlgn="base" hangingPunct="0">
              <a:spcBef>
                <a:spcPct val="0"/>
              </a:spcBef>
              <a:spcAft>
                <a:spcPct val="0"/>
              </a:spcAft>
              <a:defRPr/>
            </a:pPr>
            <a:r>
              <a:rPr lang="en-GB" sz="731" kern="0">
                <a:solidFill>
                  <a:prstClr val="black"/>
                </a:solidFill>
                <a:latin typeface="Calibri" panose="020F0502020204030204"/>
              </a:rPr>
              <a:t>Managing Director</a:t>
            </a:r>
          </a:p>
          <a:p>
            <a:pPr algn="ctr" defTabSz="342900" eaLnBrk="0" fontAlgn="base" hangingPunct="0">
              <a:spcBef>
                <a:spcPct val="0"/>
              </a:spcBef>
              <a:spcAft>
                <a:spcPct val="0"/>
              </a:spcAft>
              <a:defRPr/>
            </a:pPr>
            <a:r>
              <a:rPr lang="en-GB" sz="731" b="1" kern="0">
                <a:solidFill>
                  <a:srgbClr val="44257D"/>
                </a:solidFill>
                <a:latin typeface="Calibri" panose="020F0502020204030204"/>
              </a:rPr>
              <a:t>Matt Brown</a:t>
            </a:r>
          </a:p>
        </p:txBody>
      </p:sp>
      <p:sp>
        <p:nvSpPr>
          <p:cNvPr id="21" name="Rectangle: Rounded Corners 20">
            <a:extLst>
              <a:ext uri="{FF2B5EF4-FFF2-40B4-BE49-F238E27FC236}">
                <a16:creationId xmlns:a16="http://schemas.microsoft.com/office/drawing/2014/main" id="{19CEDEF1-2205-9931-126C-B067E0836A06}"/>
              </a:ext>
            </a:extLst>
          </p:cNvPr>
          <p:cNvSpPr/>
          <p:nvPr/>
        </p:nvSpPr>
        <p:spPr>
          <a:xfrm>
            <a:off x="4401521" y="1359815"/>
            <a:ext cx="810000" cy="607500"/>
          </a:xfrm>
          <a:prstGeom prst="roundRect">
            <a:avLst/>
          </a:prstGeom>
          <a:solidFill>
            <a:sysClr val="window" lastClr="FFFFFF"/>
          </a:solidFill>
          <a:ln w="19050" cap="flat" cmpd="sng" algn="ctr">
            <a:solidFill>
              <a:srgbClr val="44257D"/>
            </a:solidFill>
            <a:prstDash val="solid"/>
            <a:miter lim="800000"/>
          </a:ln>
          <a:effectLst/>
        </p:spPr>
        <p:txBody>
          <a:bodyPr rtlCol="0" anchor="ctr"/>
          <a:lstStyle/>
          <a:p>
            <a:pPr algn="ctr" defTabSz="342900" eaLnBrk="0" fontAlgn="base" hangingPunct="0">
              <a:spcBef>
                <a:spcPct val="0"/>
              </a:spcBef>
              <a:spcAft>
                <a:spcPct val="0"/>
              </a:spcAft>
              <a:defRPr/>
            </a:pPr>
            <a:r>
              <a:rPr lang="en-GB" sz="731" kern="0">
                <a:solidFill>
                  <a:prstClr val="black"/>
                </a:solidFill>
                <a:latin typeface="Calibri" panose="020F0502020204030204"/>
              </a:rPr>
              <a:t>Corporate Programme Director</a:t>
            </a:r>
          </a:p>
          <a:p>
            <a:pPr algn="ctr" defTabSz="342900" eaLnBrk="0" fontAlgn="base" hangingPunct="0">
              <a:spcBef>
                <a:spcPct val="0"/>
              </a:spcBef>
              <a:spcAft>
                <a:spcPct val="0"/>
              </a:spcAft>
              <a:defRPr/>
            </a:pPr>
            <a:r>
              <a:rPr lang="en-GB" sz="731" b="1" kern="0">
                <a:solidFill>
                  <a:srgbClr val="44257D"/>
                </a:solidFill>
                <a:latin typeface="Calibri" panose="020F0502020204030204"/>
              </a:rPr>
              <a:t>Lesley </a:t>
            </a:r>
            <a:r>
              <a:rPr lang="en-GB" sz="731" b="1" kern="0" err="1">
                <a:solidFill>
                  <a:srgbClr val="44257D"/>
                </a:solidFill>
                <a:latin typeface="Calibri" panose="020F0502020204030204"/>
              </a:rPr>
              <a:t>Currer</a:t>
            </a:r>
            <a:endParaRPr lang="en-GB" sz="731" b="1" kern="0">
              <a:solidFill>
                <a:srgbClr val="44257D"/>
              </a:solidFill>
              <a:latin typeface="Calibri" panose="020F0502020204030204"/>
            </a:endParaRPr>
          </a:p>
        </p:txBody>
      </p:sp>
      <p:sp>
        <p:nvSpPr>
          <p:cNvPr id="24" name="Rectangle: Rounded Corners 23">
            <a:extLst>
              <a:ext uri="{FF2B5EF4-FFF2-40B4-BE49-F238E27FC236}">
                <a16:creationId xmlns:a16="http://schemas.microsoft.com/office/drawing/2014/main" id="{8DCC7543-F0FC-093D-EEA0-6147FDD5484E}"/>
              </a:ext>
            </a:extLst>
          </p:cNvPr>
          <p:cNvSpPr/>
          <p:nvPr/>
        </p:nvSpPr>
        <p:spPr>
          <a:xfrm>
            <a:off x="5829080" y="1359814"/>
            <a:ext cx="810000" cy="607500"/>
          </a:xfrm>
          <a:prstGeom prst="roundRect">
            <a:avLst/>
          </a:prstGeom>
          <a:solidFill>
            <a:sysClr val="window" lastClr="FFFFFF"/>
          </a:solidFill>
          <a:ln w="19050" cap="flat" cmpd="sng" algn="ctr">
            <a:solidFill>
              <a:srgbClr val="44257D"/>
            </a:solidFill>
            <a:prstDash val="solid"/>
            <a:miter lim="800000"/>
          </a:ln>
          <a:effectLst/>
        </p:spPr>
        <p:txBody>
          <a:bodyPr rtlCol="0" anchor="ctr"/>
          <a:lstStyle/>
          <a:p>
            <a:pPr algn="ctr" defTabSz="342900" eaLnBrk="0" fontAlgn="base" hangingPunct="0">
              <a:spcBef>
                <a:spcPct val="0"/>
              </a:spcBef>
              <a:spcAft>
                <a:spcPct val="0"/>
              </a:spcAft>
              <a:defRPr/>
            </a:pPr>
            <a:r>
              <a:rPr lang="en-GB" sz="731" kern="0">
                <a:solidFill>
                  <a:prstClr val="black"/>
                </a:solidFill>
                <a:latin typeface="Calibri" panose="020F0502020204030204"/>
              </a:rPr>
              <a:t>Operations</a:t>
            </a:r>
          </a:p>
          <a:p>
            <a:pPr algn="ctr" defTabSz="342900" eaLnBrk="0" fontAlgn="base" hangingPunct="0">
              <a:spcBef>
                <a:spcPct val="0"/>
              </a:spcBef>
              <a:spcAft>
                <a:spcPct val="0"/>
              </a:spcAft>
              <a:defRPr/>
            </a:pPr>
            <a:r>
              <a:rPr lang="en-GB" sz="731" kern="0">
                <a:solidFill>
                  <a:prstClr val="black"/>
                </a:solidFill>
                <a:latin typeface="Calibri" panose="020F0502020204030204"/>
              </a:rPr>
              <a:t>Programme Director</a:t>
            </a:r>
          </a:p>
          <a:p>
            <a:pPr algn="ctr" defTabSz="342900" eaLnBrk="0" fontAlgn="base" hangingPunct="0">
              <a:spcBef>
                <a:spcPct val="0"/>
              </a:spcBef>
              <a:spcAft>
                <a:spcPct val="0"/>
              </a:spcAft>
              <a:defRPr/>
            </a:pPr>
            <a:r>
              <a:rPr lang="en-GB" sz="731" b="1" kern="0">
                <a:solidFill>
                  <a:srgbClr val="44257D"/>
                </a:solidFill>
                <a:latin typeface="Calibri" panose="020F0502020204030204"/>
              </a:rPr>
              <a:t>Neil Stevenson</a:t>
            </a:r>
          </a:p>
        </p:txBody>
      </p:sp>
      <p:sp>
        <p:nvSpPr>
          <p:cNvPr id="25" name="Rectangle: Rounded Corners 24">
            <a:extLst>
              <a:ext uri="{FF2B5EF4-FFF2-40B4-BE49-F238E27FC236}">
                <a16:creationId xmlns:a16="http://schemas.microsoft.com/office/drawing/2014/main" id="{D5344FFC-81DB-CAF6-8AE1-CABDB81E8368}"/>
              </a:ext>
            </a:extLst>
          </p:cNvPr>
          <p:cNvSpPr/>
          <p:nvPr/>
        </p:nvSpPr>
        <p:spPr>
          <a:xfrm>
            <a:off x="6393764" y="2199587"/>
            <a:ext cx="810000" cy="607500"/>
          </a:xfrm>
          <a:prstGeom prst="roundRect">
            <a:avLst/>
          </a:prstGeom>
          <a:solidFill>
            <a:sysClr val="window" lastClr="FFFFFF"/>
          </a:solidFill>
          <a:ln w="19050" cap="flat" cmpd="sng" algn="ctr">
            <a:solidFill>
              <a:srgbClr val="FFC000"/>
            </a:solidFill>
            <a:prstDash val="solid"/>
            <a:miter lim="800000"/>
          </a:ln>
          <a:effectLst/>
        </p:spPr>
        <p:txBody>
          <a:bodyPr rtlCol="0" anchor="ctr"/>
          <a:lstStyle/>
          <a:p>
            <a:pPr algn="ctr" defTabSz="342900" eaLnBrk="0" fontAlgn="base" hangingPunct="0">
              <a:spcBef>
                <a:spcPct val="0"/>
              </a:spcBef>
              <a:spcAft>
                <a:spcPct val="0"/>
              </a:spcAft>
              <a:defRPr/>
            </a:pPr>
            <a:r>
              <a:rPr lang="en-GB" sz="731" kern="0" err="1">
                <a:solidFill>
                  <a:prstClr val="black"/>
                </a:solidFill>
                <a:latin typeface="Calibri" panose="020F0502020204030204"/>
              </a:rPr>
              <a:t>Aseptics</a:t>
            </a:r>
            <a:r>
              <a:rPr lang="en-GB" sz="731" kern="0">
                <a:solidFill>
                  <a:prstClr val="black"/>
                </a:solidFill>
                <a:latin typeface="Calibri" panose="020F0502020204030204"/>
              </a:rPr>
              <a:t> Project Manager</a:t>
            </a:r>
          </a:p>
          <a:p>
            <a:pPr algn="ctr" defTabSz="342900" eaLnBrk="0" fontAlgn="base" hangingPunct="0">
              <a:spcBef>
                <a:spcPct val="0"/>
              </a:spcBef>
              <a:spcAft>
                <a:spcPct val="0"/>
              </a:spcAft>
              <a:defRPr/>
            </a:pPr>
            <a:r>
              <a:rPr lang="en-GB" sz="731" b="1" kern="0">
                <a:solidFill>
                  <a:srgbClr val="44257D"/>
                </a:solidFill>
                <a:latin typeface="Calibri" panose="020F0502020204030204"/>
              </a:rPr>
              <a:t>Craig Muller</a:t>
            </a:r>
          </a:p>
        </p:txBody>
      </p:sp>
      <p:sp>
        <p:nvSpPr>
          <p:cNvPr id="27" name="Rectangle: Rounded Corners 26">
            <a:extLst>
              <a:ext uri="{FF2B5EF4-FFF2-40B4-BE49-F238E27FC236}">
                <a16:creationId xmlns:a16="http://schemas.microsoft.com/office/drawing/2014/main" id="{94B3A0A7-F98E-78D4-32B4-0A9939AF7E35}"/>
              </a:ext>
            </a:extLst>
          </p:cNvPr>
          <p:cNvSpPr/>
          <p:nvPr/>
        </p:nvSpPr>
        <p:spPr>
          <a:xfrm>
            <a:off x="6393764" y="2871191"/>
            <a:ext cx="810000" cy="607500"/>
          </a:xfrm>
          <a:prstGeom prst="roundRect">
            <a:avLst/>
          </a:prstGeom>
          <a:solidFill>
            <a:sysClr val="window" lastClr="FFFFFF"/>
          </a:solidFill>
          <a:ln w="19050" cap="flat" cmpd="sng" algn="ctr">
            <a:solidFill>
              <a:srgbClr val="44257D"/>
            </a:solidFill>
            <a:prstDash val="solid"/>
            <a:miter lim="800000"/>
          </a:ln>
          <a:effectLst/>
        </p:spPr>
        <p:txBody>
          <a:bodyPr rtlCol="0" anchor="ctr"/>
          <a:lstStyle/>
          <a:p>
            <a:pPr algn="ctr" defTabSz="342900" eaLnBrk="0" fontAlgn="base" hangingPunct="0">
              <a:spcBef>
                <a:spcPct val="0"/>
              </a:spcBef>
              <a:spcAft>
                <a:spcPct val="0"/>
              </a:spcAft>
              <a:defRPr/>
            </a:pPr>
            <a:r>
              <a:rPr lang="en-GB" sz="731" kern="0">
                <a:solidFill>
                  <a:prstClr val="black"/>
                </a:solidFill>
                <a:latin typeface="Calibri" panose="020F0502020204030204"/>
              </a:rPr>
              <a:t>Programme Support Admin</a:t>
            </a:r>
          </a:p>
          <a:p>
            <a:pPr algn="ctr" defTabSz="342900" eaLnBrk="0" fontAlgn="base" hangingPunct="0">
              <a:spcBef>
                <a:spcPct val="0"/>
              </a:spcBef>
              <a:spcAft>
                <a:spcPct val="0"/>
              </a:spcAft>
              <a:defRPr/>
            </a:pPr>
            <a:r>
              <a:rPr lang="en-GB" sz="731" b="1" kern="0">
                <a:solidFill>
                  <a:srgbClr val="44257D"/>
                </a:solidFill>
                <a:latin typeface="Calibri" panose="020F0502020204030204"/>
              </a:rPr>
              <a:t>Tracey Winch</a:t>
            </a:r>
          </a:p>
        </p:txBody>
      </p:sp>
      <p:sp>
        <p:nvSpPr>
          <p:cNvPr id="28" name="Rectangle: Rounded Corners 27">
            <a:extLst>
              <a:ext uri="{FF2B5EF4-FFF2-40B4-BE49-F238E27FC236}">
                <a16:creationId xmlns:a16="http://schemas.microsoft.com/office/drawing/2014/main" id="{F3D0B51C-0AF5-DE94-0CC7-FC8312A2938D}"/>
              </a:ext>
            </a:extLst>
          </p:cNvPr>
          <p:cNvSpPr/>
          <p:nvPr/>
        </p:nvSpPr>
        <p:spPr>
          <a:xfrm>
            <a:off x="1228876" y="1358633"/>
            <a:ext cx="810000" cy="607500"/>
          </a:xfrm>
          <a:prstGeom prst="roundRect">
            <a:avLst/>
          </a:prstGeom>
          <a:solidFill>
            <a:sysClr val="window" lastClr="FFFFFF"/>
          </a:solidFill>
          <a:ln w="19050" cap="flat" cmpd="sng" algn="ctr">
            <a:solidFill>
              <a:srgbClr val="44257D"/>
            </a:solidFill>
            <a:prstDash val="solid"/>
            <a:miter lim="800000"/>
          </a:ln>
          <a:effectLst/>
        </p:spPr>
        <p:txBody>
          <a:bodyPr rtlCol="0" anchor="ctr"/>
          <a:lstStyle/>
          <a:p>
            <a:pPr algn="ctr" defTabSz="342900" eaLnBrk="0" fontAlgn="base" hangingPunct="0">
              <a:spcBef>
                <a:spcPct val="0"/>
              </a:spcBef>
              <a:spcAft>
                <a:spcPct val="0"/>
              </a:spcAft>
              <a:defRPr/>
            </a:pPr>
            <a:r>
              <a:rPr lang="en-GB" sz="731" kern="0">
                <a:solidFill>
                  <a:prstClr val="black"/>
                </a:solidFill>
                <a:latin typeface="Calibri" panose="020F0502020204030204"/>
              </a:rPr>
              <a:t>Elective Programme Director</a:t>
            </a:r>
          </a:p>
          <a:p>
            <a:pPr algn="ctr" defTabSz="342900" eaLnBrk="0" fontAlgn="base" hangingPunct="0">
              <a:spcBef>
                <a:spcPct val="0"/>
              </a:spcBef>
              <a:spcAft>
                <a:spcPct val="0"/>
              </a:spcAft>
              <a:defRPr/>
            </a:pPr>
            <a:r>
              <a:rPr lang="en-GB" sz="731" b="1" kern="0">
                <a:solidFill>
                  <a:srgbClr val="44257D"/>
                </a:solidFill>
                <a:latin typeface="Calibri" panose="020F0502020204030204"/>
              </a:rPr>
              <a:t>Nicola </a:t>
            </a:r>
            <a:r>
              <a:rPr lang="en-GB" sz="731" b="1" kern="0" err="1">
                <a:solidFill>
                  <a:srgbClr val="44257D"/>
                </a:solidFill>
                <a:latin typeface="Calibri" panose="020F0502020204030204"/>
              </a:rPr>
              <a:t>Thackray</a:t>
            </a:r>
            <a:endParaRPr lang="en-GB" sz="731" kern="0">
              <a:solidFill>
                <a:prstClr val="black"/>
              </a:solidFill>
              <a:latin typeface="Calibri" panose="020F0502020204030204"/>
            </a:endParaRPr>
          </a:p>
        </p:txBody>
      </p:sp>
      <p:cxnSp>
        <p:nvCxnSpPr>
          <p:cNvPr id="30" name="Connector: Elbow 29">
            <a:extLst>
              <a:ext uri="{FF2B5EF4-FFF2-40B4-BE49-F238E27FC236}">
                <a16:creationId xmlns:a16="http://schemas.microsoft.com/office/drawing/2014/main" id="{D1804621-79C4-5740-B718-C4C57B30DC56}"/>
              </a:ext>
            </a:extLst>
          </p:cNvPr>
          <p:cNvCxnSpPr>
            <a:cxnSpLocks/>
            <a:stCxn id="16" idx="2"/>
            <a:endCxn id="24" idx="0"/>
          </p:cNvCxnSpPr>
          <p:nvPr/>
        </p:nvCxnSpPr>
        <p:spPr>
          <a:xfrm rot="16200000" flipH="1">
            <a:off x="5235405" y="361138"/>
            <a:ext cx="357880" cy="1639472"/>
          </a:xfrm>
          <a:prstGeom prst="bentConnector3">
            <a:avLst>
              <a:gd name="adj1" fmla="val 50000"/>
            </a:avLst>
          </a:prstGeom>
          <a:noFill/>
          <a:ln w="25400" cap="flat" cmpd="sng" algn="ctr">
            <a:solidFill>
              <a:srgbClr val="44257D"/>
            </a:solidFill>
            <a:prstDash val="solid"/>
            <a:miter lim="800000"/>
            <a:tailEnd type="triangle" w="lg" len="med"/>
          </a:ln>
          <a:effectLst/>
        </p:spPr>
      </p:cxnSp>
      <p:cxnSp>
        <p:nvCxnSpPr>
          <p:cNvPr id="31" name="Connector: Elbow 30">
            <a:extLst>
              <a:ext uri="{FF2B5EF4-FFF2-40B4-BE49-F238E27FC236}">
                <a16:creationId xmlns:a16="http://schemas.microsoft.com/office/drawing/2014/main" id="{84A8D4B3-A37E-2C52-9F6B-3453FEE4B7ED}"/>
              </a:ext>
            </a:extLst>
          </p:cNvPr>
          <p:cNvCxnSpPr>
            <a:cxnSpLocks/>
            <a:stCxn id="16" idx="2"/>
            <a:endCxn id="21" idx="0"/>
          </p:cNvCxnSpPr>
          <p:nvPr/>
        </p:nvCxnSpPr>
        <p:spPr>
          <a:xfrm rot="16200000" flipH="1">
            <a:off x="4521625" y="1074918"/>
            <a:ext cx="357881" cy="211913"/>
          </a:xfrm>
          <a:prstGeom prst="bentConnector3">
            <a:avLst>
              <a:gd name="adj1" fmla="val 50000"/>
            </a:avLst>
          </a:prstGeom>
          <a:noFill/>
          <a:ln w="25400" cap="flat" cmpd="sng" algn="ctr">
            <a:solidFill>
              <a:srgbClr val="44257D"/>
            </a:solidFill>
            <a:prstDash val="solid"/>
            <a:miter lim="800000"/>
            <a:tailEnd type="triangle" w="lg" len="med"/>
          </a:ln>
          <a:effectLst/>
        </p:spPr>
      </p:cxnSp>
      <p:cxnSp>
        <p:nvCxnSpPr>
          <p:cNvPr id="34" name="Connector: Elbow 33">
            <a:extLst>
              <a:ext uri="{FF2B5EF4-FFF2-40B4-BE49-F238E27FC236}">
                <a16:creationId xmlns:a16="http://schemas.microsoft.com/office/drawing/2014/main" id="{CE123954-00F2-73D2-40C6-E21F0390CB53}"/>
              </a:ext>
            </a:extLst>
          </p:cNvPr>
          <p:cNvCxnSpPr>
            <a:cxnSpLocks/>
            <a:stCxn id="16" idx="2"/>
            <a:endCxn id="28" idx="0"/>
          </p:cNvCxnSpPr>
          <p:nvPr/>
        </p:nvCxnSpPr>
        <p:spPr>
          <a:xfrm rot="5400000">
            <a:off x="2935894" y="-300082"/>
            <a:ext cx="356699" cy="2960732"/>
          </a:xfrm>
          <a:prstGeom prst="bentConnector3">
            <a:avLst>
              <a:gd name="adj1" fmla="val 50000"/>
            </a:avLst>
          </a:prstGeom>
          <a:noFill/>
          <a:ln w="25400" cap="flat" cmpd="sng" algn="ctr">
            <a:solidFill>
              <a:srgbClr val="44257D"/>
            </a:solidFill>
            <a:prstDash val="solid"/>
            <a:miter lim="800000"/>
            <a:tailEnd type="triangle" w="lg" len="med"/>
          </a:ln>
          <a:effectLst/>
        </p:spPr>
      </p:cxnSp>
      <p:cxnSp>
        <p:nvCxnSpPr>
          <p:cNvPr id="35" name="Connector: Elbow 34">
            <a:extLst>
              <a:ext uri="{FF2B5EF4-FFF2-40B4-BE49-F238E27FC236}">
                <a16:creationId xmlns:a16="http://schemas.microsoft.com/office/drawing/2014/main" id="{760E5F45-34CE-B160-1A45-8B5155C33D05}"/>
              </a:ext>
            </a:extLst>
          </p:cNvPr>
          <p:cNvCxnSpPr>
            <a:cxnSpLocks/>
            <a:stCxn id="24" idx="2"/>
            <a:endCxn id="25" idx="1"/>
          </p:cNvCxnSpPr>
          <p:nvPr/>
        </p:nvCxnSpPr>
        <p:spPr>
          <a:xfrm rot="16200000" flipH="1">
            <a:off x="6045912" y="2155483"/>
            <a:ext cx="536023" cy="159684"/>
          </a:xfrm>
          <a:prstGeom prst="bentConnector2">
            <a:avLst/>
          </a:prstGeom>
          <a:noFill/>
          <a:ln w="25400" cap="flat" cmpd="sng" algn="ctr">
            <a:solidFill>
              <a:srgbClr val="44257D"/>
            </a:solidFill>
            <a:prstDash val="solid"/>
            <a:miter lim="800000"/>
            <a:tailEnd type="triangle" w="lg" len="med"/>
          </a:ln>
          <a:effectLst/>
        </p:spPr>
      </p:cxnSp>
      <p:sp>
        <p:nvSpPr>
          <p:cNvPr id="36" name="Rectangle: Rounded Corners 35">
            <a:extLst>
              <a:ext uri="{FF2B5EF4-FFF2-40B4-BE49-F238E27FC236}">
                <a16:creationId xmlns:a16="http://schemas.microsoft.com/office/drawing/2014/main" id="{B8F4E631-F588-55BC-564D-77302A315CCB}"/>
              </a:ext>
            </a:extLst>
          </p:cNvPr>
          <p:cNvSpPr/>
          <p:nvPr/>
        </p:nvSpPr>
        <p:spPr>
          <a:xfrm>
            <a:off x="5826732" y="397231"/>
            <a:ext cx="810000" cy="607500"/>
          </a:xfrm>
          <a:prstGeom prst="roundRect">
            <a:avLst/>
          </a:prstGeom>
          <a:solidFill>
            <a:sysClr val="window" lastClr="FFFFFF"/>
          </a:solidFill>
          <a:ln w="19050" cap="flat" cmpd="sng" algn="ctr">
            <a:solidFill>
              <a:srgbClr val="FFC000"/>
            </a:solidFill>
            <a:prstDash val="solid"/>
            <a:miter lim="800000"/>
          </a:ln>
          <a:effectLst/>
        </p:spPr>
        <p:txBody>
          <a:bodyPr rtlCol="0" anchor="ctr"/>
          <a:lstStyle/>
          <a:p>
            <a:pPr algn="ctr" defTabSz="342900" eaLnBrk="0" fontAlgn="base" hangingPunct="0">
              <a:spcBef>
                <a:spcPct val="0"/>
              </a:spcBef>
              <a:spcAft>
                <a:spcPct val="0"/>
              </a:spcAft>
              <a:defRPr/>
            </a:pPr>
            <a:r>
              <a:rPr lang="en-GB" sz="731" kern="0">
                <a:solidFill>
                  <a:prstClr val="black"/>
                </a:solidFill>
                <a:latin typeface="Calibri" panose="020F0502020204030204"/>
              </a:rPr>
              <a:t>Diagnostics Programme Director</a:t>
            </a:r>
          </a:p>
          <a:p>
            <a:pPr algn="ctr" defTabSz="342900" eaLnBrk="0" fontAlgn="base" hangingPunct="0">
              <a:spcBef>
                <a:spcPct val="0"/>
              </a:spcBef>
              <a:spcAft>
                <a:spcPct val="0"/>
              </a:spcAft>
              <a:defRPr/>
            </a:pPr>
            <a:r>
              <a:rPr lang="en-GB" sz="731" b="1" kern="0">
                <a:solidFill>
                  <a:srgbClr val="44257D"/>
                </a:solidFill>
                <a:latin typeface="Calibri" panose="020F0502020204030204"/>
              </a:rPr>
              <a:t>Ruth James</a:t>
            </a:r>
          </a:p>
        </p:txBody>
      </p:sp>
      <p:sp>
        <p:nvSpPr>
          <p:cNvPr id="37" name="Rectangle: Rounded Corners 36">
            <a:extLst>
              <a:ext uri="{FF2B5EF4-FFF2-40B4-BE49-F238E27FC236}">
                <a16:creationId xmlns:a16="http://schemas.microsoft.com/office/drawing/2014/main" id="{B8AB40A1-9517-CA28-7445-9EB6259AE435}"/>
              </a:ext>
            </a:extLst>
          </p:cNvPr>
          <p:cNvSpPr/>
          <p:nvPr/>
        </p:nvSpPr>
        <p:spPr>
          <a:xfrm>
            <a:off x="7049120" y="394433"/>
            <a:ext cx="810000" cy="607500"/>
          </a:xfrm>
          <a:prstGeom prst="roundRect">
            <a:avLst/>
          </a:prstGeom>
          <a:solidFill>
            <a:sysClr val="window" lastClr="FFFFFF"/>
          </a:solidFill>
          <a:ln w="19050" cap="flat" cmpd="sng" algn="ctr">
            <a:solidFill>
              <a:srgbClr val="FFC000"/>
            </a:solidFill>
            <a:prstDash val="solid"/>
            <a:miter lim="800000"/>
          </a:ln>
          <a:effectLst/>
        </p:spPr>
        <p:txBody>
          <a:bodyPr rtlCol="0" anchor="ctr"/>
          <a:lstStyle/>
          <a:p>
            <a:pPr algn="ctr" defTabSz="342900" eaLnBrk="0" fontAlgn="base" hangingPunct="0">
              <a:spcBef>
                <a:spcPct val="0"/>
              </a:spcBef>
              <a:spcAft>
                <a:spcPct val="0"/>
              </a:spcAft>
              <a:defRPr/>
            </a:pPr>
            <a:r>
              <a:rPr lang="en-GB" sz="731" kern="0">
                <a:solidFill>
                  <a:prstClr val="black"/>
                </a:solidFill>
                <a:latin typeface="Calibri" panose="020F0502020204030204"/>
              </a:rPr>
              <a:t>Diagnostics Programme Team</a:t>
            </a:r>
          </a:p>
        </p:txBody>
      </p:sp>
      <p:cxnSp>
        <p:nvCxnSpPr>
          <p:cNvPr id="38" name="Straight Arrow Connector 37">
            <a:extLst>
              <a:ext uri="{FF2B5EF4-FFF2-40B4-BE49-F238E27FC236}">
                <a16:creationId xmlns:a16="http://schemas.microsoft.com/office/drawing/2014/main" id="{F40069A8-0708-AE20-E064-7360857DBD60}"/>
              </a:ext>
            </a:extLst>
          </p:cNvPr>
          <p:cNvCxnSpPr>
            <a:cxnSpLocks/>
            <a:stCxn id="36" idx="3"/>
            <a:endCxn id="37" idx="1"/>
          </p:cNvCxnSpPr>
          <p:nvPr/>
        </p:nvCxnSpPr>
        <p:spPr>
          <a:xfrm flipV="1">
            <a:off x="6636733" y="698183"/>
            <a:ext cx="412388" cy="2798"/>
          </a:xfrm>
          <a:prstGeom prst="straightConnector1">
            <a:avLst/>
          </a:prstGeom>
          <a:noFill/>
          <a:ln w="25400" cap="flat" cmpd="sng" algn="ctr">
            <a:solidFill>
              <a:srgbClr val="44257D"/>
            </a:solidFill>
            <a:prstDash val="solid"/>
            <a:miter lim="800000"/>
            <a:tailEnd type="triangle" w="lg" len="med"/>
          </a:ln>
          <a:effectLst/>
        </p:spPr>
      </p:cxnSp>
      <p:cxnSp>
        <p:nvCxnSpPr>
          <p:cNvPr id="39" name="Straight Arrow Connector 131">
            <a:extLst>
              <a:ext uri="{FF2B5EF4-FFF2-40B4-BE49-F238E27FC236}">
                <a16:creationId xmlns:a16="http://schemas.microsoft.com/office/drawing/2014/main" id="{31626713-C436-8C75-8934-517072B0260E}"/>
              </a:ext>
            </a:extLst>
          </p:cNvPr>
          <p:cNvCxnSpPr>
            <a:cxnSpLocks/>
            <a:stCxn id="24" idx="2"/>
            <a:endCxn id="78" idx="1"/>
          </p:cNvCxnSpPr>
          <p:nvPr/>
        </p:nvCxnSpPr>
        <p:spPr>
          <a:xfrm rot="16200000" flipH="1">
            <a:off x="5373826" y="2827568"/>
            <a:ext cx="1880194" cy="159684"/>
          </a:xfrm>
          <a:prstGeom prst="bentConnector2">
            <a:avLst/>
          </a:prstGeom>
          <a:noFill/>
          <a:ln w="25400" cap="flat" cmpd="sng" algn="ctr">
            <a:solidFill>
              <a:srgbClr val="44257D"/>
            </a:solidFill>
            <a:prstDash val="sysDot"/>
            <a:miter lim="800000"/>
            <a:tailEnd type="triangle" w="lg" len="med"/>
          </a:ln>
          <a:effectLst/>
        </p:spPr>
      </p:cxnSp>
      <p:sp>
        <p:nvSpPr>
          <p:cNvPr id="42" name="Rectangle: Rounded Corners 41">
            <a:extLst>
              <a:ext uri="{FF2B5EF4-FFF2-40B4-BE49-F238E27FC236}">
                <a16:creationId xmlns:a16="http://schemas.microsoft.com/office/drawing/2014/main" id="{456F8910-5F34-9C34-E623-A17B4A1D54E2}"/>
              </a:ext>
            </a:extLst>
          </p:cNvPr>
          <p:cNvSpPr/>
          <p:nvPr/>
        </p:nvSpPr>
        <p:spPr>
          <a:xfrm>
            <a:off x="2809463" y="2871094"/>
            <a:ext cx="810000" cy="607500"/>
          </a:xfrm>
          <a:prstGeom prst="roundRect">
            <a:avLst/>
          </a:prstGeom>
          <a:solidFill>
            <a:sysClr val="window" lastClr="FFFFFF"/>
          </a:solidFill>
          <a:ln w="19050" cap="flat" cmpd="sng" algn="ctr">
            <a:solidFill>
              <a:srgbClr val="44257D"/>
            </a:solidFill>
            <a:prstDash val="solid"/>
            <a:miter lim="800000"/>
          </a:ln>
          <a:effectLst/>
        </p:spPr>
        <p:txBody>
          <a:bodyPr rtlCol="0" anchor="ctr"/>
          <a:lstStyle/>
          <a:p>
            <a:pPr algn="ctr" defTabSz="342900" eaLnBrk="0" fontAlgn="base" hangingPunct="0">
              <a:spcBef>
                <a:spcPct val="0"/>
              </a:spcBef>
              <a:spcAft>
                <a:spcPct val="0"/>
              </a:spcAft>
              <a:defRPr/>
            </a:pPr>
            <a:r>
              <a:rPr lang="en-GB" sz="731" kern="0">
                <a:solidFill>
                  <a:prstClr val="black"/>
                </a:solidFill>
                <a:latin typeface="Calibri" panose="020F0502020204030204"/>
              </a:rPr>
              <a:t>Project Manager</a:t>
            </a:r>
          </a:p>
          <a:p>
            <a:pPr algn="ctr" defTabSz="342900" eaLnBrk="0" fontAlgn="base" hangingPunct="0">
              <a:spcBef>
                <a:spcPct val="0"/>
              </a:spcBef>
              <a:spcAft>
                <a:spcPct val="0"/>
              </a:spcAft>
              <a:defRPr/>
            </a:pPr>
            <a:r>
              <a:rPr lang="en-GB" sz="731" b="1" kern="0">
                <a:solidFill>
                  <a:srgbClr val="44257D"/>
                </a:solidFill>
                <a:latin typeface="Calibri" panose="020F0502020204030204"/>
              </a:rPr>
              <a:t>Janine Cunliffe</a:t>
            </a:r>
          </a:p>
          <a:p>
            <a:pPr algn="ctr" defTabSz="342900" eaLnBrk="0" fontAlgn="base" hangingPunct="0">
              <a:spcBef>
                <a:spcPct val="0"/>
              </a:spcBef>
              <a:spcAft>
                <a:spcPct val="0"/>
              </a:spcAft>
              <a:defRPr/>
            </a:pPr>
            <a:endParaRPr lang="en-GB" sz="731" kern="0">
              <a:solidFill>
                <a:prstClr val="black"/>
              </a:solidFill>
              <a:latin typeface="Calibri" panose="020F0502020204030204"/>
            </a:endParaRPr>
          </a:p>
        </p:txBody>
      </p:sp>
      <p:sp>
        <p:nvSpPr>
          <p:cNvPr id="43" name="Rectangle: Rounded Corners 42">
            <a:extLst>
              <a:ext uri="{FF2B5EF4-FFF2-40B4-BE49-F238E27FC236}">
                <a16:creationId xmlns:a16="http://schemas.microsoft.com/office/drawing/2014/main" id="{3EDC2157-1F36-FA77-D00C-50C764594ABA}"/>
              </a:ext>
            </a:extLst>
          </p:cNvPr>
          <p:cNvSpPr/>
          <p:nvPr/>
        </p:nvSpPr>
        <p:spPr>
          <a:xfrm>
            <a:off x="2222285" y="2199490"/>
            <a:ext cx="810000" cy="607500"/>
          </a:xfrm>
          <a:prstGeom prst="roundRect">
            <a:avLst/>
          </a:prstGeom>
          <a:solidFill>
            <a:sysClr val="window" lastClr="FFFFFF"/>
          </a:solidFill>
          <a:ln w="19050" cap="flat" cmpd="sng" algn="ctr">
            <a:solidFill>
              <a:srgbClr val="44257D"/>
            </a:solidFill>
            <a:prstDash val="solid"/>
            <a:miter lim="800000"/>
          </a:ln>
          <a:effectLst/>
        </p:spPr>
        <p:txBody>
          <a:bodyPr lIns="68580" tIns="34290" rIns="68580" bIns="34290" rtlCol="0" anchor="ctr"/>
          <a:lstStyle/>
          <a:p>
            <a:pPr algn="ctr" defTabSz="342900" eaLnBrk="0" fontAlgn="base" hangingPunct="0">
              <a:spcBef>
                <a:spcPct val="0"/>
              </a:spcBef>
              <a:spcAft>
                <a:spcPct val="0"/>
              </a:spcAft>
              <a:defRPr/>
            </a:pPr>
            <a:r>
              <a:rPr lang="en-GB" sz="713" kern="0" dirty="0">
                <a:solidFill>
                  <a:prstClr val="black"/>
                </a:solidFill>
                <a:latin typeface="Calibri" panose="020F0502020204030204"/>
              </a:rPr>
              <a:t>Prog Manager</a:t>
            </a:r>
          </a:p>
          <a:p>
            <a:pPr algn="ctr" defTabSz="342900" eaLnBrk="0" fontAlgn="base" hangingPunct="0">
              <a:spcBef>
                <a:spcPct val="0"/>
              </a:spcBef>
              <a:spcAft>
                <a:spcPct val="0"/>
              </a:spcAft>
              <a:defRPr/>
            </a:pPr>
            <a:r>
              <a:rPr lang="en-GB" sz="713" b="1" kern="0" dirty="0">
                <a:solidFill>
                  <a:srgbClr val="44257D"/>
                </a:solidFill>
                <a:latin typeface="Calibri" panose="020F0502020204030204"/>
              </a:rPr>
              <a:t>Paul Whittingham</a:t>
            </a:r>
            <a:endParaRPr lang="en-GB" sz="713" b="1" kern="0" dirty="0">
              <a:solidFill>
                <a:srgbClr val="44257D"/>
              </a:solidFill>
              <a:latin typeface="Calibri" panose="020F0502020204030204"/>
              <a:ea typeface="Calibri"/>
              <a:cs typeface="Calibri"/>
            </a:endParaRPr>
          </a:p>
          <a:p>
            <a:pPr algn="ctr" defTabSz="342900" eaLnBrk="0" fontAlgn="base" hangingPunct="0">
              <a:spcBef>
                <a:spcPct val="0"/>
              </a:spcBef>
              <a:spcAft>
                <a:spcPct val="0"/>
              </a:spcAft>
              <a:defRPr/>
            </a:pPr>
            <a:r>
              <a:rPr lang="en-GB" sz="713" b="1" kern="0" dirty="0">
                <a:solidFill>
                  <a:srgbClr val="44257D"/>
                </a:solidFill>
                <a:latin typeface="Calibri" panose="020F0502020204030204"/>
                <a:ea typeface="Calibri"/>
                <a:cs typeface="Calibri"/>
              </a:rPr>
              <a:t>V</a:t>
            </a:r>
            <a:r>
              <a:rPr lang="en-GB" sz="713" b="1" kern="0" dirty="0" err="1">
                <a:solidFill>
                  <a:srgbClr val="44257D"/>
                </a:solidFill>
                <a:latin typeface="Calibri" panose="020F0502020204030204"/>
                <a:ea typeface="Calibri"/>
                <a:cs typeface="Calibri"/>
              </a:rPr>
              <a:t>acant</a:t>
            </a:r>
            <a:endParaRPr lang="en-GB" sz="713" b="1" kern="0" dirty="0">
              <a:solidFill>
                <a:srgbClr val="44257D"/>
              </a:solidFill>
              <a:latin typeface="Calibri" panose="020F0502020204030204"/>
              <a:ea typeface="Calibri"/>
              <a:cs typeface="Calibri"/>
            </a:endParaRPr>
          </a:p>
          <a:p>
            <a:pPr algn="ctr" defTabSz="342900" eaLnBrk="0" fontAlgn="base" hangingPunct="0">
              <a:spcBef>
                <a:spcPct val="0"/>
              </a:spcBef>
              <a:spcAft>
                <a:spcPct val="0"/>
              </a:spcAft>
              <a:defRPr/>
            </a:pPr>
            <a:r>
              <a:rPr lang="en-GB" sz="713" kern="0" dirty="0">
                <a:solidFill>
                  <a:prstClr val="black"/>
                </a:solidFill>
                <a:latin typeface="Calibri" panose="020F0502020204030204"/>
              </a:rPr>
              <a:t> </a:t>
            </a:r>
            <a:endParaRPr lang="en-GB" sz="713" kern="0" dirty="0">
              <a:solidFill>
                <a:prstClr val="black"/>
              </a:solidFill>
              <a:latin typeface="Calibri" panose="020F0502020204030204"/>
              <a:ea typeface="Calibri"/>
              <a:cs typeface="Calibri"/>
            </a:endParaRPr>
          </a:p>
        </p:txBody>
      </p:sp>
      <p:sp>
        <p:nvSpPr>
          <p:cNvPr id="44" name="Rectangle: Rounded Corners 43">
            <a:extLst>
              <a:ext uri="{FF2B5EF4-FFF2-40B4-BE49-F238E27FC236}">
                <a16:creationId xmlns:a16="http://schemas.microsoft.com/office/drawing/2014/main" id="{BCE2D0CD-3DAD-D2CA-5454-DF21D41D5E42}"/>
              </a:ext>
            </a:extLst>
          </p:cNvPr>
          <p:cNvSpPr/>
          <p:nvPr/>
        </p:nvSpPr>
        <p:spPr>
          <a:xfrm>
            <a:off x="2804837" y="4217677"/>
            <a:ext cx="810000" cy="607500"/>
          </a:xfrm>
          <a:prstGeom prst="roundRect">
            <a:avLst/>
          </a:prstGeom>
          <a:solidFill>
            <a:sysClr val="window" lastClr="FFFFFF"/>
          </a:solidFill>
          <a:ln w="19050" cap="flat" cmpd="sng" algn="ctr">
            <a:solidFill>
              <a:srgbClr val="44257D"/>
            </a:solidFill>
            <a:prstDash val="solid"/>
            <a:miter lim="800000"/>
          </a:ln>
          <a:effectLst/>
        </p:spPr>
        <p:txBody>
          <a:bodyPr lIns="68580" tIns="34290" rIns="68580" bIns="34290" rtlCol="0" anchor="ctr"/>
          <a:lstStyle/>
          <a:p>
            <a:pPr algn="ctr" defTabSz="342900" eaLnBrk="0" fontAlgn="base" hangingPunct="0">
              <a:spcBef>
                <a:spcPct val="0"/>
              </a:spcBef>
              <a:spcAft>
                <a:spcPct val="0"/>
              </a:spcAft>
              <a:defRPr/>
            </a:pPr>
            <a:r>
              <a:rPr lang="en-GB" sz="713" kern="0">
                <a:solidFill>
                  <a:prstClr val="black"/>
                </a:solidFill>
                <a:latin typeface="Calibri" panose="020F0502020204030204"/>
              </a:rPr>
              <a:t>Graduate</a:t>
            </a:r>
          </a:p>
          <a:p>
            <a:pPr algn="ctr" defTabSz="342900" eaLnBrk="0" fontAlgn="base" hangingPunct="0">
              <a:spcBef>
                <a:spcPct val="0"/>
              </a:spcBef>
              <a:spcAft>
                <a:spcPct val="0"/>
              </a:spcAft>
              <a:defRPr/>
            </a:pPr>
            <a:r>
              <a:rPr lang="en-GB" sz="713" b="1" kern="0">
                <a:solidFill>
                  <a:srgbClr val="44257D"/>
                </a:solidFill>
                <a:latin typeface="Calibri" panose="020F0502020204030204"/>
                <a:cs typeface="Calibri"/>
              </a:rPr>
              <a:t>Peter </a:t>
            </a:r>
            <a:r>
              <a:rPr lang="en-GB" sz="713" b="1" kern="0" err="1">
                <a:solidFill>
                  <a:srgbClr val="44257D"/>
                </a:solidFill>
                <a:latin typeface="Calibri" panose="020F0502020204030204"/>
                <a:cs typeface="Calibri"/>
              </a:rPr>
              <a:t>Dowsett</a:t>
            </a:r>
            <a:endParaRPr lang="en-GB" sz="713" b="1" kern="0">
              <a:solidFill>
                <a:srgbClr val="44257D"/>
              </a:solidFill>
              <a:latin typeface="Calibri" panose="020F0502020204030204"/>
              <a:cs typeface="Calibri"/>
            </a:endParaRPr>
          </a:p>
        </p:txBody>
      </p:sp>
      <p:sp>
        <p:nvSpPr>
          <p:cNvPr id="46" name="Rectangle: Rounded Corners 45">
            <a:extLst>
              <a:ext uri="{FF2B5EF4-FFF2-40B4-BE49-F238E27FC236}">
                <a16:creationId xmlns:a16="http://schemas.microsoft.com/office/drawing/2014/main" id="{B4B69A22-9593-E940-49F6-5BF3406E4EED}"/>
              </a:ext>
            </a:extLst>
          </p:cNvPr>
          <p:cNvSpPr/>
          <p:nvPr/>
        </p:nvSpPr>
        <p:spPr>
          <a:xfrm>
            <a:off x="3189939" y="1359717"/>
            <a:ext cx="810000" cy="607500"/>
          </a:xfrm>
          <a:prstGeom prst="roundRect">
            <a:avLst/>
          </a:prstGeom>
          <a:solidFill>
            <a:schemeClr val="bg1"/>
          </a:solidFill>
          <a:ln w="19050" cap="flat" cmpd="sng" algn="ctr">
            <a:solidFill>
              <a:srgbClr val="44257D"/>
            </a:solidFill>
            <a:prstDash val="solid"/>
            <a:miter lim="800000"/>
          </a:ln>
          <a:effectLst/>
        </p:spPr>
        <p:txBody>
          <a:bodyPr rtlCol="0" anchor="ctr"/>
          <a:lstStyle/>
          <a:p>
            <a:pPr algn="ctr" defTabSz="342900" eaLnBrk="0" fontAlgn="base" hangingPunct="0">
              <a:spcBef>
                <a:spcPct val="0"/>
              </a:spcBef>
              <a:spcAft>
                <a:spcPct val="0"/>
              </a:spcAft>
              <a:defRPr/>
            </a:pPr>
            <a:r>
              <a:rPr lang="en-GB" sz="731" kern="0">
                <a:solidFill>
                  <a:prstClr val="black"/>
                </a:solidFill>
                <a:latin typeface="Calibri" panose="020F0502020204030204"/>
              </a:rPr>
              <a:t>Clinical Strategy Lead</a:t>
            </a:r>
          </a:p>
          <a:p>
            <a:pPr algn="ctr" defTabSz="342900" eaLnBrk="0" fontAlgn="base" hangingPunct="0">
              <a:spcBef>
                <a:spcPct val="0"/>
              </a:spcBef>
              <a:spcAft>
                <a:spcPct val="0"/>
              </a:spcAft>
              <a:defRPr/>
            </a:pPr>
            <a:r>
              <a:rPr lang="en-GB" sz="731" b="1" kern="0">
                <a:solidFill>
                  <a:srgbClr val="44257D"/>
                </a:solidFill>
                <a:latin typeface="Calibri" panose="020F0502020204030204"/>
              </a:rPr>
              <a:t>Jill Simpson</a:t>
            </a:r>
          </a:p>
        </p:txBody>
      </p:sp>
      <p:sp>
        <p:nvSpPr>
          <p:cNvPr id="47" name="Rectangle: Rounded Corners 46">
            <a:extLst>
              <a:ext uri="{FF2B5EF4-FFF2-40B4-BE49-F238E27FC236}">
                <a16:creationId xmlns:a16="http://schemas.microsoft.com/office/drawing/2014/main" id="{1C539860-ADE7-0FB3-6FA6-828910232220}"/>
              </a:ext>
            </a:extLst>
          </p:cNvPr>
          <p:cNvSpPr/>
          <p:nvPr/>
        </p:nvSpPr>
        <p:spPr>
          <a:xfrm>
            <a:off x="8273857" y="1362614"/>
            <a:ext cx="810000" cy="607500"/>
          </a:xfrm>
          <a:prstGeom prst="roundRect">
            <a:avLst/>
          </a:prstGeom>
          <a:solidFill>
            <a:sysClr val="window" lastClr="FFFFFF"/>
          </a:solidFill>
          <a:ln w="19050" cap="flat" cmpd="sng" algn="ctr">
            <a:solidFill>
              <a:srgbClr val="FFC000"/>
            </a:solidFill>
            <a:prstDash val="solid"/>
            <a:miter lim="800000"/>
          </a:ln>
          <a:effectLst/>
        </p:spPr>
        <p:txBody>
          <a:bodyPr rtlCol="0" anchor="ctr"/>
          <a:lstStyle/>
          <a:p>
            <a:pPr algn="ctr" defTabSz="342900" eaLnBrk="0" fontAlgn="base" hangingPunct="0">
              <a:spcBef>
                <a:spcPct val="0"/>
              </a:spcBef>
              <a:spcAft>
                <a:spcPct val="0"/>
              </a:spcAft>
              <a:defRPr/>
            </a:pPr>
            <a:r>
              <a:rPr lang="en-GB" sz="731" kern="0">
                <a:solidFill>
                  <a:prstClr val="black"/>
                </a:solidFill>
                <a:latin typeface="Calibri" panose="020F0502020204030204"/>
              </a:rPr>
              <a:t>Cancer Prog. Manager</a:t>
            </a:r>
          </a:p>
          <a:p>
            <a:pPr algn="ctr" defTabSz="342900" eaLnBrk="0" fontAlgn="base" hangingPunct="0">
              <a:spcBef>
                <a:spcPct val="0"/>
              </a:spcBef>
              <a:spcAft>
                <a:spcPct val="0"/>
              </a:spcAft>
              <a:defRPr/>
            </a:pPr>
            <a:r>
              <a:rPr lang="en-GB" sz="731" b="1" kern="0">
                <a:solidFill>
                  <a:srgbClr val="44257D"/>
                </a:solidFill>
                <a:latin typeface="Calibri" panose="020F0502020204030204"/>
              </a:rPr>
              <a:t>Dani </a:t>
            </a:r>
            <a:r>
              <a:rPr lang="en-GB" sz="731" b="1" kern="0" err="1">
                <a:solidFill>
                  <a:srgbClr val="44257D"/>
                </a:solidFill>
                <a:latin typeface="Calibri" panose="020F0502020204030204"/>
              </a:rPr>
              <a:t>Colvin-Laws</a:t>
            </a:r>
            <a:endParaRPr lang="en-GB" sz="731" b="1" kern="0">
              <a:solidFill>
                <a:srgbClr val="44257D"/>
              </a:solidFill>
              <a:latin typeface="Calibri" panose="020F0502020204030204"/>
            </a:endParaRPr>
          </a:p>
        </p:txBody>
      </p:sp>
      <p:sp>
        <p:nvSpPr>
          <p:cNvPr id="50" name="Rectangle: Rounded Corners 49">
            <a:extLst>
              <a:ext uri="{FF2B5EF4-FFF2-40B4-BE49-F238E27FC236}">
                <a16:creationId xmlns:a16="http://schemas.microsoft.com/office/drawing/2014/main" id="{14A7FF53-4FA5-23B2-6CF7-669F850C0B8E}"/>
              </a:ext>
            </a:extLst>
          </p:cNvPr>
          <p:cNvSpPr/>
          <p:nvPr/>
        </p:nvSpPr>
        <p:spPr>
          <a:xfrm>
            <a:off x="547580" y="2875009"/>
            <a:ext cx="810000" cy="607500"/>
          </a:xfrm>
          <a:prstGeom prst="roundRect">
            <a:avLst/>
          </a:prstGeom>
          <a:solidFill>
            <a:schemeClr val="bg1">
              <a:lumMod val="75000"/>
            </a:schemeClr>
          </a:solidFill>
          <a:ln w="19050" cap="flat" cmpd="sng" algn="ctr">
            <a:solidFill>
              <a:srgbClr val="FF0000"/>
            </a:solidFill>
            <a:prstDash val="solid"/>
            <a:miter lim="800000"/>
          </a:ln>
          <a:effectLst/>
        </p:spPr>
        <p:txBody>
          <a:bodyPr rtlCol="0" anchor="ctr"/>
          <a:lstStyle/>
          <a:p>
            <a:pPr algn="ctr" defTabSz="342900" eaLnBrk="0" fontAlgn="base" hangingPunct="0">
              <a:spcBef>
                <a:spcPct val="0"/>
              </a:spcBef>
              <a:spcAft>
                <a:spcPct val="0"/>
              </a:spcAft>
              <a:defRPr/>
            </a:pPr>
            <a:r>
              <a:rPr lang="en-GB" sz="731" kern="0">
                <a:solidFill>
                  <a:prstClr val="black"/>
                </a:solidFill>
                <a:latin typeface="Calibri" panose="020F0502020204030204"/>
              </a:rPr>
              <a:t>Performance &amp; Intelligence Lead</a:t>
            </a:r>
          </a:p>
          <a:p>
            <a:pPr algn="ctr" defTabSz="342900" eaLnBrk="0" fontAlgn="base" hangingPunct="0">
              <a:spcBef>
                <a:spcPct val="0"/>
              </a:spcBef>
              <a:spcAft>
                <a:spcPct val="0"/>
              </a:spcAft>
              <a:defRPr/>
            </a:pPr>
            <a:r>
              <a:rPr lang="en-GB" sz="731" b="1" kern="0">
                <a:solidFill>
                  <a:srgbClr val="44257D"/>
                </a:solidFill>
                <a:latin typeface="Calibri" panose="020F0502020204030204"/>
              </a:rPr>
              <a:t>Vacant</a:t>
            </a:r>
          </a:p>
        </p:txBody>
      </p:sp>
      <p:cxnSp>
        <p:nvCxnSpPr>
          <p:cNvPr id="54" name="Connector: Elbow 53">
            <a:extLst>
              <a:ext uri="{FF2B5EF4-FFF2-40B4-BE49-F238E27FC236}">
                <a16:creationId xmlns:a16="http://schemas.microsoft.com/office/drawing/2014/main" id="{0C02E0A6-6A32-CE74-DE25-A9E8EA5C1402}"/>
              </a:ext>
            </a:extLst>
          </p:cNvPr>
          <p:cNvCxnSpPr>
            <a:cxnSpLocks/>
            <a:stCxn id="16" idx="2"/>
            <a:endCxn id="46" idx="0"/>
          </p:cNvCxnSpPr>
          <p:nvPr/>
        </p:nvCxnSpPr>
        <p:spPr>
          <a:xfrm rot="5400000">
            <a:off x="3915882" y="680991"/>
            <a:ext cx="357783" cy="999669"/>
          </a:xfrm>
          <a:prstGeom prst="bentConnector3">
            <a:avLst>
              <a:gd name="adj1" fmla="val 50000"/>
            </a:avLst>
          </a:prstGeom>
          <a:noFill/>
          <a:ln w="25400" cap="flat" cmpd="sng" algn="ctr">
            <a:solidFill>
              <a:srgbClr val="44257D"/>
            </a:solidFill>
            <a:prstDash val="solid"/>
            <a:miter lim="800000"/>
            <a:tailEnd type="triangle" w="lg" len="med"/>
          </a:ln>
          <a:effectLst/>
        </p:spPr>
      </p:cxnSp>
      <p:cxnSp>
        <p:nvCxnSpPr>
          <p:cNvPr id="56" name="Connector: Elbow 32">
            <a:extLst>
              <a:ext uri="{FF2B5EF4-FFF2-40B4-BE49-F238E27FC236}">
                <a16:creationId xmlns:a16="http://schemas.microsoft.com/office/drawing/2014/main" id="{7BB9084D-397E-B766-CF16-9F6BCDEB8A32}"/>
              </a:ext>
            </a:extLst>
          </p:cNvPr>
          <p:cNvCxnSpPr>
            <a:cxnSpLocks/>
            <a:stCxn id="50" idx="2"/>
            <a:endCxn id="67" idx="0"/>
          </p:cNvCxnSpPr>
          <p:nvPr/>
        </p:nvCxnSpPr>
        <p:spPr>
          <a:xfrm flipH="1">
            <a:off x="949928" y="3482509"/>
            <a:ext cx="2652" cy="215709"/>
          </a:xfrm>
          <a:prstGeom prst="straightConnector1">
            <a:avLst/>
          </a:prstGeom>
          <a:noFill/>
          <a:ln w="25400" cap="flat" cmpd="sng" algn="ctr">
            <a:solidFill>
              <a:srgbClr val="44257D"/>
            </a:solidFill>
            <a:prstDash val="sysDot"/>
            <a:miter lim="800000"/>
            <a:tailEnd type="triangle" w="lg" len="med"/>
          </a:ln>
          <a:effectLst/>
        </p:spPr>
      </p:cxnSp>
      <p:cxnSp>
        <p:nvCxnSpPr>
          <p:cNvPr id="57" name="Straight Arrow Connector 131">
            <a:extLst>
              <a:ext uri="{FF2B5EF4-FFF2-40B4-BE49-F238E27FC236}">
                <a16:creationId xmlns:a16="http://schemas.microsoft.com/office/drawing/2014/main" id="{1DA0EB68-CB4A-28E3-75A6-BF089A59A0D7}"/>
              </a:ext>
            </a:extLst>
          </p:cNvPr>
          <p:cNvCxnSpPr>
            <a:cxnSpLocks/>
            <a:stCxn id="46" idx="1"/>
            <a:endCxn id="43" idx="0"/>
          </p:cNvCxnSpPr>
          <p:nvPr/>
        </p:nvCxnSpPr>
        <p:spPr>
          <a:xfrm rot="10800000" flipV="1">
            <a:off x="2627284" y="1663467"/>
            <a:ext cx="562655" cy="536023"/>
          </a:xfrm>
          <a:prstGeom prst="bentConnector2">
            <a:avLst/>
          </a:prstGeom>
          <a:noFill/>
          <a:ln w="25400" cap="flat" cmpd="sng" algn="ctr">
            <a:solidFill>
              <a:srgbClr val="44257D"/>
            </a:solidFill>
            <a:prstDash val="solid"/>
            <a:miter lim="800000"/>
            <a:tailEnd type="triangle" w="lg" len="med"/>
          </a:ln>
          <a:effectLst/>
        </p:spPr>
      </p:cxnSp>
      <p:cxnSp>
        <p:nvCxnSpPr>
          <p:cNvPr id="58" name="Connector: Elbow 57">
            <a:extLst>
              <a:ext uri="{FF2B5EF4-FFF2-40B4-BE49-F238E27FC236}">
                <a16:creationId xmlns:a16="http://schemas.microsoft.com/office/drawing/2014/main" id="{CBCBD52F-1948-3B7F-C830-2948DC4E8290}"/>
              </a:ext>
            </a:extLst>
          </p:cNvPr>
          <p:cNvCxnSpPr>
            <a:cxnSpLocks/>
            <a:stCxn id="28" idx="3"/>
            <a:endCxn id="43" idx="0"/>
          </p:cNvCxnSpPr>
          <p:nvPr/>
        </p:nvCxnSpPr>
        <p:spPr>
          <a:xfrm>
            <a:off x="2038876" y="1662383"/>
            <a:ext cx="588409" cy="537107"/>
          </a:xfrm>
          <a:prstGeom prst="bentConnector2">
            <a:avLst/>
          </a:prstGeom>
          <a:noFill/>
          <a:ln w="25400" cap="flat" cmpd="sng" algn="ctr">
            <a:solidFill>
              <a:srgbClr val="44257D"/>
            </a:solidFill>
            <a:prstDash val="solid"/>
            <a:miter lim="800000"/>
            <a:tailEnd type="triangle" w="lg" len="med"/>
          </a:ln>
          <a:effectLst/>
        </p:spPr>
      </p:cxnSp>
      <p:cxnSp>
        <p:nvCxnSpPr>
          <p:cNvPr id="59" name="Connector: Elbow 58">
            <a:extLst>
              <a:ext uri="{FF2B5EF4-FFF2-40B4-BE49-F238E27FC236}">
                <a16:creationId xmlns:a16="http://schemas.microsoft.com/office/drawing/2014/main" id="{38B66E6A-1946-F613-8760-D2F28E9923E3}"/>
              </a:ext>
            </a:extLst>
          </p:cNvPr>
          <p:cNvCxnSpPr>
            <a:cxnSpLocks/>
            <a:stCxn id="43" idx="2"/>
            <a:endCxn id="44" idx="1"/>
          </p:cNvCxnSpPr>
          <p:nvPr/>
        </p:nvCxnSpPr>
        <p:spPr>
          <a:xfrm rot="16200000" flipH="1">
            <a:off x="1858842" y="3575432"/>
            <a:ext cx="1714437" cy="177553"/>
          </a:xfrm>
          <a:prstGeom prst="bentConnector2">
            <a:avLst/>
          </a:prstGeom>
          <a:noFill/>
          <a:ln w="25400" cap="flat" cmpd="sng" algn="ctr">
            <a:solidFill>
              <a:srgbClr val="44257D"/>
            </a:solidFill>
            <a:prstDash val="solid"/>
            <a:miter lim="800000"/>
            <a:tailEnd type="triangle" w="lg" len="med"/>
          </a:ln>
          <a:effectLst/>
        </p:spPr>
      </p:cxnSp>
      <p:cxnSp>
        <p:nvCxnSpPr>
          <p:cNvPr id="62" name="Connector: Elbow 61">
            <a:extLst>
              <a:ext uri="{FF2B5EF4-FFF2-40B4-BE49-F238E27FC236}">
                <a16:creationId xmlns:a16="http://schemas.microsoft.com/office/drawing/2014/main" id="{40EED54B-2C08-47F6-E939-F18F7206B048}"/>
              </a:ext>
            </a:extLst>
          </p:cNvPr>
          <p:cNvCxnSpPr>
            <a:cxnSpLocks/>
            <a:stCxn id="28" idx="2"/>
            <a:endCxn id="50" idx="3"/>
          </p:cNvCxnSpPr>
          <p:nvPr/>
        </p:nvCxnSpPr>
        <p:spPr>
          <a:xfrm rot="5400000">
            <a:off x="889415" y="2434298"/>
            <a:ext cx="1212626" cy="276296"/>
          </a:xfrm>
          <a:prstGeom prst="bentConnector2">
            <a:avLst/>
          </a:prstGeom>
          <a:noFill/>
          <a:ln w="25400" cap="flat" cmpd="sng" algn="ctr">
            <a:solidFill>
              <a:srgbClr val="44257D"/>
            </a:solidFill>
            <a:prstDash val="solid"/>
            <a:miter lim="800000"/>
            <a:tailEnd type="triangle" w="lg" len="med"/>
          </a:ln>
          <a:effectLst/>
        </p:spPr>
      </p:cxnSp>
      <p:sp>
        <p:nvSpPr>
          <p:cNvPr id="66" name="Rectangle: Rounded Corners 65">
            <a:extLst>
              <a:ext uri="{FF2B5EF4-FFF2-40B4-BE49-F238E27FC236}">
                <a16:creationId xmlns:a16="http://schemas.microsoft.com/office/drawing/2014/main" id="{36BF721B-6C42-6D30-0142-1D2250D43918}"/>
              </a:ext>
            </a:extLst>
          </p:cNvPr>
          <p:cNvSpPr/>
          <p:nvPr/>
        </p:nvSpPr>
        <p:spPr>
          <a:xfrm>
            <a:off x="2483909" y="395519"/>
            <a:ext cx="810000" cy="607500"/>
          </a:xfrm>
          <a:prstGeom prst="roundRect">
            <a:avLst/>
          </a:prstGeom>
          <a:solidFill>
            <a:sysClr val="window" lastClr="FFFFFF"/>
          </a:solidFill>
          <a:ln w="19050" cap="flat" cmpd="sng" algn="ctr">
            <a:solidFill>
              <a:srgbClr val="44257D"/>
            </a:solidFill>
            <a:prstDash val="solid"/>
            <a:miter lim="800000"/>
          </a:ln>
          <a:effectLst/>
        </p:spPr>
        <p:txBody>
          <a:bodyPr rtlCol="0" anchor="ctr"/>
          <a:lstStyle/>
          <a:p>
            <a:pPr algn="ctr" defTabSz="342900" eaLnBrk="0" fontAlgn="base" hangingPunct="0">
              <a:spcBef>
                <a:spcPct val="0"/>
              </a:spcBef>
              <a:spcAft>
                <a:spcPct val="0"/>
              </a:spcAft>
              <a:defRPr/>
            </a:pPr>
            <a:r>
              <a:rPr lang="en-GB" sz="731" kern="0">
                <a:solidFill>
                  <a:prstClr val="black"/>
                </a:solidFill>
                <a:latin typeface="Calibri" panose="020F0502020204030204"/>
              </a:rPr>
              <a:t>Clinical Lead</a:t>
            </a:r>
          </a:p>
          <a:p>
            <a:pPr algn="ctr" defTabSz="342900" eaLnBrk="0" fontAlgn="base" hangingPunct="0">
              <a:spcBef>
                <a:spcPct val="0"/>
              </a:spcBef>
              <a:spcAft>
                <a:spcPct val="0"/>
              </a:spcAft>
              <a:defRPr/>
            </a:pPr>
            <a:endParaRPr lang="en-GB" sz="731" kern="0">
              <a:solidFill>
                <a:prstClr val="black"/>
              </a:solidFill>
              <a:latin typeface="Calibri" panose="020F0502020204030204"/>
            </a:endParaRPr>
          </a:p>
          <a:p>
            <a:pPr algn="ctr" defTabSz="342900" eaLnBrk="0" fontAlgn="base" hangingPunct="0">
              <a:spcBef>
                <a:spcPct val="0"/>
              </a:spcBef>
              <a:spcAft>
                <a:spcPct val="0"/>
              </a:spcAft>
              <a:defRPr/>
            </a:pPr>
            <a:r>
              <a:rPr lang="en-GB" sz="731" b="1" kern="0">
                <a:solidFill>
                  <a:srgbClr val="44257D"/>
                </a:solidFill>
                <a:latin typeface="Calibri" panose="020F0502020204030204"/>
              </a:rPr>
              <a:t>Chris Snowden</a:t>
            </a:r>
          </a:p>
        </p:txBody>
      </p:sp>
      <p:sp>
        <p:nvSpPr>
          <p:cNvPr id="67" name="Rectangle: Rounded Corners 66">
            <a:extLst>
              <a:ext uri="{FF2B5EF4-FFF2-40B4-BE49-F238E27FC236}">
                <a16:creationId xmlns:a16="http://schemas.microsoft.com/office/drawing/2014/main" id="{2E6AB008-8F69-64E9-4E97-CA98D0CD2B1C}"/>
              </a:ext>
            </a:extLst>
          </p:cNvPr>
          <p:cNvSpPr/>
          <p:nvPr/>
        </p:nvSpPr>
        <p:spPr>
          <a:xfrm>
            <a:off x="544928" y="3698218"/>
            <a:ext cx="810000" cy="607500"/>
          </a:xfrm>
          <a:prstGeom prst="roundRect">
            <a:avLst/>
          </a:prstGeom>
          <a:solidFill>
            <a:sysClr val="window" lastClr="FFFFFF"/>
          </a:solidFill>
          <a:ln w="19050" cap="flat" cmpd="sng" algn="ctr">
            <a:solidFill>
              <a:srgbClr val="44257D"/>
            </a:solidFill>
            <a:prstDash val="solid"/>
            <a:miter lim="800000"/>
          </a:ln>
          <a:effectLst/>
        </p:spPr>
        <p:txBody>
          <a:bodyPr lIns="68580" tIns="34290" rIns="68580" bIns="34290" rtlCol="0" anchor="ctr"/>
          <a:lstStyle/>
          <a:p>
            <a:pPr algn="ctr" defTabSz="342900" eaLnBrk="0" fontAlgn="base" hangingPunct="0">
              <a:spcBef>
                <a:spcPct val="0"/>
              </a:spcBef>
              <a:spcAft>
                <a:spcPct val="0"/>
              </a:spcAft>
              <a:defRPr/>
            </a:pPr>
            <a:r>
              <a:rPr lang="en-GB" sz="713" kern="0">
                <a:solidFill>
                  <a:prstClr val="black"/>
                </a:solidFill>
                <a:latin typeface="Calibri" panose="020F0502020204030204"/>
              </a:rPr>
              <a:t>Analytical Support from ICB &amp; NECS</a:t>
            </a:r>
            <a:endParaRPr lang="en-GB" sz="713" kern="0">
              <a:solidFill>
                <a:prstClr val="black"/>
              </a:solidFill>
              <a:latin typeface="Calibri" panose="020F0502020204030204"/>
              <a:cs typeface="Calibri"/>
            </a:endParaRPr>
          </a:p>
        </p:txBody>
      </p:sp>
      <p:cxnSp>
        <p:nvCxnSpPr>
          <p:cNvPr id="71" name="Connector: Elbow 70">
            <a:extLst>
              <a:ext uri="{FF2B5EF4-FFF2-40B4-BE49-F238E27FC236}">
                <a16:creationId xmlns:a16="http://schemas.microsoft.com/office/drawing/2014/main" id="{74B9F4F9-5C5E-DC2B-EEEF-73C007665A64}"/>
              </a:ext>
            </a:extLst>
          </p:cNvPr>
          <p:cNvCxnSpPr>
            <a:cxnSpLocks/>
            <a:stCxn id="21" idx="2"/>
            <a:endCxn id="73" idx="1"/>
          </p:cNvCxnSpPr>
          <p:nvPr/>
        </p:nvCxnSpPr>
        <p:spPr>
          <a:xfrm rot="16200000" flipH="1">
            <a:off x="4648501" y="2125335"/>
            <a:ext cx="534339" cy="218299"/>
          </a:xfrm>
          <a:prstGeom prst="bentConnector2">
            <a:avLst/>
          </a:prstGeom>
          <a:noFill/>
          <a:ln w="25400" cap="flat" cmpd="sng" algn="ctr">
            <a:solidFill>
              <a:srgbClr val="44257D"/>
            </a:solidFill>
            <a:prstDash val="solid"/>
            <a:miter lim="800000"/>
            <a:tailEnd type="triangle" w="lg" len="med"/>
          </a:ln>
          <a:effectLst/>
        </p:spPr>
      </p:cxnSp>
      <p:sp>
        <p:nvSpPr>
          <p:cNvPr id="73" name="Rectangle: Rounded Corners 72">
            <a:extLst>
              <a:ext uri="{FF2B5EF4-FFF2-40B4-BE49-F238E27FC236}">
                <a16:creationId xmlns:a16="http://schemas.microsoft.com/office/drawing/2014/main" id="{978DC9EE-78F1-6780-8C4A-E2E09A8B1242}"/>
              </a:ext>
            </a:extLst>
          </p:cNvPr>
          <p:cNvSpPr/>
          <p:nvPr/>
        </p:nvSpPr>
        <p:spPr>
          <a:xfrm>
            <a:off x="5024820" y="2197904"/>
            <a:ext cx="810000" cy="607500"/>
          </a:xfrm>
          <a:prstGeom prst="roundRect">
            <a:avLst/>
          </a:prstGeom>
          <a:solidFill>
            <a:schemeClr val="bg2">
              <a:lumMod val="75000"/>
            </a:schemeClr>
          </a:solidFill>
          <a:ln w="19050" cap="flat" cmpd="sng" algn="ctr">
            <a:solidFill>
              <a:srgbClr val="44257D"/>
            </a:solidFill>
            <a:prstDash val="solid"/>
            <a:miter lim="800000"/>
          </a:ln>
          <a:effectLst/>
        </p:spPr>
        <p:txBody>
          <a:bodyPr lIns="68580" tIns="34290" rIns="68580" bIns="34290" rtlCol="0" anchor="ctr"/>
          <a:lstStyle/>
          <a:p>
            <a:pPr algn="ctr" defTabSz="342900" eaLnBrk="0" fontAlgn="base" hangingPunct="0">
              <a:spcBef>
                <a:spcPct val="0"/>
              </a:spcBef>
              <a:spcAft>
                <a:spcPct val="0"/>
              </a:spcAft>
              <a:defRPr/>
            </a:pPr>
            <a:r>
              <a:rPr lang="en-GB" sz="713" kern="0">
                <a:solidFill>
                  <a:prstClr val="black"/>
                </a:solidFill>
                <a:latin typeface="Calibri" panose="020F0502020204030204"/>
              </a:rPr>
              <a:t>Finance Lead</a:t>
            </a:r>
          </a:p>
          <a:p>
            <a:pPr algn="ctr" defTabSz="342900" eaLnBrk="0" fontAlgn="base" hangingPunct="0">
              <a:spcBef>
                <a:spcPct val="0"/>
              </a:spcBef>
              <a:spcAft>
                <a:spcPct val="0"/>
              </a:spcAft>
              <a:defRPr/>
            </a:pPr>
            <a:r>
              <a:rPr lang="en-GB" sz="713" b="1" kern="0">
                <a:solidFill>
                  <a:srgbClr val="44257D"/>
                </a:solidFill>
                <a:latin typeface="Calibri" panose="020F0502020204030204"/>
              </a:rPr>
              <a:t>Vacant</a:t>
            </a:r>
            <a:endParaRPr lang="en-GB" sz="713" b="1" kern="0">
              <a:solidFill>
                <a:srgbClr val="44257D"/>
              </a:solidFill>
              <a:latin typeface="Calibri" panose="020F0502020204030204"/>
              <a:cs typeface="Calibri"/>
            </a:endParaRPr>
          </a:p>
        </p:txBody>
      </p:sp>
      <p:sp>
        <p:nvSpPr>
          <p:cNvPr id="77" name="Rectangle: Rounded Corners 76">
            <a:extLst>
              <a:ext uri="{FF2B5EF4-FFF2-40B4-BE49-F238E27FC236}">
                <a16:creationId xmlns:a16="http://schemas.microsoft.com/office/drawing/2014/main" id="{B0D9EA22-714C-F225-0004-F67806081F05}"/>
              </a:ext>
            </a:extLst>
          </p:cNvPr>
          <p:cNvSpPr/>
          <p:nvPr/>
        </p:nvSpPr>
        <p:spPr>
          <a:xfrm>
            <a:off x="2809463" y="3543660"/>
            <a:ext cx="810000" cy="607500"/>
          </a:xfrm>
          <a:prstGeom prst="roundRect">
            <a:avLst/>
          </a:prstGeom>
          <a:solidFill>
            <a:sysClr val="window" lastClr="FFFFFF"/>
          </a:solidFill>
          <a:ln w="19050" cap="flat" cmpd="sng" algn="ctr">
            <a:solidFill>
              <a:srgbClr val="44257D"/>
            </a:solidFill>
            <a:prstDash val="solid"/>
            <a:miter lim="800000"/>
          </a:ln>
          <a:effectLst/>
        </p:spPr>
        <p:txBody>
          <a:bodyPr rtlCol="0" anchor="ctr"/>
          <a:lstStyle/>
          <a:p>
            <a:pPr algn="ctr" defTabSz="342900" eaLnBrk="0" fontAlgn="base" hangingPunct="0">
              <a:spcBef>
                <a:spcPct val="0"/>
              </a:spcBef>
              <a:spcAft>
                <a:spcPct val="0"/>
              </a:spcAft>
              <a:defRPr/>
            </a:pPr>
            <a:r>
              <a:rPr lang="en-GB" sz="731" kern="0">
                <a:solidFill>
                  <a:prstClr val="black"/>
                </a:solidFill>
                <a:latin typeface="Calibri" panose="020F0502020204030204"/>
              </a:rPr>
              <a:t>Project Support Officer</a:t>
            </a:r>
          </a:p>
          <a:p>
            <a:pPr algn="ctr" defTabSz="342900" eaLnBrk="0" fontAlgn="base" hangingPunct="0">
              <a:spcBef>
                <a:spcPct val="0"/>
              </a:spcBef>
              <a:spcAft>
                <a:spcPct val="0"/>
              </a:spcAft>
              <a:defRPr/>
            </a:pPr>
            <a:r>
              <a:rPr lang="en-GB" sz="731" b="1" kern="0">
                <a:solidFill>
                  <a:srgbClr val="44257D"/>
                </a:solidFill>
                <a:latin typeface="Calibri" panose="020F0502020204030204"/>
              </a:rPr>
              <a:t>Charlotte Herron</a:t>
            </a:r>
          </a:p>
        </p:txBody>
      </p:sp>
      <p:sp>
        <p:nvSpPr>
          <p:cNvPr id="78" name="Rectangle: Rounded Corners 77">
            <a:extLst>
              <a:ext uri="{FF2B5EF4-FFF2-40B4-BE49-F238E27FC236}">
                <a16:creationId xmlns:a16="http://schemas.microsoft.com/office/drawing/2014/main" id="{F3A524D6-4B31-4D00-E4DD-0309A8EE8A3D}"/>
              </a:ext>
            </a:extLst>
          </p:cNvPr>
          <p:cNvSpPr/>
          <p:nvPr/>
        </p:nvSpPr>
        <p:spPr>
          <a:xfrm>
            <a:off x="6393764" y="3543758"/>
            <a:ext cx="810000" cy="607500"/>
          </a:xfrm>
          <a:prstGeom prst="roundRect">
            <a:avLst/>
          </a:prstGeom>
          <a:solidFill>
            <a:sysClr val="window" lastClr="FFFFFF"/>
          </a:solidFill>
          <a:ln w="19050" cap="flat" cmpd="sng" algn="ctr">
            <a:solidFill>
              <a:srgbClr val="44257D"/>
            </a:solidFill>
            <a:prstDash val="solid"/>
            <a:miter lim="800000"/>
          </a:ln>
          <a:effectLst/>
        </p:spPr>
        <p:txBody>
          <a:bodyPr rtlCol="0" anchor="ctr"/>
          <a:lstStyle/>
          <a:p>
            <a:pPr algn="ctr" defTabSz="342900" eaLnBrk="0" fontAlgn="base" hangingPunct="0">
              <a:spcBef>
                <a:spcPct val="0"/>
              </a:spcBef>
              <a:spcAft>
                <a:spcPct val="0"/>
              </a:spcAft>
              <a:defRPr/>
            </a:pPr>
            <a:r>
              <a:rPr lang="en-GB" sz="731" kern="0">
                <a:solidFill>
                  <a:prstClr val="black"/>
                </a:solidFill>
                <a:latin typeface="Calibri" panose="020F0502020204030204"/>
              </a:rPr>
              <a:t>Comms Lead</a:t>
            </a:r>
          </a:p>
          <a:p>
            <a:pPr algn="ctr" defTabSz="342900" eaLnBrk="0" fontAlgn="base" hangingPunct="0">
              <a:spcBef>
                <a:spcPct val="0"/>
              </a:spcBef>
              <a:spcAft>
                <a:spcPct val="0"/>
              </a:spcAft>
              <a:defRPr/>
            </a:pPr>
            <a:r>
              <a:rPr lang="en-GB" sz="731" b="1" kern="0">
                <a:solidFill>
                  <a:srgbClr val="44257D"/>
                </a:solidFill>
                <a:latin typeface="Calibri" panose="020F0502020204030204"/>
              </a:rPr>
              <a:t>Harry Newhouse</a:t>
            </a:r>
          </a:p>
        </p:txBody>
      </p:sp>
      <p:sp>
        <p:nvSpPr>
          <p:cNvPr id="79" name="Rectangle: Rounded Corners 78">
            <a:extLst>
              <a:ext uri="{FF2B5EF4-FFF2-40B4-BE49-F238E27FC236}">
                <a16:creationId xmlns:a16="http://schemas.microsoft.com/office/drawing/2014/main" id="{7F6D55AD-42BA-D40B-B5E4-4FD70CA6B131}"/>
              </a:ext>
            </a:extLst>
          </p:cNvPr>
          <p:cNvSpPr/>
          <p:nvPr/>
        </p:nvSpPr>
        <p:spPr>
          <a:xfrm>
            <a:off x="3816291" y="3281512"/>
            <a:ext cx="810000" cy="607500"/>
          </a:xfrm>
          <a:prstGeom prst="roundRect">
            <a:avLst/>
          </a:prstGeom>
          <a:solidFill>
            <a:schemeClr val="bg1"/>
          </a:solidFill>
          <a:ln w="19050" cap="flat" cmpd="sng" algn="ctr">
            <a:solidFill>
              <a:srgbClr val="FF0000"/>
            </a:solidFill>
            <a:prstDash val="solid"/>
            <a:miter lim="800000"/>
          </a:ln>
          <a:effectLst/>
        </p:spPr>
        <p:txBody>
          <a:bodyPr rtlCol="0" anchor="ctr"/>
          <a:lstStyle/>
          <a:p>
            <a:pPr algn="ctr" defTabSz="342900" eaLnBrk="0" fontAlgn="base" hangingPunct="0">
              <a:spcBef>
                <a:spcPct val="0"/>
              </a:spcBef>
              <a:spcAft>
                <a:spcPct val="0"/>
              </a:spcAft>
              <a:defRPr/>
            </a:pPr>
            <a:r>
              <a:rPr lang="en-GB" sz="731" kern="0">
                <a:solidFill>
                  <a:prstClr val="black"/>
                </a:solidFill>
                <a:latin typeface="Calibri" panose="020F0502020204030204"/>
              </a:rPr>
              <a:t>Senior Project Manager</a:t>
            </a:r>
          </a:p>
          <a:p>
            <a:pPr algn="ctr" defTabSz="342900" eaLnBrk="0" fontAlgn="base" hangingPunct="0">
              <a:spcBef>
                <a:spcPct val="0"/>
              </a:spcBef>
              <a:spcAft>
                <a:spcPct val="0"/>
              </a:spcAft>
              <a:defRPr/>
            </a:pPr>
            <a:r>
              <a:rPr lang="en-GB" sz="731" b="1" kern="0">
                <a:solidFill>
                  <a:srgbClr val="44257D"/>
                </a:solidFill>
                <a:latin typeface="Calibri" panose="020F0502020204030204"/>
              </a:rPr>
              <a:t>Jen Musgrave</a:t>
            </a:r>
          </a:p>
        </p:txBody>
      </p:sp>
      <p:cxnSp>
        <p:nvCxnSpPr>
          <p:cNvPr id="80" name="Connector: Elbow 79">
            <a:extLst>
              <a:ext uri="{FF2B5EF4-FFF2-40B4-BE49-F238E27FC236}">
                <a16:creationId xmlns:a16="http://schemas.microsoft.com/office/drawing/2014/main" id="{19D2A399-0E4E-E7D6-C86B-53E65CF0D63C}"/>
              </a:ext>
            </a:extLst>
          </p:cNvPr>
          <p:cNvCxnSpPr>
            <a:cxnSpLocks/>
            <a:stCxn id="24" idx="2"/>
            <a:endCxn id="27" idx="1"/>
          </p:cNvCxnSpPr>
          <p:nvPr/>
        </p:nvCxnSpPr>
        <p:spPr>
          <a:xfrm rot="16200000" flipH="1">
            <a:off x="5710108" y="2491286"/>
            <a:ext cx="1207628" cy="159684"/>
          </a:xfrm>
          <a:prstGeom prst="bentConnector2">
            <a:avLst/>
          </a:prstGeom>
          <a:noFill/>
          <a:ln w="25400" cap="flat" cmpd="sng" algn="ctr">
            <a:solidFill>
              <a:srgbClr val="44257D"/>
            </a:solidFill>
            <a:prstDash val="solid"/>
            <a:miter lim="800000"/>
            <a:tailEnd type="triangle" w="lg" len="med"/>
          </a:ln>
          <a:effectLst/>
        </p:spPr>
      </p:cxnSp>
      <p:cxnSp>
        <p:nvCxnSpPr>
          <p:cNvPr id="81" name="Connector: Elbow 80">
            <a:extLst>
              <a:ext uri="{FF2B5EF4-FFF2-40B4-BE49-F238E27FC236}">
                <a16:creationId xmlns:a16="http://schemas.microsoft.com/office/drawing/2014/main" id="{75F09AB9-1B60-E193-4550-33E5661B7D3B}"/>
              </a:ext>
            </a:extLst>
          </p:cNvPr>
          <p:cNvCxnSpPr>
            <a:cxnSpLocks/>
            <a:stCxn id="21" idx="2"/>
            <a:endCxn id="82" idx="1"/>
          </p:cNvCxnSpPr>
          <p:nvPr/>
        </p:nvCxnSpPr>
        <p:spPr>
          <a:xfrm rot="16200000" flipH="1">
            <a:off x="4280492" y="2493345"/>
            <a:ext cx="1272692" cy="220633"/>
          </a:xfrm>
          <a:prstGeom prst="bentConnector2">
            <a:avLst/>
          </a:prstGeom>
          <a:noFill/>
          <a:ln w="25400" cap="flat" cmpd="sng" algn="ctr">
            <a:solidFill>
              <a:srgbClr val="44257D"/>
            </a:solidFill>
            <a:prstDash val="solid"/>
            <a:miter lim="800000"/>
            <a:tailEnd type="triangle" w="lg" len="med"/>
          </a:ln>
          <a:effectLst/>
        </p:spPr>
      </p:cxnSp>
      <p:sp>
        <p:nvSpPr>
          <p:cNvPr id="82" name="Rectangle: Rounded Corners 81">
            <a:extLst>
              <a:ext uri="{FF2B5EF4-FFF2-40B4-BE49-F238E27FC236}">
                <a16:creationId xmlns:a16="http://schemas.microsoft.com/office/drawing/2014/main" id="{21A6A6D5-243C-14B6-B266-D7E4102EAD5E}"/>
              </a:ext>
            </a:extLst>
          </p:cNvPr>
          <p:cNvSpPr/>
          <p:nvPr/>
        </p:nvSpPr>
        <p:spPr>
          <a:xfrm>
            <a:off x="5027154" y="2936258"/>
            <a:ext cx="810000" cy="607500"/>
          </a:xfrm>
          <a:prstGeom prst="roundRect">
            <a:avLst/>
          </a:prstGeom>
          <a:solidFill>
            <a:schemeClr val="bg1"/>
          </a:solidFill>
          <a:ln w="19050" cap="flat" cmpd="sng" algn="ctr">
            <a:solidFill>
              <a:srgbClr val="44257D"/>
            </a:solidFill>
            <a:prstDash val="solid"/>
            <a:miter lim="800000"/>
          </a:ln>
          <a:effectLst/>
        </p:spPr>
        <p:txBody>
          <a:bodyPr rtlCol="0" anchor="ctr"/>
          <a:lstStyle/>
          <a:p>
            <a:pPr algn="ctr" defTabSz="342900" eaLnBrk="0" fontAlgn="base" hangingPunct="0">
              <a:spcBef>
                <a:spcPct val="0"/>
              </a:spcBef>
              <a:spcAft>
                <a:spcPct val="0"/>
              </a:spcAft>
              <a:defRPr/>
            </a:pPr>
            <a:r>
              <a:rPr lang="en-GB" sz="731" kern="0">
                <a:solidFill>
                  <a:prstClr val="black"/>
                </a:solidFill>
                <a:latin typeface="Calibri" panose="020F0502020204030204"/>
              </a:rPr>
              <a:t>Senior Project Manager</a:t>
            </a:r>
          </a:p>
          <a:p>
            <a:pPr algn="ctr" defTabSz="342900" eaLnBrk="0" fontAlgn="base" hangingPunct="0">
              <a:spcBef>
                <a:spcPct val="0"/>
              </a:spcBef>
              <a:spcAft>
                <a:spcPct val="0"/>
              </a:spcAft>
              <a:defRPr/>
            </a:pPr>
            <a:r>
              <a:rPr lang="en-GB" sz="731" b="1" kern="0">
                <a:solidFill>
                  <a:srgbClr val="44257D"/>
                </a:solidFill>
                <a:latin typeface="Calibri" panose="020F0502020204030204"/>
              </a:rPr>
              <a:t>Bethany Moore</a:t>
            </a:r>
          </a:p>
        </p:txBody>
      </p:sp>
      <p:sp>
        <p:nvSpPr>
          <p:cNvPr id="83" name="Rectangle: Rounded Corners 82">
            <a:extLst>
              <a:ext uri="{FF2B5EF4-FFF2-40B4-BE49-F238E27FC236}">
                <a16:creationId xmlns:a16="http://schemas.microsoft.com/office/drawing/2014/main" id="{FA8F803D-C890-53B0-B4F4-63D2D98D54AD}"/>
              </a:ext>
            </a:extLst>
          </p:cNvPr>
          <p:cNvSpPr/>
          <p:nvPr/>
        </p:nvSpPr>
        <p:spPr>
          <a:xfrm>
            <a:off x="3815987" y="4008770"/>
            <a:ext cx="810000" cy="607500"/>
          </a:xfrm>
          <a:prstGeom prst="roundRect">
            <a:avLst/>
          </a:prstGeom>
          <a:solidFill>
            <a:schemeClr val="bg1"/>
          </a:solidFill>
          <a:ln w="19050" cap="flat" cmpd="sng" algn="ctr">
            <a:solidFill>
              <a:srgbClr val="FF0000"/>
            </a:solidFill>
            <a:prstDash val="solid"/>
            <a:miter lim="800000"/>
          </a:ln>
          <a:effectLst/>
        </p:spPr>
        <p:txBody>
          <a:bodyPr rtlCol="0" anchor="ctr"/>
          <a:lstStyle/>
          <a:p>
            <a:pPr algn="ctr" defTabSz="342900" eaLnBrk="0" fontAlgn="base" hangingPunct="0">
              <a:spcBef>
                <a:spcPct val="0"/>
              </a:spcBef>
              <a:spcAft>
                <a:spcPct val="0"/>
              </a:spcAft>
              <a:defRPr/>
            </a:pPr>
            <a:r>
              <a:rPr lang="en-GB" sz="731" kern="0">
                <a:solidFill>
                  <a:prstClr val="black"/>
                </a:solidFill>
                <a:latin typeface="Calibri" panose="020F0502020204030204"/>
              </a:rPr>
              <a:t>Project Manager</a:t>
            </a:r>
          </a:p>
          <a:p>
            <a:pPr algn="ctr" defTabSz="342900" eaLnBrk="0" fontAlgn="base" hangingPunct="0">
              <a:spcBef>
                <a:spcPct val="0"/>
              </a:spcBef>
              <a:spcAft>
                <a:spcPct val="0"/>
              </a:spcAft>
              <a:defRPr/>
            </a:pPr>
            <a:r>
              <a:rPr lang="en-GB" sz="731" b="1" kern="0">
                <a:solidFill>
                  <a:srgbClr val="44257D"/>
                </a:solidFill>
                <a:latin typeface="Calibri" panose="020F0502020204030204"/>
              </a:rPr>
              <a:t>Dani Cragg</a:t>
            </a:r>
          </a:p>
        </p:txBody>
      </p:sp>
      <p:cxnSp>
        <p:nvCxnSpPr>
          <p:cNvPr id="84" name="Connector: Elbow 83">
            <a:extLst>
              <a:ext uri="{FF2B5EF4-FFF2-40B4-BE49-F238E27FC236}">
                <a16:creationId xmlns:a16="http://schemas.microsoft.com/office/drawing/2014/main" id="{D5CE4C6E-2CF8-FE06-4670-ADB9E53F3651}"/>
              </a:ext>
            </a:extLst>
          </p:cNvPr>
          <p:cNvCxnSpPr>
            <a:cxnSpLocks/>
            <a:stCxn id="21" idx="2"/>
            <a:endCxn id="83" idx="3"/>
          </p:cNvCxnSpPr>
          <p:nvPr/>
        </p:nvCxnSpPr>
        <p:spPr>
          <a:xfrm rot="5400000">
            <a:off x="3543653" y="3049650"/>
            <a:ext cx="2345204" cy="180534"/>
          </a:xfrm>
          <a:prstGeom prst="bentConnector2">
            <a:avLst/>
          </a:prstGeom>
          <a:noFill/>
          <a:ln w="25400" cap="flat" cmpd="sng" algn="ctr">
            <a:solidFill>
              <a:srgbClr val="44257D"/>
            </a:solidFill>
            <a:prstDash val="solid"/>
            <a:miter lim="800000"/>
            <a:tailEnd type="triangle" w="lg" len="med"/>
          </a:ln>
          <a:effectLst/>
        </p:spPr>
      </p:cxnSp>
      <p:cxnSp>
        <p:nvCxnSpPr>
          <p:cNvPr id="85" name="Connector: Elbow 84">
            <a:extLst>
              <a:ext uri="{FF2B5EF4-FFF2-40B4-BE49-F238E27FC236}">
                <a16:creationId xmlns:a16="http://schemas.microsoft.com/office/drawing/2014/main" id="{BB95CA6C-FFF3-641C-3FBF-74B25B6F465F}"/>
              </a:ext>
            </a:extLst>
          </p:cNvPr>
          <p:cNvCxnSpPr>
            <a:cxnSpLocks/>
            <a:stCxn id="43" idx="2"/>
            <a:endCxn id="77" idx="1"/>
          </p:cNvCxnSpPr>
          <p:nvPr/>
        </p:nvCxnSpPr>
        <p:spPr>
          <a:xfrm rot="16200000" flipH="1">
            <a:off x="2198164" y="3236111"/>
            <a:ext cx="1040420" cy="182178"/>
          </a:xfrm>
          <a:prstGeom prst="bentConnector2">
            <a:avLst/>
          </a:prstGeom>
          <a:noFill/>
          <a:ln w="25400" cap="flat" cmpd="sng" algn="ctr">
            <a:solidFill>
              <a:srgbClr val="44257D"/>
            </a:solidFill>
            <a:prstDash val="solid"/>
            <a:miter lim="800000"/>
            <a:tailEnd type="triangle" w="lg" len="med"/>
          </a:ln>
          <a:effectLst/>
        </p:spPr>
      </p:cxnSp>
      <p:cxnSp>
        <p:nvCxnSpPr>
          <p:cNvPr id="88" name="Connector: Elbow 87">
            <a:extLst>
              <a:ext uri="{FF2B5EF4-FFF2-40B4-BE49-F238E27FC236}">
                <a16:creationId xmlns:a16="http://schemas.microsoft.com/office/drawing/2014/main" id="{81E4F71D-37A4-C238-6440-251F004AA40A}"/>
              </a:ext>
            </a:extLst>
          </p:cNvPr>
          <p:cNvCxnSpPr>
            <a:cxnSpLocks/>
            <a:stCxn id="16" idx="2"/>
          </p:cNvCxnSpPr>
          <p:nvPr/>
        </p:nvCxnSpPr>
        <p:spPr>
          <a:xfrm rot="5400000">
            <a:off x="2391847" y="-844129"/>
            <a:ext cx="356699" cy="4048825"/>
          </a:xfrm>
          <a:prstGeom prst="bentConnector3">
            <a:avLst>
              <a:gd name="adj1" fmla="val 50000"/>
            </a:avLst>
          </a:prstGeom>
          <a:noFill/>
          <a:ln w="25400" cap="flat" cmpd="sng" algn="ctr">
            <a:solidFill>
              <a:srgbClr val="44257D"/>
            </a:solidFill>
            <a:prstDash val="solid"/>
            <a:miter lim="800000"/>
            <a:tailEnd type="triangle" w="lg" len="med"/>
          </a:ln>
          <a:effectLst/>
        </p:spPr>
      </p:cxnSp>
      <p:cxnSp>
        <p:nvCxnSpPr>
          <p:cNvPr id="89" name="Connector: Elbow 39">
            <a:extLst>
              <a:ext uri="{FF2B5EF4-FFF2-40B4-BE49-F238E27FC236}">
                <a16:creationId xmlns:a16="http://schemas.microsoft.com/office/drawing/2014/main" id="{9BBC6F4A-2A82-B737-31B6-544E172C5271}"/>
              </a:ext>
            </a:extLst>
          </p:cNvPr>
          <p:cNvCxnSpPr>
            <a:cxnSpLocks/>
            <a:stCxn id="16" idx="1"/>
            <a:endCxn id="66" idx="3"/>
          </p:cNvCxnSpPr>
          <p:nvPr/>
        </p:nvCxnSpPr>
        <p:spPr>
          <a:xfrm flipH="1">
            <a:off x="3293908" y="698184"/>
            <a:ext cx="895700" cy="1085"/>
          </a:xfrm>
          <a:prstGeom prst="straightConnector1">
            <a:avLst/>
          </a:prstGeom>
          <a:noFill/>
          <a:ln w="25400" cap="flat" cmpd="sng" algn="ctr">
            <a:solidFill>
              <a:srgbClr val="44257D"/>
            </a:solidFill>
            <a:prstDash val="solid"/>
            <a:miter lim="800000"/>
            <a:tailEnd type="triangle" w="lg" len="med"/>
          </a:ln>
          <a:effectLst/>
        </p:spPr>
      </p:cxnSp>
      <p:cxnSp>
        <p:nvCxnSpPr>
          <p:cNvPr id="90" name="Connector: Elbow 32">
            <a:extLst>
              <a:ext uri="{FF2B5EF4-FFF2-40B4-BE49-F238E27FC236}">
                <a16:creationId xmlns:a16="http://schemas.microsoft.com/office/drawing/2014/main" id="{D0AC8A4B-CABF-EB67-BF35-919B6641E501}"/>
              </a:ext>
            </a:extLst>
          </p:cNvPr>
          <p:cNvCxnSpPr>
            <a:cxnSpLocks/>
            <a:endCxn id="28" idx="1"/>
          </p:cNvCxnSpPr>
          <p:nvPr/>
        </p:nvCxnSpPr>
        <p:spPr>
          <a:xfrm>
            <a:off x="950783" y="1662383"/>
            <a:ext cx="278093" cy="0"/>
          </a:xfrm>
          <a:prstGeom prst="straightConnector1">
            <a:avLst/>
          </a:prstGeom>
          <a:noFill/>
          <a:ln w="25400" cap="flat" cmpd="sng" algn="ctr">
            <a:solidFill>
              <a:srgbClr val="44257D"/>
            </a:solidFill>
            <a:prstDash val="sysDot"/>
            <a:miter lim="800000"/>
            <a:tailEnd type="triangle" w="lg" len="med"/>
          </a:ln>
          <a:effectLst/>
        </p:spPr>
      </p:cxnSp>
      <p:cxnSp>
        <p:nvCxnSpPr>
          <p:cNvPr id="129" name="Connector: Elbow 128">
            <a:extLst>
              <a:ext uri="{FF2B5EF4-FFF2-40B4-BE49-F238E27FC236}">
                <a16:creationId xmlns:a16="http://schemas.microsoft.com/office/drawing/2014/main" id="{C61D9C37-77EA-B787-1897-C2580DA06276}"/>
              </a:ext>
            </a:extLst>
          </p:cNvPr>
          <p:cNvCxnSpPr>
            <a:cxnSpLocks/>
            <a:stCxn id="43" idx="2"/>
            <a:endCxn id="42" idx="1"/>
          </p:cNvCxnSpPr>
          <p:nvPr/>
        </p:nvCxnSpPr>
        <p:spPr>
          <a:xfrm rot="16200000" flipH="1">
            <a:off x="2534447" y="2899828"/>
            <a:ext cx="367854" cy="182178"/>
          </a:xfrm>
          <a:prstGeom prst="bentConnector2">
            <a:avLst/>
          </a:prstGeom>
          <a:noFill/>
          <a:ln w="25400" cap="flat" cmpd="sng" algn="ctr">
            <a:solidFill>
              <a:srgbClr val="44257D"/>
            </a:solidFill>
            <a:prstDash val="solid"/>
            <a:miter lim="800000"/>
            <a:tailEnd type="triangle" w="lg" len="med"/>
          </a:ln>
          <a:effectLst/>
        </p:spPr>
      </p:cxnSp>
      <p:cxnSp>
        <p:nvCxnSpPr>
          <p:cNvPr id="152" name="Connector: Elbow 151">
            <a:extLst>
              <a:ext uri="{FF2B5EF4-FFF2-40B4-BE49-F238E27FC236}">
                <a16:creationId xmlns:a16="http://schemas.microsoft.com/office/drawing/2014/main" id="{11AC10BD-0B30-173D-5ECD-D4F70905E6BE}"/>
              </a:ext>
            </a:extLst>
          </p:cNvPr>
          <p:cNvCxnSpPr>
            <a:cxnSpLocks/>
            <a:stCxn id="28" idx="2"/>
          </p:cNvCxnSpPr>
          <p:nvPr/>
        </p:nvCxnSpPr>
        <p:spPr>
          <a:xfrm rot="5400000">
            <a:off x="1227175" y="2096539"/>
            <a:ext cx="537107" cy="276296"/>
          </a:xfrm>
          <a:prstGeom prst="bentConnector2">
            <a:avLst/>
          </a:prstGeom>
          <a:noFill/>
          <a:ln w="25400" cap="flat" cmpd="sng" algn="ctr">
            <a:solidFill>
              <a:srgbClr val="44257D"/>
            </a:solidFill>
            <a:prstDash val="solid"/>
            <a:miter lim="800000"/>
            <a:tailEnd type="triangle" w="lg" len="med"/>
          </a:ln>
          <a:effectLst/>
        </p:spPr>
      </p:cxnSp>
      <p:cxnSp>
        <p:nvCxnSpPr>
          <p:cNvPr id="167" name="Connector: Elbow 166">
            <a:extLst>
              <a:ext uri="{FF2B5EF4-FFF2-40B4-BE49-F238E27FC236}">
                <a16:creationId xmlns:a16="http://schemas.microsoft.com/office/drawing/2014/main" id="{448F14DE-7C5B-02BF-E838-CBF357EF8E9D}"/>
              </a:ext>
            </a:extLst>
          </p:cNvPr>
          <p:cNvCxnSpPr>
            <a:cxnSpLocks/>
            <a:stCxn id="16" idx="2"/>
            <a:endCxn id="47" idx="0"/>
          </p:cNvCxnSpPr>
          <p:nvPr/>
        </p:nvCxnSpPr>
        <p:spPr>
          <a:xfrm rot="16200000" flipH="1">
            <a:off x="6456392" y="-859851"/>
            <a:ext cx="360680" cy="4084249"/>
          </a:xfrm>
          <a:prstGeom prst="bentConnector3">
            <a:avLst>
              <a:gd name="adj1" fmla="val 50000"/>
            </a:avLst>
          </a:prstGeom>
          <a:noFill/>
          <a:ln w="25400" cap="flat" cmpd="sng" algn="ctr">
            <a:solidFill>
              <a:srgbClr val="44257D"/>
            </a:solidFill>
            <a:prstDash val="solid"/>
            <a:miter lim="800000"/>
            <a:tailEnd type="triangle" w="lg" len="med"/>
          </a:ln>
          <a:effectLst/>
        </p:spPr>
      </p:cxnSp>
      <p:cxnSp>
        <p:nvCxnSpPr>
          <p:cNvPr id="205" name="Connector: Elbow 204">
            <a:extLst>
              <a:ext uri="{FF2B5EF4-FFF2-40B4-BE49-F238E27FC236}">
                <a16:creationId xmlns:a16="http://schemas.microsoft.com/office/drawing/2014/main" id="{963B4001-BA10-B3CC-590A-6D6A90412D79}"/>
              </a:ext>
            </a:extLst>
          </p:cNvPr>
          <p:cNvCxnSpPr>
            <a:cxnSpLocks/>
            <a:stCxn id="21" idx="2"/>
          </p:cNvCxnSpPr>
          <p:nvPr/>
        </p:nvCxnSpPr>
        <p:spPr>
          <a:xfrm rot="5400000">
            <a:off x="4271063" y="2322545"/>
            <a:ext cx="890689" cy="180230"/>
          </a:xfrm>
          <a:prstGeom prst="bentConnector2">
            <a:avLst/>
          </a:prstGeom>
          <a:noFill/>
          <a:ln w="25400" cap="flat" cmpd="sng" algn="ctr">
            <a:solidFill>
              <a:srgbClr val="44257D"/>
            </a:solidFill>
            <a:prstDash val="solid"/>
            <a:miter lim="800000"/>
            <a:tailEnd type="triangle" w="lg" len="med"/>
          </a:ln>
          <a:effectLst/>
        </p:spPr>
      </p:cxnSp>
      <p:cxnSp>
        <p:nvCxnSpPr>
          <p:cNvPr id="208" name="Connector: Elbow 207">
            <a:extLst>
              <a:ext uri="{FF2B5EF4-FFF2-40B4-BE49-F238E27FC236}">
                <a16:creationId xmlns:a16="http://schemas.microsoft.com/office/drawing/2014/main" id="{8E3BA668-58F6-16F9-815A-E32BD5535D28}"/>
              </a:ext>
            </a:extLst>
          </p:cNvPr>
          <p:cNvCxnSpPr>
            <a:cxnSpLocks/>
            <a:stCxn id="21" idx="2"/>
            <a:endCxn id="79" idx="3"/>
          </p:cNvCxnSpPr>
          <p:nvPr/>
        </p:nvCxnSpPr>
        <p:spPr>
          <a:xfrm rot="5400000">
            <a:off x="3907433" y="2686174"/>
            <a:ext cx="1617947" cy="180230"/>
          </a:xfrm>
          <a:prstGeom prst="bentConnector2">
            <a:avLst/>
          </a:prstGeom>
          <a:noFill/>
          <a:ln w="25400" cap="flat" cmpd="sng" algn="ctr">
            <a:solidFill>
              <a:srgbClr val="44257D"/>
            </a:solidFill>
            <a:prstDash val="solid"/>
            <a:miter lim="800000"/>
            <a:tailEnd type="triangle" w="lg" len="med"/>
          </a:ln>
          <a:effectLst/>
        </p:spPr>
      </p:cxnSp>
      <p:cxnSp>
        <p:nvCxnSpPr>
          <p:cNvPr id="217" name="Connector: Elbow 39">
            <a:extLst>
              <a:ext uri="{FF2B5EF4-FFF2-40B4-BE49-F238E27FC236}">
                <a16:creationId xmlns:a16="http://schemas.microsoft.com/office/drawing/2014/main" id="{195E792D-A5AC-0CB0-4A62-1AB62D94E1BB}"/>
              </a:ext>
            </a:extLst>
          </p:cNvPr>
          <p:cNvCxnSpPr>
            <a:cxnSpLocks/>
            <a:stCxn id="16" idx="3"/>
            <a:endCxn id="36" idx="1"/>
          </p:cNvCxnSpPr>
          <p:nvPr/>
        </p:nvCxnSpPr>
        <p:spPr>
          <a:xfrm>
            <a:off x="4999608" y="698184"/>
            <a:ext cx="827124" cy="2797"/>
          </a:xfrm>
          <a:prstGeom prst="straightConnector1">
            <a:avLst/>
          </a:prstGeom>
          <a:noFill/>
          <a:ln w="25400" cap="flat" cmpd="sng" algn="ctr">
            <a:solidFill>
              <a:srgbClr val="44257D"/>
            </a:solidFill>
            <a:prstDash val="solid"/>
            <a:miter lim="800000"/>
            <a:tailEnd type="none" w="lg" len="med"/>
          </a:ln>
          <a:effectLst/>
        </p:spPr>
      </p:cxnSp>
      <p:sp>
        <p:nvSpPr>
          <p:cNvPr id="222" name="Rectangle: Rounded Corners 221">
            <a:extLst>
              <a:ext uri="{FF2B5EF4-FFF2-40B4-BE49-F238E27FC236}">
                <a16:creationId xmlns:a16="http://schemas.microsoft.com/office/drawing/2014/main" id="{628D2A72-7B4B-69E4-34DB-052BFB5EFE4A}"/>
              </a:ext>
            </a:extLst>
          </p:cNvPr>
          <p:cNvSpPr/>
          <p:nvPr/>
        </p:nvSpPr>
        <p:spPr>
          <a:xfrm>
            <a:off x="7258309" y="1362614"/>
            <a:ext cx="810000" cy="607500"/>
          </a:xfrm>
          <a:prstGeom prst="roundRect">
            <a:avLst/>
          </a:prstGeom>
          <a:solidFill>
            <a:sysClr val="window" lastClr="FFFFFF"/>
          </a:solidFill>
          <a:ln w="19050" cap="flat" cmpd="sng" algn="ctr">
            <a:solidFill>
              <a:srgbClr val="FF0000"/>
            </a:solidFill>
            <a:prstDash val="solid"/>
            <a:miter lim="800000"/>
          </a:ln>
          <a:effectLst/>
        </p:spPr>
        <p:txBody>
          <a:bodyPr rtlCol="0" anchor="ctr"/>
          <a:lstStyle/>
          <a:p>
            <a:pPr algn="ctr" defTabSz="342900" eaLnBrk="0" fontAlgn="base" hangingPunct="0">
              <a:spcBef>
                <a:spcPct val="0"/>
              </a:spcBef>
              <a:spcAft>
                <a:spcPct val="0"/>
              </a:spcAft>
              <a:defRPr/>
            </a:pPr>
            <a:r>
              <a:rPr lang="en-GB" sz="731" kern="0">
                <a:solidFill>
                  <a:prstClr val="black"/>
                </a:solidFill>
                <a:latin typeface="Calibri" panose="020F0502020204030204"/>
              </a:rPr>
              <a:t>Procurement Lead</a:t>
            </a:r>
          </a:p>
          <a:p>
            <a:pPr algn="ctr" defTabSz="342900" eaLnBrk="0" fontAlgn="base" hangingPunct="0">
              <a:spcBef>
                <a:spcPct val="0"/>
              </a:spcBef>
              <a:spcAft>
                <a:spcPct val="0"/>
              </a:spcAft>
              <a:defRPr/>
            </a:pPr>
            <a:r>
              <a:rPr lang="en-GB" sz="731" b="1" kern="0">
                <a:solidFill>
                  <a:srgbClr val="44257D"/>
                </a:solidFill>
                <a:latin typeface="Calibri" panose="020F0502020204030204"/>
              </a:rPr>
              <a:t>Dan Shelley</a:t>
            </a:r>
          </a:p>
          <a:p>
            <a:pPr algn="ctr" defTabSz="342900" eaLnBrk="0" fontAlgn="base" hangingPunct="0">
              <a:spcBef>
                <a:spcPct val="0"/>
              </a:spcBef>
              <a:spcAft>
                <a:spcPct val="0"/>
              </a:spcAft>
              <a:defRPr/>
            </a:pPr>
            <a:r>
              <a:rPr lang="en-GB" sz="731" kern="0">
                <a:solidFill>
                  <a:prstClr val="black"/>
                </a:solidFill>
                <a:latin typeface="Calibri" panose="020F0502020204030204"/>
              </a:rPr>
              <a:t> </a:t>
            </a:r>
          </a:p>
        </p:txBody>
      </p:sp>
      <p:sp>
        <p:nvSpPr>
          <p:cNvPr id="223" name="Rectangle: Rounded Corners 222">
            <a:extLst>
              <a:ext uri="{FF2B5EF4-FFF2-40B4-BE49-F238E27FC236}">
                <a16:creationId xmlns:a16="http://schemas.microsoft.com/office/drawing/2014/main" id="{895B396C-8577-4618-79B6-B41684779E2A}"/>
              </a:ext>
            </a:extLst>
          </p:cNvPr>
          <p:cNvSpPr/>
          <p:nvPr/>
        </p:nvSpPr>
        <p:spPr>
          <a:xfrm>
            <a:off x="7823111" y="2202443"/>
            <a:ext cx="810000" cy="607500"/>
          </a:xfrm>
          <a:prstGeom prst="roundRect">
            <a:avLst/>
          </a:prstGeom>
          <a:noFill/>
          <a:ln w="19050" cap="flat" cmpd="sng" algn="ctr">
            <a:solidFill>
              <a:srgbClr val="FF0000"/>
            </a:solidFill>
            <a:prstDash val="solid"/>
            <a:miter lim="800000"/>
          </a:ln>
          <a:effectLst/>
        </p:spPr>
        <p:txBody>
          <a:bodyPr rtlCol="0" anchor="ctr"/>
          <a:lstStyle/>
          <a:p>
            <a:pPr algn="ctr" defTabSz="342900" eaLnBrk="0" fontAlgn="base" hangingPunct="0">
              <a:spcBef>
                <a:spcPct val="0"/>
              </a:spcBef>
              <a:spcAft>
                <a:spcPct val="0"/>
              </a:spcAft>
              <a:defRPr/>
            </a:pPr>
            <a:r>
              <a:rPr lang="en-GB" sz="731" kern="0">
                <a:solidFill>
                  <a:prstClr val="black"/>
                </a:solidFill>
                <a:latin typeface="Calibri" panose="020F0502020204030204"/>
              </a:rPr>
              <a:t>Senior Project Manager</a:t>
            </a:r>
          </a:p>
          <a:p>
            <a:pPr algn="ctr" defTabSz="342900" eaLnBrk="0" fontAlgn="base" hangingPunct="0">
              <a:spcBef>
                <a:spcPct val="0"/>
              </a:spcBef>
              <a:spcAft>
                <a:spcPct val="0"/>
              </a:spcAft>
              <a:defRPr/>
            </a:pPr>
            <a:r>
              <a:rPr lang="en-GB" sz="731" b="1" kern="0">
                <a:solidFill>
                  <a:srgbClr val="44257D"/>
                </a:solidFill>
                <a:latin typeface="Calibri" panose="020F0502020204030204"/>
              </a:rPr>
              <a:t>Rachael Whitton</a:t>
            </a:r>
          </a:p>
        </p:txBody>
      </p:sp>
      <p:sp>
        <p:nvSpPr>
          <p:cNvPr id="224" name="Rectangle: Rounded Corners 223">
            <a:extLst>
              <a:ext uri="{FF2B5EF4-FFF2-40B4-BE49-F238E27FC236}">
                <a16:creationId xmlns:a16="http://schemas.microsoft.com/office/drawing/2014/main" id="{47C8808C-CF19-602B-2DFB-B706FFD66467}"/>
              </a:ext>
            </a:extLst>
          </p:cNvPr>
          <p:cNvSpPr/>
          <p:nvPr/>
        </p:nvSpPr>
        <p:spPr>
          <a:xfrm>
            <a:off x="7823111" y="2875009"/>
            <a:ext cx="810000" cy="607500"/>
          </a:xfrm>
          <a:prstGeom prst="roundRect">
            <a:avLst/>
          </a:prstGeom>
          <a:solidFill>
            <a:schemeClr val="bg1">
              <a:lumMod val="75000"/>
            </a:schemeClr>
          </a:solidFill>
          <a:ln w="19050" cap="flat" cmpd="sng" algn="ctr">
            <a:solidFill>
              <a:srgbClr val="FF0000"/>
            </a:solidFill>
            <a:prstDash val="solid"/>
            <a:miter lim="800000"/>
          </a:ln>
          <a:effectLst/>
        </p:spPr>
        <p:txBody>
          <a:bodyPr rtlCol="0" anchor="ctr"/>
          <a:lstStyle/>
          <a:p>
            <a:pPr algn="ctr" defTabSz="342900" eaLnBrk="0" fontAlgn="base" hangingPunct="0">
              <a:spcBef>
                <a:spcPct val="0"/>
              </a:spcBef>
              <a:spcAft>
                <a:spcPct val="0"/>
              </a:spcAft>
              <a:defRPr/>
            </a:pPr>
            <a:r>
              <a:rPr lang="en-GB" sz="731" kern="0">
                <a:solidFill>
                  <a:prstClr val="black"/>
                </a:solidFill>
                <a:latin typeface="Calibri" panose="020F0502020204030204"/>
              </a:rPr>
              <a:t>Project Manager</a:t>
            </a:r>
          </a:p>
          <a:p>
            <a:pPr algn="ctr" defTabSz="342900" eaLnBrk="0" fontAlgn="base" hangingPunct="0">
              <a:spcBef>
                <a:spcPct val="0"/>
              </a:spcBef>
              <a:spcAft>
                <a:spcPct val="0"/>
              </a:spcAft>
              <a:defRPr/>
            </a:pPr>
            <a:r>
              <a:rPr lang="en-GB" sz="731" b="1" kern="0">
                <a:solidFill>
                  <a:srgbClr val="44257D"/>
                </a:solidFill>
                <a:latin typeface="Calibri" panose="020F0502020204030204"/>
              </a:rPr>
              <a:t>Vacant</a:t>
            </a:r>
          </a:p>
        </p:txBody>
      </p:sp>
      <p:cxnSp>
        <p:nvCxnSpPr>
          <p:cNvPr id="225" name="Connector: Elbow 224">
            <a:extLst>
              <a:ext uri="{FF2B5EF4-FFF2-40B4-BE49-F238E27FC236}">
                <a16:creationId xmlns:a16="http://schemas.microsoft.com/office/drawing/2014/main" id="{29681731-A90A-173F-249D-D960680E75E7}"/>
              </a:ext>
            </a:extLst>
          </p:cNvPr>
          <p:cNvCxnSpPr>
            <a:cxnSpLocks/>
            <a:stCxn id="222" idx="2"/>
            <a:endCxn id="223" idx="1"/>
          </p:cNvCxnSpPr>
          <p:nvPr/>
        </p:nvCxnSpPr>
        <p:spPr>
          <a:xfrm rot="16200000" flipH="1">
            <a:off x="7475170" y="2158252"/>
            <a:ext cx="536079" cy="159802"/>
          </a:xfrm>
          <a:prstGeom prst="bentConnector2">
            <a:avLst/>
          </a:prstGeom>
          <a:noFill/>
          <a:ln w="25400" cap="flat" cmpd="sng" algn="ctr">
            <a:solidFill>
              <a:srgbClr val="44257D"/>
            </a:solidFill>
            <a:prstDash val="solid"/>
            <a:miter lim="800000"/>
            <a:tailEnd type="triangle" w="lg" len="med"/>
          </a:ln>
          <a:effectLst/>
        </p:spPr>
      </p:cxnSp>
      <p:cxnSp>
        <p:nvCxnSpPr>
          <p:cNvPr id="228" name="Connector: Elbow 227">
            <a:extLst>
              <a:ext uri="{FF2B5EF4-FFF2-40B4-BE49-F238E27FC236}">
                <a16:creationId xmlns:a16="http://schemas.microsoft.com/office/drawing/2014/main" id="{AFEC05A8-2138-E2F7-A9E8-FC04268A504E}"/>
              </a:ext>
            </a:extLst>
          </p:cNvPr>
          <p:cNvCxnSpPr>
            <a:cxnSpLocks/>
            <a:stCxn id="222" idx="2"/>
            <a:endCxn id="224" idx="1"/>
          </p:cNvCxnSpPr>
          <p:nvPr/>
        </p:nvCxnSpPr>
        <p:spPr>
          <a:xfrm rot="16200000" flipH="1">
            <a:off x="7138888" y="2494535"/>
            <a:ext cx="1208645" cy="159802"/>
          </a:xfrm>
          <a:prstGeom prst="bentConnector2">
            <a:avLst/>
          </a:prstGeom>
          <a:noFill/>
          <a:ln w="25400" cap="flat" cmpd="sng" algn="ctr">
            <a:solidFill>
              <a:srgbClr val="44257D"/>
            </a:solidFill>
            <a:prstDash val="solid"/>
            <a:miter lim="800000"/>
            <a:tailEnd type="triangle" w="lg" len="med"/>
          </a:ln>
          <a:effectLst/>
        </p:spPr>
      </p:cxnSp>
      <p:cxnSp>
        <p:nvCxnSpPr>
          <p:cNvPr id="231" name="Connector: Elbow 39">
            <a:extLst>
              <a:ext uri="{FF2B5EF4-FFF2-40B4-BE49-F238E27FC236}">
                <a16:creationId xmlns:a16="http://schemas.microsoft.com/office/drawing/2014/main" id="{C0388F55-79F7-5E35-54E1-855E71AD06CE}"/>
              </a:ext>
            </a:extLst>
          </p:cNvPr>
          <p:cNvCxnSpPr>
            <a:cxnSpLocks/>
            <a:stCxn id="24" idx="3"/>
            <a:endCxn id="222" idx="1"/>
          </p:cNvCxnSpPr>
          <p:nvPr/>
        </p:nvCxnSpPr>
        <p:spPr>
          <a:xfrm>
            <a:off x="6639080" y="1663564"/>
            <a:ext cx="619229" cy="2800"/>
          </a:xfrm>
          <a:prstGeom prst="straightConnector1">
            <a:avLst/>
          </a:prstGeom>
          <a:noFill/>
          <a:ln w="25400" cap="flat" cmpd="sng" algn="ctr">
            <a:solidFill>
              <a:srgbClr val="44257D"/>
            </a:solidFill>
            <a:prstDash val="sysDot"/>
            <a:miter lim="800000"/>
            <a:tailEnd type="none" w="lg" len="med"/>
          </a:ln>
          <a:effectLst/>
        </p:spPr>
      </p:cxnSp>
      <p:sp>
        <p:nvSpPr>
          <p:cNvPr id="2" name="Rectangle: Rounded Corners 1">
            <a:extLst>
              <a:ext uri="{FF2B5EF4-FFF2-40B4-BE49-F238E27FC236}">
                <a16:creationId xmlns:a16="http://schemas.microsoft.com/office/drawing/2014/main" id="{C701CD4D-D9CC-ABA7-0E44-EA78C3EF62BD}"/>
              </a:ext>
            </a:extLst>
          </p:cNvPr>
          <p:cNvSpPr/>
          <p:nvPr/>
        </p:nvSpPr>
        <p:spPr>
          <a:xfrm>
            <a:off x="8068309" y="324279"/>
            <a:ext cx="956606" cy="208907"/>
          </a:xfrm>
          <a:prstGeom prst="roundRect">
            <a:avLst/>
          </a:prstGeom>
          <a:solidFill>
            <a:schemeClr val="bg1"/>
          </a:solidFill>
          <a:ln w="19050" cap="flat" cmpd="sng" algn="ctr">
            <a:solidFill>
              <a:srgbClr val="FF0000"/>
            </a:solidFill>
            <a:prstDash val="solid"/>
            <a:miter lim="800000"/>
          </a:ln>
          <a:effectLst/>
        </p:spPr>
        <p:txBody>
          <a:bodyPr rtlCol="0" anchor="ctr"/>
          <a:lstStyle/>
          <a:p>
            <a:pPr algn="ctr" defTabSz="342900" eaLnBrk="0" fontAlgn="base" hangingPunct="0">
              <a:spcBef>
                <a:spcPct val="0"/>
              </a:spcBef>
              <a:spcAft>
                <a:spcPct val="0"/>
              </a:spcAft>
              <a:defRPr/>
            </a:pPr>
            <a:r>
              <a:rPr lang="en-GB" sz="731" kern="0">
                <a:solidFill>
                  <a:prstClr val="black"/>
                </a:solidFill>
                <a:latin typeface="Calibri" panose="020F0502020204030204"/>
              </a:rPr>
              <a:t>MTFP Funded</a:t>
            </a:r>
          </a:p>
        </p:txBody>
      </p:sp>
      <p:sp>
        <p:nvSpPr>
          <p:cNvPr id="3" name="Rectangle: Rounded Corners 2">
            <a:extLst>
              <a:ext uri="{FF2B5EF4-FFF2-40B4-BE49-F238E27FC236}">
                <a16:creationId xmlns:a16="http://schemas.microsoft.com/office/drawing/2014/main" id="{153605AB-8BEB-E715-055E-5FDB3A8CB5EE}"/>
              </a:ext>
            </a:extLst>
          </p:cNvPr>
          <p:cNvSpPr/>
          <p:nvPr/>
        </p:nvSpPr>
        <p:spPr>
          <a:xfrm>
            <a:off x="8068309" y="96638"/>
            <a:ext cx="956606" cy="208907"/>
          </a:xfrm>
          <a:prstGeom prst="roundRect">
            <a:avLst/>
          </a:prstGeom>
          <a:solidFill>
            <a:sysClr val="window" lastClr="FFFFFF"/>
          </a:solidFill>
          <a:ln w="19050" cap="flat" cmpd="sng" algn="ctr">
            <a:solidFill>
              <a:srgbClr val="FFC000"/>
            </a:solidFill>
            <a:prstDash val="solid"/>
            <a:miter lim="800000"/>
          </a:ln>
          <a:effectLst/>
        </p:spPr>
        <p:txBody>
          <a:bodyPr rtlCol="0" anchor="ctr"/>
          <a:lstStyle/>
          <a:p>
            <a:pPr algn="ctr" defTabSz="342900" eaLnBrk="0" fontAlgn="base" hangingPunct="0">
              <a:spcBef>
                <a:spcPct val="0"/>
              </a:spcBef>
              <a:spcAft>
                <a:spcPct val="0"/>
              </a:spcAft>
              <a:defRPr/>
            </a:pPr>
            <a:r>
              <a:rPr lang="en-GB" sz="731" kern="0">
                <a:solidFill>
                  <a:prstClr val="black"/>
                </a:solidFill>
                <a:latin typeface="Calibri" panose="020F0502020204030204"/>
              </a:rPr>
              <a:t>Separately funded</a:t>
            </a:r>
          </a:p>
        </p:txBody>
      </p:sp>
      <p:sp>
        <p:nvSpPr>
          <p:cNvPr id="4" name="Rectangle: Rounded Corners 3">
            <a:extLst>
              <a:ext uri="{FF2B5EF4-FFF2-40B4-BE49-F238E27FC236}">
                <a16:creationId xmlns:a16="http://schemas.microsoft.com/office/drawing/2014/main" id="{BFF5EDF6-A258-3356-1E48-F5FF0F65CB0F}"/>
              </a:ext>
            </a:extLst>
          </p:cNvPr>
          <p:cNvSpPr/>
          <p:nvPr/>
        </p:nvSpPr>
        <p:spPr>
          <a:xfrm>
            <a:off x="140783" y="1358633"/>
            <a:ext cx="810000" cy="607500"/>
          </a:xfrm>
          <a:prstGeom prst="roundRect">
            <a:avLst/>
          </a:prstGeom>
          <a:solidFill>
            <a:schemeClr val="bg1"/>
          </a:solidFill>
          <a:ln w="19050" cap="flat" cmpd="sng" algn="ctr">
            <a:solidFill>
              <a:srgbClr val="44257D"/>
            </a:solidFill>
            <a:prstDash val="solid"/>
            <a:miter lim="800000"/>
          </a:ln>
          <a:effectLst/>
        </p:spPr>
        <p:txBody>
          <a:bodyPr rtlCol="0" anchor="ctr"/>
          <a:lstStyle/>
          <a:p>
            <a:pPr algn="ctr" defTabSz="342900" eaLnBrk="0" fontAlgn="base" hangingPunct="0">
              <a:spcBef>
                <a:spcPct val="0"/>
              </a:spcBef>
              <a:spcAft>
                <a:spcPct val="0"/>
              </a:spcAft>
              <a:defRPr/>
            </a:pPr>
            <a:r>
              <a:rPr lang="en-GB" sz="731" kern="0">
                <a:solidFill>
                  <a:prstClr val="black"/>
                </a:solidFill>
                <a:latin typeface="Calibri" panose="020F0502020204030204"/>
              </a:rPr>
              <a:t>Director of Elective Care Recovery </a:t>
            </a:r>
          </a:p>
          <a:p>
            <a:pPr algn="ctr" defTabSz="342900" eaLnBrk="0" fontAlgn="base" hangingPunct="0">
              <a:spcBef>
                <a:spcPct val="0"/>
              </a:spcBef>
              <a:spcAft>
                <a:spcPct val="0"/>
              </a:spcAft>
              <a:defRPr/>
            </a:pPr>
            <a:r>
              <a:rPr lang="en-GB" sz="731" b="1" kern="0">
                <a:solidFill>
                  <a:srgbClr val="44257D"/>
                </a:solidFill>
                <a:latin typeface="Calibri" panose="020F0502020204030204"/>
              </a:rPr>
              <a:t>Julie Turner</a:t>
            </a:r>
          </a:p>
        </p:txBody>
      </p:sp>
      <p:sp>
        <p:nvSpPr>
          <p:cNvPr id="6" name="Rectangle: Rounded Corners 5">
            <a:extLst>
              <a:ext uri="{FF2B5EF4-FFF2-40B4-BE49-F238E27FC236}">
                <a16:creationId xmlns:a16="http://schemas.microsoft.com/office/drawing/2014/main" id="{8A73897C-B864-E31E-095F-3F33344288FC}"/>
              </a:ext>
            </a:extLst>
          </p:cNvPr>
          <p:cNvSpPr/>
          <p:nvPr/>
        </p:nvSpPr>
        <p:spPr>
          <a:xfrm>
            <a:off x="547580" y="2199490"/>
            <a:ext cx="810000" cy="607500"/>
          </a:xfrm>
          <a:prstGeom prst="roundRect">
            <a:avLst/>
          </a:prstGeom>
          <a:solidFill>
            <a:schemeClr val="bg1"/>
          </a:solidFill>
          <a:ln w="19050" cap="flat" cmpd="sng" algn="ctr">
            <a:solidFill>
              <a:srgbClr val="44257D"/>
            </a:solidFill>
            <a:prstDash val="solid"/>
            <a:miter lim="800000"/>
          </a:ln>
          <a:effectLst/>
        </p:spPr>
        <p:txBody>
          <a:bodyPr rtlCol="0" anchor="ctr"/>
          <a:lstStyle/>
          <a:p>
            <a:pPr algn="ctr" defTabSz="342900" eaLnBrk="0" fontAlgn="base" hangingPunct="0">
              <a:spcBef>
                <a:spcPct val="0"/>
              </a:spcBef>
              <a:spcAft>
                <a:spcPct val="0"/>
              </a:spcAft>
              <a:defRPr/>
            </a:pPr>
            <a:endParaRPr lang="en-GB" sz="731" kern="0">
              <a:solidFill>
                <a:prstClr val="black"/>
              </a:solidFill>
              <a:latin typeface="Calibri" panose="020F0502020204030204"/>
            </a:endParaRPr>
          </a:p>
          <a:p>
            <a:pPr algn="ctr" defTabSz="342900" eaLnBrk="0" fontAlgn="base" hangingPunct="0">
              <a:spcBef>
                <a:spcPct val="0"/>
              </a:spcBef>
              <a:spcAft>
                <a:spcPct val="0"/>
              </a:spcAft>
              <a:defRPr/>
            </a:pPr>
            <a:r>
              <a:rPr lang="en-GB" sz="731" kern="0">
                <a:solidFill>
                  <a:prstClr val="black"/>
                </a:solidFill>
                <a:latin typeface="Calibri" panose="020F0502020204030204"/>
              </a:rPr>
              <a:t>Clinical Alliance Lead</a:t>
            </a:r>
          </a:p>
          <a:p>
            <a:pPr algn="ctr" defTabSz="342900" eaLnBrk="0" fontAlgn="base" hangingPunct="0">
              <a:spcBef>
                <a:spcPct val="0"/>
              </a:spcBef>
              <a:spcAft>
                <a:spcPct val="0"/>
              </a:spcAft>
              <a:defRPr/>
            </a:pPr>
            <a:r>
              <a:rPr lang="en-GB" sz="731" b="1" kern="0">
                <a:solidFill>
                  <a:srgbClr val="44257D"/>
                </a:solidFill>
                <a:latin typeface="Calibri" panose="020F0502020204030204"/>
              </a:rPr>
              <a:t>Caroline Fieldsend</a:t>
            </a:r>
          </a:p>
          <a:p>
            <a:pPr algn="ctr" defTabSz="342900" eaLnBrk="0" fontAlgn="base" hangingPunct="0">
              <a:spcBef>
                <a:spcPct val="0"/>
              </a:spcBef>
              <a:spcAft>
                <a:spcPct val="0"/>
              </a:spcAft>
              <a:defRPr/>
            </a:pPr>
            <a:endParaRPr lang="en-GB" sz="731" kern="0">
              <a:solidFill>
                <a:prstClr val="black"/>
              </a:solidFill>
              <a:latin typeface="Calibri" panose="020F0502020204030204"/>
            </a:endParaRPr>
          </a:p>
        </p:txBody>
      </p:sp>
      <p:sp>
        <p:nvSpPr>
          <p:cNvPr id="7" name="Rectangle: Rounded Corners 6">
            <a:extLst>
              <a:ext uri="{FF2B5EF4-FFF2-40B4-BE49-F238E27FC236}">
                <a16:creationId xmlns:a16="http://schemas.microsoft.com/office/drawing/2014/main" id="{E1CF159C-0A74-9021-B6C6-485DA11C6EB7}"/>
              </a:ext>
            </a:extLst>
          </p:cNvPr>
          <p:cNvSpPr/>
          <p:nvPr/>
        </p:nvSpPr>
        <p:spPr>
          <a:xfrm>
            <a:off x="3816291" y="2554254"/>
            <a:ext cx="810000" cy="607500"/>
          </a:xfrm>
          <a:prstGeom prst="roundRect">
            <a:avLst/>
          </a:prstGeom>
          <a:solidFill>
            <a:schemeClr val="bg1"/>
          </a:solidFill>
          <a:ln w="19050" cap="flat" cmpd="sng" algn="ctr">
            <a:solidFill>
              <a:srgbClr val="FF0000"/>
            </a:solidFill>
            <a:prstDash val="solid"/>
            <a:miter lim="800000"/>
          </a:ln>
          <a:effectLst/>
        </p:spPr>
        <p:txBody>
          <a:bodyPr rtlCol="0" anchor="ctr"/>
          <a:lstStyle/>
          <a:p>
            <a:pPr algn="ctr" defTabSz="342900" eaLnBrk="0" fontAlgn="base" hangingPunct="0">
              <a:spcBef>
                <a:spcPct val="0"/>
              </a:spcBef>
              <a:spcAft>
                <a:spcPct val="0"/>
              </a:spcAft>
              <a:defRPr/>
            </a:pPr>
            <a:r>
              <a:rPr lang="en-GB" sz="731" kern="0">
                <a:solidFill>
                  <a:prstClr val="black"/>
                </a:solidFill>
                <a:latin typeface="Calibri" panose="020F0502020204030204"/>
              </a:rPr>
              <a:t>Senior </a:t>
            </a:r>
            <a:r>
              <a:rPr lang="en-GB" sz="731" kern="0" err="1">
                <a:solidFill>
                  <a:prstClr val="black"/>
                </a:solidFill>
                <a:latin typeface="Calibri" panose="020F0502020204030204"/>
              </a:rPr>
              <a:t>Workforc</a:t>
            </a:r>
            <a:r>
              <a:rPr lang="en-GB" sz="731" kern="0">
                <a:solidFill>
                  <a:prstClr val="black"/>
                </a:solidFill>
                <a:latin typeface="Calibri" panose="020F0502020204030204"/>
              </a:rPr>
              <a:t>e Lead</a:t>
            </a:r>
          </a:p>
          <a:p>
            <a:pPr algn="ctr" defTabSz="342900" eaLnBrk="0" fontAlgn="base" hangingPunct="0">
              <a:spcBef>
                <a:spcPct val="0"/>
              </a:spcBef>
              <a:spcAft>
                <a:spcPct val="0"/>
              </a:spcAft>
              <a:defRPr/>
            </a:pPr>
            <a:r>
              <a:rPr lang="en-GB" sz="731" b="1" kern="0">
                <a:solidFill>
                  <a:srgbClr val="44257D"/>
                </a:solidFill>
                <a:latin typeface="Calibri" panose="020F0502020204030204"/>
              </a:rPr>
              <a:t>Nic Morrow</a:t>
            </a:r>
          </a:p>
        </p:txBody>
      </p:sp>
      <p:sp>
        <p:nvSpPr>
          <p:cNvPr id="9" name="Rectangle: Rounded Corners 8">
            <a:extLst>
              <a:ext uri="{FF2B5EF4-FFF2-40B4-BE49-F238E27FC236}">
                <a16:creationId xmlns:a16="http://schemas.microsoft.com/office/drawing/2014/main" id="{C3D08119-274F-09E5-4F07-40026633B2A3}"/>
              </a:ext>
            </a:extLst>
          </p:cNvPr>
          <p:cNvSpPr/>
          <p:nvPr/>
        </p:nvSpPr>
        <p:spPr>
          <a:xfrm>
            <a:off x="5029604" y="3707408"/>
            <a:ext cx="810000" cy="607500"/>
          </a:xfrm>
          <a:prstGeom prst="roundRect">
            <a:avLst/>
          </a:prstGeom>
          <a:solidFill>
            <a:sysClr val="window" lastClr="FFFFFF"/>
          </a:solidFill>
          <a:ln w="19050" cap="flat" cmpd="sng" algn="ctr">
            <a:solidFill>
              <a:srgbClr val="44257D"/>
            </a:solidFill>
            <a:prstDash val="solid"/>
            <a:miter lim="800000"/>
          </a:ln>
          <a:effectLst/>
        </p:spPr>
        <p:txBody>
          <a:bodyPr rtlCol="0" anchor="ctr"/>
          <a:lstStyle/>
          <a:p>
            <a:pPr algn="ctr" defTabSz="342900" eaLnBrk="0" fontAlgn="base" hangingPunct="0">
              <a:spcBef>
                <a:spcPct val="0"/>
              </a:spcBef>
              <a:spcAft>
                <a:spcPct val="0"/>
              </a:spcAft>
              <a:defRPr/>
            </a:pPr>
            <a:r>
              <a:rPr lang="en-GB" sz="731" kern="0">
                <a:solidFill>
                  <a:prstClr val="black"/>
                </a:solidFill>
                <a:latin typeface="Calibri" panose="020F0502020204030204"/>
              </a:rPr>
              <a:t>Graduate</a:t>
            </a:r>
          </a:p>
          <a:p>
            <a:pPr algn="ctr" defTabSz="342900" eaLnBrk="0" fontAlgn="base" hangingPunct="0">
              <a:spcBef>
                <a:spcPct val="0"/>
              </a:spcBef>
              <a:spcAft>
                <a:spcPct val="0"/>
              </a:spcAft>
              <a:defRPr/>
            </a:pPr>
            <a:r>
              <a:rPr lang="en-GB" sz="731" b="1" kern="0">
                <a:solidFill>
                  <a:srgbClr val="44257D"/>
                </a:solidFill>
                <a:latin typeface="Calibri" panose="020F0502020204030204"/>
              </a:rPr>
              <a:t>James Lister</a:t>
            </a:r>
          </a:p>
        </p:txBody>
      </p:sp>
      <p:cxnSp>
        <p:nvCxnSpPr>
          <p:cNvPr id="5" name="Connector: Elbow 4">
            <a:extLst>
              <a:ext uri="{FF2B5EF4-FFF2-40B4-BE49-F238E27FC236}">
                <a16:creationId xmlns:a16="http://schemas.microsoft.com/office/drawing/2014/main" id="{26F87343-9C97-17F7-841A-38705080B4B9}"/>
              </a:ext>
            </a:extLst>
          </p:cNvPr>
          <p:cNvCxnSpPr>
            <a:cxnSpLocks/>
            <a:stCxn id="21" idx="2"/>
            <a:endCxn id="9" idx="1"/>
          </p:cNvCxnSpPr>
          <p:nvPr/>
        </p:nvCxnSpPr>
        <p:spPr>
          <a:xfrm rot="16200000" flipH="1">
            <a:off x="3896141" y="2877695"/>
            <a:ext cx="2043843" cy="223083"/>
          </a:xfrm>
          <a:prstGeom prst="bentConnector2">
            <a:avLst/>
          </a:prstGeom>
          <a:noFill/>
          <a:ln w="25400" cap="flat" cmpd="sng" algn="ctr">
            <a:solidFill>
              <a:srgbClr val="44257D"/>
            </a:solidFill>
            <a:prstDash val="solid"/>
            <a:miter lim="800000"/>
            <a:tailEnd type="triangle" w="lg" len="med"/>
          </a:ln>
          <a:effectLst/>
        </p:spPr>
      </p:cxnSp>
      <p:sp>
        <p:nvSpPr>
          <p:cNvPr id="11" name="TextBox 10">
            <a:extLst>
              <a:ext uri="{FF2B5EF4-FFF2-40B4-BE49-F238E27FC236}">
                <a16:creationId xmlns:a16="http://schemas.microsoft.com/office/drawing/2014/main" id="{0F9CD65C-0B02-6292-FE5F-6419D56BB9E1}"/>
              </a:ext>
            </a:extLst>
          </p:cNvPr>
          <p:cNvSpPr txBox="1"/>
          <p:nvPr/>
        </p:nvSpPr>
        <p:spPr>
          <a:xfrm>
            <a:off x="25338" y="42011"/>
            <a:ext cx="4573329" cy="600164"/>
          </a:xfrm>
          <a:prstGeom prst="rect">
            <a:avLst/>
          </a:prstGeom>
          <a:noFill/>
        </p:spPr>
        <p:txBody>
          <a:bodyPr wrap="square">
            <a:spAutoFit/>
          </a:bodyPr>
          <a:lstStyle/>
          <a:p>
            <a:pPr defTabSz="685800"/>
            <a:r>
              <a:rPr lang="en-GB" sz="3300" b="1">
                <a:solidFill>
                  <a:srgbClr val="44257D"/>
                </a:solidFill>
                <a:latin typeface="Gilroy ExtraBold" pitchFamily="2" charset="77"/>
              </a:rPr>
              <a:t> PvCv Team </a:t>
            </a:r>
            <a:endParaRPr lang="en-GB" sz="1350">
              <a:solidFill>
                <a:srgbClr val="0071BB"/>
              </a:solidFill>
              <a:latin typeface="Arial" panose="020B0604020202020204"/>
            </a:endParaRPr>
          </a:p>
        </p:txBody>
      </p:sp>
      <p:sp>
        <p:nvSpPr>
          <p:cNvPr id="12" name="Oval 11">
            <a:extLst>
              <a:ext uri="{FF2B5EF4-FFF2-40B4-BE49-F238E27FC236}">
                <a16:creationId xmlns:a16="http://schemas.microsoft.com/office/drawing/2014/main" id="{D26DC7B0-22B8-CC72-0385-76B6AA260996}"/>
              </a:ext>
            </a:extLst>
          </p:cNvPr>
          <p:cNvSpPr/>
          <p:nvPr/>
        </p:nvSpPr>
        <p:spPr>
          <a:xfrm>
            <a:off x="-7029" y="1001933"/>
            <a:ext cx="2155157" cy="3519494"/>
          </a:xfrm>
          <a:prstGeom prst="ellipse">
            <a:avLst/>
          </a:prstGeom>
          <a:noFill/>
          <a:ln w="28575">
            <a:solidFill>
              <a:srgbClr val="4C216D"/>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GB" sz="1350">
              <a:solidFill>
                <a:srgbClr val="0071BB"/>
              </a:solidFill>
              <a:latin typeface="Arial" panose="020B0604020202020204"/>
            </a:endParaRPr>
          </a:p>
        </p:txBody>
      </p:sp>
      <p:sp>
        <p:nvSpPr>
          <p:cNvPr id="15" name="TextBox 14">
            <a:extLst>
              <a:ext uri="{FF2B5EF4-FFF2-40B4-BE49-F238E27FC236}">
                <a16:creationId xmlns:a16="http://schemas.microsoft.com/office/drawing/2014/main" id="{112CF39C-BAB8-034D-EE76-470370323134}"/>
              </a:ext>
            </a:extLst>
          </p:cNvPr>
          <p:cNvSpPr txBox="1"/>
          <p:nvPr/>
        </p:nvSpPr>
        <p:spPr>
          <a:xfrm>
            <a:off x="62375" y="743354"/>
            <a:ext cx="2291819" cy="507831"/>
          </a:xfrm>
          <a:prstGeom prst="rect">
            <a:avLst/>
          </a:prstGeom>
          <a:noFill/>
        </p:spPr>
        <p:txBody>
          <a:bodyPr wrap="square" rtlCol="0">
            <a:spAutoFit/>
          </a:bodyPr>
          <a:lstStyle/>
          <a:p>
            <a:pPr defTabSz="685800"/>
            <a:r>
              <a:rPr lang="en-GB" sz="1350" b="1">
                <a:solidFill>
                  <a:srgbClr val="4C216D"/>
                </a:solidFill>
                <a:latin typeface="Arial" panose="020B0604020202020204"/>
              </a:rPr>
              <a:t>Elective Programme Team</a:t>
            </a:r>
          </a:p>
        </p:txBody>
      </p:sp>
      <p:sp>
        <p:nvSpPr>
          <p:cNvPr id="17" name="Oval 16">
            <a:extLst>
              <a:ext uri="{FF2B5EF4-FFF2-40B4-BE49-F238E27FC236}">
                <a16:creationId xmlns:a16="http://schemas.microsoft.com/office/drawing/2014/main" id="{C5403FC5-4913-5292-2E6E-10F4C085EC1D}"/>
              </a:ext>
            </a:extLst>
          </p:cNvPr>
          <p:cNvSpPr/>
          <p:nvPr/>
        </p:nvSpPr>
        <p:spPr>
          <a:xfrm>
            <a:off x="2542604" y="2735801"/>
            <a:ext cx="1299377" cy="2263158"/>
          </a:xfrm>
          <a:prstGeom prst="ellipse">
            <a:avLst/>
          </a:prstGeom>
          <a:noFill/>
          <a:ln w="28575">
            <a:solidFill>
              <a:srgbClr val="4C216D"/>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GB" sz="1350">
              <a:solidFill>
                <a:srgbClr val="0071BB"/>
              </a:solidFill>
              <a:latin typeface="Arial" panose="020B0604020202020204"/>
            </a:endParaRPr>
          </a:p>
        </p:txBody>
      </p:sp>
    </p:spTree>
    <p:extLst>
      <p:ext uri="{BB962C8B-B14F-4D97-AF65-F5344CB8AC3E}">
        <p14:creationId xmlns:p14="http://schemas.microsoft.com/office/powerpoint/2010/main" val="1774069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39B44-2E3F-0188-9B41-00C6A92FCD94}"/>
              </a:ext>
            </a:extLst>
          </p:cNvPr>
          <p:cNvSpPr>
            <a:spLocks noGrp="1"/>
          </p:cNvSpPr>
          <p:nvPr>
            <p:ph type="title"/>
          </p:nvPr>
        </p:nvSpPr>
        <p:spPr>
          <a:xfrm>
            <a:off x="437264" y="185329"/>
            <a:ext cx="7886700" cy="994172"/>
          </a:xfrm>
        </p:spPr>
        <p:txBody>
          <a:bodyPr/>
          <a:lstStyle/>
          <a:p>
            <a:r>
              <a:rPr lang="en-GB" b="1"/>
              <a:t>Provider Collaborative Website</a:t>
            </a:r>
          </a:p>
        </p:txBody>
      </p:sp>
      <p:pic>
        <p:nvPicPr>
          <p:cNvPr id="10" name="Content Placeholder 9" descr="A computer and a phone&#10;&#10;Description automatically generated">
            <a:extLst>
              <a:ext uri="{FF2B5EF4-FFF2-40B4-BE49-F238E27FC236}">
                <a16:creationId xmlns:a16="http://schemas.microsoft.com/office/drawing/2014/main" id="{F3312209-C915-CC61-9BA9-16B31AC7BD66}"/>
              </a:ext>
            </a:extLst>
          </p:cNvPr>
          <p:cNvPicPr>
            <a:picLocks noGrp="1" noChangeAspect="1"/>
          </p:cNvPicPr>
          <p:nvPr>
            <p:ph sz="quarter" idx="13"/>
          </p:nvPr>
        </p:nvPicPr>
        <p:blipFill>
          <a:blip r:embed="rId2"/>
          <a:stretch>
            <a:fillRect/>
          </a:stretch>
        </p:blipFill>
        <p:spPr>
          <a:xfrm>
            <a:off x="-578644" y="1179501"/>
            <a:ext cx="6750844" cy="3793331"/>
          </a:xfrm>
        </p:spPr>
      </p:pic>
      <p:pic>
        <p:nvPicPr>
          <p:cNvPr id="11" name="Picture 10" descr="A qr code with a few squares&#10;&#10;Description automatically generated">
            <a:extLst>
              <a:ext uri="{FF2B5EF4-FFF2-40B4-BE49-F238E27FC236}">
                <a16:creationId xmlns:a16="http://schemas.microsoft.com/office/drawing/2014/main" id="{C8FBCD4E-61D3-211F-1F79-E7A48A514F97}"/>
              </a:ext>
            </a:extLst>
          </p:cNvPr>
          <p:cNvPicPr>
            <a:picLocks noChangeAspect="1"/>
          </p:cNvPicPr>
          <p:nvPr/>
        </p:nvPicPr>
        <p:blipFill>
          <a:blip r:embed="rId3"/>
          <a:stretch>
            <a:fillRect/>
          </a:stretch>
        </p:blipFill>
        <p:spPr>
          <a:xfrm>
            <a:off x="5636419" y="1285875"/>
            <a:ext cx="3086100" cy="3086100"/>
          </a:xfrm>
          <a:prstGeom prst="rect">
            <a:avLst/>
          </a:prstGeom>
        </p:spPr>
      </p:pic>
    </p:spTree>
    <p:extLst>
      <p:ext uri="{BB962C8B-B14F-4D97-AF65-F5344CB8AC3E}">
        <p14:creationId xmlns:p14="http://schemas.microsoft.com/office/powerpoint/2010/main" val="1482261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9DE0F00-FB23-FB33-EAEF-8D12CE0EFBA6}"/>
              </a:ext>
            </a:extLst>
          </p:cNvPr>
          <p:cNvGrpSpPr/>
          <p:nvPr/>
        </p:nvGrpSpPr>
        <p:grpSpPr>
          <a:xfrm>
            <a:off x="2005243" y="882434"/>
            <a:ext cx="4862384" cy="3371205"/>
            <a:chOff x="184772" y="28110"/>
            <a:chExt cx="4494164" cy="3115909"/>
          </a:xfrm>
        </p:grpSpPr>
        <p:pic>
          <p:nvPicPr>
            <p:cNvPr id="5" name="Picture 2" descr="Consultants operating the daVinci robot ">
              <a:extLst>
                <a:ext uri="{FF2B5EF4-FFF2-40B4-BE49-F238E27FC236}">
                  <a16:creationId xmlns:a16="http://schemas.microsoft.com/office/drawing/2014/main" id="{8F141A16-BB59-CFFF-837D-163BAAD38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875" y="238462"/>
              <a:ext cx="4361061" cy="290555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F85BC7E-75FF-F956-F349-6B65F126FA7A}"/>
                </a:ext>
              </a:extLst>
            </p:cNvPr>
            <p:cNvSpPr/>
            <p:nvPr/>
          </p:nvSpPr>
          <p:spPr>
            <a:xfrm>
              <a:off x="184772" y="28110"/>
              <a:ext cx="2937164" cy="4802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2400" b="1">
                  <a:solidFill>
                    <a:srgbClr val="44257D"/>
                  </a:solidFill>
                  <a:latin typeface="Arial" panose="020B0604020202020204" pitchFamily="34" charset="0"/>
                  <a:cs typeface="Arial" panose="020B0604020202020204" pitchFamily="34" charset="0"/>
                </a:rPr>
                <a:t>CLINICAL</a:t>
              </a:r>
            </a:p>
          </p:txBody>
        </p:sp>
      </p:grpSp>
      <p:pic>
        <p:nvPicPr>
          <p:cNvPr id="2" name="Picture 1">
            <a:extLst>
              <a:ext uri="{FF2B5EF4-FFF2-40B4-BE49-F238E27FC236}">
                <a16:creationId xmlns:a16="http://schemas.microsoft.com/office/drawing/2014/main" id="{3C162F51-F1C7-C2AD-C025-C27D386BCB38}"/>
              </a:ext>
            </a:extLst>
          </p:cNvPr>
          <p:cNvPicPr>
            <a:picLocks noChangeAspect="1"/>
          </p:cNvPicPr>
          <p:nvPr/>
        </p:nvPicPr>
        <p:blipFill>
          <a:blip r:embed="rId4"/>
          <a:stretch>
            <a:fillRect/>
          </a:stretch>
        </p:blipFill>
        <p:spPr>
          <a:xfrm>
            <a:off x="8365165" y="223007"/>
            <a:ext cx="568892" cy="771165"/>
          </a:xfrm>
          <a:prstGeom prst="rect">
            <a:avLst/>
          </a:prstGeom>
        </p:spPr>
      </p:pic>
      <p:sp>
        <p:nvSpPr>
          <p:cNvPr id="3" name="Title 17">
            <a:extLst>
              <a:ext uri="{FF2B5EF4-FFF2-40B4-BE49-F238E27FC236}">
                <a16:creationId xmlns:a16="http://schemas.microsoft.com/office/drawing/2014/main" id="{6373EC1C-DC8F-E028-0FB4-C3387562A27D}"/>
              </a:ext>
            </a:extLst>
          </p:cNvPr>
          <p:cNvSpPr>
            <a:spLocks noGrp="1"/>
          </p:cNvSpPr>
          <p:nvPr>
            <p:ph type="title"/>
          </p:nvPr>
        </p:nvSpPr>
        <p:spPr>
          <a:xfrm>
            <a:off x="110312" y="1"/>
            <a:ext cx="8254853" cy="994172"/>
          </a:xfrm>
        </p:spPr>
        <p:txBody>
          <a:bodyPr/>
          <a:lstStyle/>
          <a:p>
            <a:r>
              <a:rPr lang="en-GB" b="1"/>
              <a:t>Elective Care and Recovery Work Programme</a:t>
            </a:r>
          </a:p>
        </p:txBody>
      </p:sp>
    </p:spTree>
    <p:extLst>
      <p:ext uri="{BB962C8B-B14F-4D97-AF65-F5344CB8AC3E}">
        <p14:creationId xmlns:p14="http://schemas.microsoft.com/office/powerpoint/2010/main" val="1704253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7436A-529F-7299-6A8D-3871AD7ED9F8}"/>
              </a:ext>
            </a:extLst>
          </p:cNvPr>
          <p:cNvSpPr>
            <a:spLocks noGrp="1"/>
          </p:cNvSpPr>
          <p:nvPr>
            <p:ph type="title"/>
          </p:nvPr>
        </p:nvSpPr>
        <p:spPr>
          <a:xfrm>
            <a:off x="486800" y="92878"/>
            <a:ext cx="7304207" cy="994172"/>
          </a:xfrm>
        </p:spPr>
        <p:txBody>
          <a:bodyPr/>
          <a:lstStyle/>
          <a:p>
            <a:r>
              <a:rPr lang="en-US" b="1" dirty="0"/>
              <a:t>Elective Care Improvement Programme</a:t>
            </a:r>
          </a:p>
        </p:txBody>
      </p:sp>
      <p:sp>
        <p:nvSpPr>
          <p:cNvPr id="3" name="Content Placeholder 2">
            <a:extLst>
              <a:ext uri="{FF2B5EF4-FFF2-40B4-BE49-F238E27FC236}">
                <a16:creationId xmlns:a16="http://schemas.microsoft.com/office/drawing/2014/main" id="{5652A1C6-7B95-0862-1012-AD797E3671B6}"/>
              </a:ext>
            </a:extLst>
          </p:cNvPr>
          <p:cNvSpPr>
            <a:spLocks noGrp="1"/>
          </p:cNvSpPr>
          <p:nvPr>
            <p:ph sz="quarter" idx="13"/>
          </p:nvPr>
        </p:nvSpPr>
        <p:spPr>
          <a:xfrm>
            <a:off x="486800" y="964138"/>
            <a:ext cx="8301009" cy="3698123"/>
          </a:xfrm>
        </p:spPr>
        <p:txBody>
          <a:bodyPr>
            <a:normAutofit/>
          </a:bodyPr>
          <a:lstStyle/>
          <a:p>
            <a:pPr marL="0" indent="0">
              <a:lnSpc>
                <a:spcPct val="120000"/>
              </a:lnSpc>
              <a:buNone/>
            </a:pPr>
            <a:r>
              <a:rPr lang="en-GB" b="0" i="0" dirty="0">
                <a:solidFill>
                  <a:srgbClr val="000000"/>
                </a:solidFill>
                <a:effectLst/>
              </a:rPr>
              <a:t>Our Elective Care Recovery &amp; Improvement Programme aims to restore and transform elective care services, eliminating long waits for treatment, reducing overall waiting times and addressing health inequalities by managing demand and maximising capacity.</a:t>
            </a:r>
          </a:p>
          <a:p>
            <a:pPr marL="0" indent="0">
              <a:lnSpc>
                <a:spcPct val="120000"/>
              </a:lnSpc>
              <a:buNone/>
            </a:pPr>
            <a:r>
              <a:rPr lang="en-GB" b="1" i="0" dirty="0">
                <a:solidFill>
                  <a:srgbClr val="000000"/>
                </a:solidFill>
                <a:effectLst/>
              </a:rPr>
              <a:t>Our Core Priorities are</a:t>
            </a:r>
            <a:r>
              <a:rPr lang="en-GB" b="0" i="0" dirty="0">
                <a:solidFill>
                  <a:srgbClr val="000000"/>
                </a:solidFill>
                <a:effectLst/>
              </a:rPr>
              <a:t>:</a:t>
            </a:r>
          </a:p>
          <a:p>
            <a:pPr marL="385763" indent="-385763">
              <a:lnSpc>
                <a:spcPct val="120000"/>
              </a:lnSpc>
              <a:buAutoNum type="arabicPeriod"/>
            </a:pPr>
            <a:r>
              <a:rPr lang="en-GB" dirty="0">
                <a:solidFill>
                  <a:srgbClr val="000000"/>
                </a:solidFill>
              </a:rPr>
              <a:t>Improving Access and Eliminating Long Waits (</a:t>
            </a:r>
            <a:r>
              <a:rPr lang="en-GB" b="1" dirty="0">
                <a:solidFill>
                  <a:srgbClr val="000000"/>
                </a:solidFill>
              </a:rPr>
              <a:t>Performance</a:t>
            </a:r>
            <a:r>
              <a:rPr lang="en-GB" dirty="0">
                <a:solidFill>
                  <a:srgbClr val="000000"/>
                </a:solidFill>
              </a:rPr>
              <a:t>)</a:t>
            </a:r>
          </a:p>
          <a:p>
            <a:pPr marL="385763" indent="-385763">
              <a:lnSpc>
                <a:spcPct val="120000"/>
              </a:lnSpc>
              <a:buAutoNum type="arabicPeriod"/>
            </a:pPr>
            <a:r>
              <a:rPr lang="en-GB" b="0" i="0" dirty="0">
                <a:solidFill>
                  <a:srgbClr val="000000"/>
                </a:solidFill>
                <a:effectLst/>
              </a:rPr>
              <a:t>Improving Capacity and Productivity (</a:t>
            </a:r>
            <a:r>
              <a:rPr lang="en-GB" b="1" i="0" dirty="0">
                <a:solidFill>
                  <a:srgbClr val="000000"/>
                </a:solidFill>
                <a:effectLst/>
              </a:rPr>
              <a:t>Productivity</a:t>
            </a:r>
            <a:r>
              <a:rPr lang="en-GB" b="0" i="0" dirty="0">
                <a:solidFill>
                  <a:srgbClr val="000000"/>
                </a:solidFill>
                <a:effectLst/>
              </a:rPr>
              <a:t>)</a:t>
            </a:r>
          </a:p>
          <a:p>
            <a:pPr marL="385763" indent="-385763">
              <a:lnSpc>
                <a:spcPct val="120000"/>
              </a:lnSpc>
              <a:buAutoNum type="arabicPeriod"/>
            </a:pPr>
            <a:r>
              <a:rPr lang="en-GB" dirty="0">
                <a:solidFill>
                  <a:srgbClr val="000000"/>
                </a:solidFill>
              </a:rPr>
              <a:t>System Transformation and Resilience (</a:t>
            </a:r>
            <a:r>
              <a:rPr lang="en-GB" b="1" dirty="0">
                <a:solidFill>
                  <a:srgbClr val="000000"/>
                </a:solidFill>
              </a:rPr>
              <a:t>Pathways</a:t>
            </a:r>
            <a:r>
              <a:rPr lang="en-GB" dirty="0">
                <a:solidFill>
                  <a:srgbClr val="000000"/>
                </a:solidFill>
              </a:rPr>
              <a:t>)</a:t>
            </a:r>
            <a:endParaRPr lang="en-GB" b="0" i="0" dirty="0">
              <a:solidFill>
                <a:srgbClr val="000000"/>
              </a:solidFill>
              <a:effectLst/>
            </a:endParaRPr>
          </a:p>
          <a:p>
            <a:pPr marL="385763" indent="-385763">
              <a:buAutoNum type="arabicPeriod"/>
            </a:pPr>
            <a:endParaRPr lang="en-GB" b="0" i="0" dirty="0">
              <a:solidFill>
                <a:srgbClr val="000000"/>
              </a:solidFill>
              <a:effectLst/>
              <a:latin typeface="Frutiger LT W03_55 Roman"/>
            </a:endParaRPr>
          </a:p>
          <a:p>
            <a:pPr marL="0" indent="0">
              <a:buNone/>
            </a:pPr>
            <a:endParaRPr lang="en-US" dirty="0"/>
          </a:p>
        </p:txBody>
      </p:sp>
      <p:pic>
        <p:nvPicPr>
          <p:cNvPr id="5" name="Picture 4">
            <a:extLst>
              <a:ext uri="{FF2B5EF4-FFF2-40B4-BE49-F238E27FC236}">
                <a16:creationId xmlns:a16="http://schemas.microsoft.com/office/drawing/2014/main" id="{0DB1EC1B-7513-E843-8ED3-D9ADF2D3B31E}"/>
              </a:ext>
            </a:extLst>
          </p:cNvPr>
          <p:cNvPicPr>
            <a:picLocks noChangeAspect="1"/>
          </p:cNvPicPr>
          <p:nvPr/>
        </p:nvPicPr>
        <p:blipFill>
          <a:blip r:embed="rId2"/>
          <a:stretch>
            <a:fillRect/>
          </a:stretch>
        </p:blipFill>
        <p:spPr>
          <a:xfrm>
            <a:off x="7974529" y="208470"/>
            <a:ext cx="682671" cy="632103"/>
          </a:xfrm>
          <a:prstGeom prst="rect">
            <a:avLst/>
          </a:prstGeom>
        </p:spPr>
      </p:pic>
    </p:spTree>
    <p:extLst>
      <p:ext uri="{BB962C8B-B14F-4D97-AF65-F5344CB8AC3E}">
        <p14:creationId xmlns:p14="http://schemas.microsoft.com/office/powerpoint/2010/main" val="2273033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urple and white diagram&#10;&#10;Description automatically generated">
            <a:extLst>
              <a:ext uri="{FF2B5EF4-FFF2-40B4-BE49-F238E27FC236}">
                <a16:creationId xmlns:a16="http://schemas.microsoft.com/office/drawing/2014/main" id="{8539582E-8B1B-D345-AB20-A2B954315AD4}"/>
              </a:ext>
            </a:extLst>
          </p:cNvPr>
          <p:cNvPicPr>
            <a:picLocks noChangeAspect="1"/>
          </p:cNvPicPr>
          <p:nvPr/>
        </p:nvPicPr>
        <p:blipFill>
          <a:blip r:embed="rId3"/>
          <a:stretch>
            <a:fillRect/>
          </a:stretch>
        </p:blipFill>
        <p:spPr>
          <a:xfrm>
            <a:off x="1302544" y="51197"/>
            <a:ext cx="6538912" cy="4904184"/>
          </a:xfrm>
          <a:prstGeom prst="rect">
            <a:avLst/>
          </a:prstGeom>
          <a:noFill/>
        </p:spPr>
      </p:pic>
    </p:spTree>
    <p:extLst>
      <p:ext uri="{BB962C8B-B14F-4D97-AF65-F5344CB8AC3E}">
        <p14:creationId xmlns:p14="http://schemas.microsoft.com/office/powerpoint/2010/main" val="1998468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B24F6-4078-0510-BEDA-70F23E6D99A4}"/>
              </a:ext>
            </a:extLst>
          </p:cNvPr>
          <p:cNvSpPr>
            <a:spLocks noGrp="1"/>
          </p:cNvSpPr>
          <p:nvPr>
            <p:ph type="title"/>
          </p:nvPr>
        </p:nvSpPr>
        <p:spPr/>
        <p:txBody>
          <a:bodyPr/>
          <a:lstStyle/>
          <a:p>
            <a:r>
              <a:rPr lang="en-GB"/>
              <a:t>How we are working - governance</a:t>
            </a:r>
          </a:p>
        </p:txBody>
      </p:sp>
      <p:pic>
        <p:nvPicPr>
          <p:cNvPr id="4" name="Picture 3">
            <a:extLst>
              <a:ext uri="{FF2B5EF4-FFF2-40B4-BE49-F238E27FC236}">
                <a16:creationId xmlns:a16="http://schemas.microsoft.com/office/drawing/2014/main" id="{51BF912A-E80B-FE5F-9741-5580D8BE507F}"/>
              </a:ext>
            </a:extLst>
          </p:cNvPr>
          <p:cNvPicPr>
            <a:picLocks noChangeAspect="1"/>
          </p:cNvPicPr>
          <p:nvPr/>
        </p:nvPicPr>
        <p:blipFill>
          <a:blip r:embed="rId3"/>
          <a:stretch>
            <a:fillRect/>
          </a:stretch>
        </p:blipFill>
        <p:spPr>
          <a:xfrm>
            <a:off x="8054337" y="366502"/>
            <a:ext cx="632103" cy="657387"/>
          </a:xfrm>
          <a:prstGeom prst="rect">
            <a:avLst/>
          </a:prstGeom>
        </p:spPr>
      </p:pic>
      <p:sp>
        <p:nvSpPr>
          <p:cNvPr id="8" name="TextBox 7">
            <a:extLst>
              <a:ext uri="{FF2B5EF4-FFF2-40B4-BE49-F238E27FC236}">
                <a16:creationId xmlns:a16="http://schemas.microsoft.com/office/drawing/2014/main" id="{7636A3FA-D243-89BC-8D5A-87EB90C897A0}"/>
              </a:ext>
            </a:extLst>
          </p:cNvPr>
          <p:cNvSpPr txBox="1"/>
          <p:nvPr/>
        </p:nvSpPr>
        <p:spPr>
          <a:xfrm>
            <a:off x="7033736" y="2396422"/>
            <a:ext cx="1500188" cy="507831"/>
          </a:xfrm>
          <a:prstGeom prst="rect">
            <a:avLst/>
          </a:prstGeom>
          <a:noFill/>
        </p:spPr>
        <p:txBody>
          <a:bodyPr wrap="square" rtlCol="0">
            <a:spAutoFit/>
          </a:bodyPr>
          <a:lstStyle/>
          <a:p>
            <a:pPr algn="ctr" defTabSz="685800"/>
            <a:r>
              <a:rPr lang="en-GB" sz="1350" b="1">
                <a:solidFill>
                  <a:srgbClr val="FFFFFF"/>
                </a:solidFill>
                <a:latin typeface="Arial" panose="020B0604020202020204"/>
              </a:rPr>
              <a:t>Health Inequalities</a:t>
            </a:r>
          </a:p>
        </p:txBody>
      </p:sp>
      <p:pic>
        <p:nvPicPr>
          <p:cNvPr id="3" name="Picture 2">
            <a:extLst>
              <a:ext uri="{FF2B5EF4-FFF2-40B4-BE49-F238E27FC236}">
                <a16:creationId xmlns:a16="http://schemas.microsoft.com/office/drawing/2014/main" id="{908E3931-E8D1-06BE-ED80-2E1A2B3C6FCE}"/>
              </a:ext>
            </a:extLst>
          </p:cNvPr>
          <p:cNvPicPr>
            <a:picLocks noChangeAspect="1"/>
          </p:cNvPicPr>
          <p:nvPr/>
        </p:nvPicPr>
        <p:blipFill>
          <a:blip r:embed="rId4"/>
          <a:stretch>
            <a:fillRect/>
          </a:stretch>
        </p:blipFill>
        <p:spPr>
          <a:xfrm>
            <a:off x="0" y="-55742"/>
            <a:ext cx="9144000" cy="5143500"/>
          </a:xfrm>
          <a:prstGeom prst="rect">
            <a:avLst/>
          </a:prstGeom>
        </p:spPr>
      </p:pic>
    </p:spTree>
    <p:extLst>
      <p:ext uri="{BB962C8B-B14F-4D97-AF65-F5344CB8AC3E}">
        <p14:creationId xmlns:p14="http://schemas.microsoft.com/office/powerpoint/2010/main" val="125882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EBC2-77CE-9133-D2C1-633BEFE09ABF}"/>
              </a:ext>
            </a:extLst>
          </p:cNvPr>
          <p:cNvSpPr>
            <a:spLocks noGrp="1"/>
          </p:cNvSpPr>
          <p:nvPr>
            <p:ph type="title"/>
          </p:nvPr>
        </p:nvSpPr>
        <p:spPr>
          <a:xfrm>
            <a:off x="628650" y="92630"/>
            <a:ext cx="7886700" cy="994172"/>
          </a:xfrm>
        </p:spPr>
        <p:txBody>
          <a:bodyPr/>
          <a:lstStyle/>
          <a:p>
            <a:r>
              <a:rPr lang="en-GB" b="1" dirty="0"/>
              <a:t>Specific Challenges We Faced</a:t>
            </a:r>
          </a:p>
        </p:txBody>
      </p:sp>
      <p:sp>
        <p:nvSpPr>
          <p:cNvPr id="3" name="Content Placeholder 2">
            <a:extLst>
              <a:ext uri="{FF2B5EF4-FFF2-40B4-BE49-F238E27FC236}">
                <a16:creationId xmlns:a16="http://schemas.microsoft.com/office/drawing/2014/main" id="{09702D6B-9437-875C-CF6F-6742C9F50351}"/>
              </a:ext>
            </a:extLst>
          </p:cNvPr>
          <p:cNvSpPr>
            <a:spLocks noGrp="1"/>
          </p:cNvSpPr>
          <p:nvPr>
            <p:ph sz="quarter" idx="13"/>
          </p:nvPr>
        </p:nvSpPr>
        <p:spPr>
          <a:xfrm>
            <a:off x="628650" y="1003853"/>
            <a:ext cx="7886700" cy="3856382"/>
          </a:xfrm>
        </p:spPr>
        <p:txBody>
          <a:bodyPr>
            <a:normAutofit fontScale="77500" lnSpcReduction="20000"/>
          </a:bodyPr>
          <a:lstStyle/>
          <a:p>
            <a:pPr fontAlgn="base">
              <a:lnSpc>
                <a:spcPct val="120000"/>
              </a:lnSpc>
            </a:pPr>
            <a:r>
              <a:rPr lang="en-GB" dirty="0">
                <a:solidFill>
                  <a:srgbClr val="000000"/>
                </a:solidFill>
              </a:rPr>
              <a:t>Like others </a:t>
            </a:r>
            <a:r>
              <a:rPr lang="en-GB">
                <a:solidFill>
                  <a:srgbClr val="000000"/>
                </a:solidFill>
              </a:rPr>
              <a:t>we have significant </a:t>
            </a:r>
            <a:r>
              <a:rPr lang="en-GB" dirty="0">
                <a:solidFill>
                  <a:srgbClr val="000000"/>
                </a:solidFill>
              </a:rPr>
              <a:t>financial challenges across the system</a:t>
            </a:r>
          </a:p>
          <a:p>
            <a:pPr fontAlgn="base">
              <a:lnSpc>
                <a:spcPct val="120000"/>
              </a:lnSpc>
            </a:pPr>
            <a:r>
              <a:rPr lang="en-GB" i="0" u="none" strike="noStrike" dirty="0">
                <a:solidFill>
                  <a:srgbClr val="000000"/>
                </a:solidFill>
                <a:effectLst/>
              </a:rPr>
              <a:t>Capital investment into our estates and hubs</a:t>
            </a:r>
          </a:p>
          <a:p>
            <a:pPr algn="l" rtl="0" fontAlgn="base">
              <a:lnSpc>
                <a:spcPct val="120000"/>
              </a:lnSpc>
              <a:buFont typeface="Arial" panose="020B0604020202020204" pitchFamily="34" charset="0"/>
              <a:buChar char="•"/>
            </a:pPr>
            <a:r>
              <a:rPr lang="en-GB" i="0" u="none" strike="noStrike" dirty="0">
                <a:solidFill>
                  <a:srgbClr val="000000"/>
                </a:solidFill>
                <a:effectLst/>
              </a:rPr>
              <a:t>Workforce shortages and impact of repeated industrial action </a:t>
            </a:r>
            <a:r>
              <a:rPr lang="en-US" i="0" dirty="0">
                <a:solidFill>
                  <a:srgbClr val="000000"/>
                </a:solidFill>
                <a:effectLst/>
              </a:rPr>
              <a:t>​</a:t>
            </a:r>
          </a:p>
          <a:p>
            <a:pPr fontAlgn="base">
              <a:lnSpc>
                <a:spcPct val="120000"/>
              </a:lnSpc>
            </a:pPr>
            <a:r>
              <a:rPr lang="en-GB" i="0" u="none" strike="noStrike" dirty="0">
                <a:solidFill>
                  <a:srgbClr val="000000"/>
                </a:solidFill>
                <a:effectLst/>
              </a:rPr>
              <a:t>Digital technology – availability</a:t>
            </a:r>
            <a:r>
              <a:rPr lang="en-GB" dirty="0">
                <a:solidFill>
                  <a:srgbClr val="000000"/>
                </a:solidFill>
              </a:rPr>
              <a:t>, variation and interoperability</a:t>
            </a:r>
            <a:endParaRPr lang="en-GB" i="0" u="none" strike="noStrike" dirty="0">
              <a:solidFill>
                <a:srgbClr val="000000"/>
              </a:solidFill>
              <a:effectLst/>
            </a:endParaRPr>
          </a:p>
          <a:p>
            <a:pPr algn="l" rtl="0" fontAlgn="base">
              <a:lnSpc>
                <a:spcPct val="120000"/>
              </a:lnSpc>
              <a:buFont typeface="Arial" panose="020B0604020202020204" pitchFamily="34" charset="0"/>
              <a:buChar char="•"/>
            </a:pPr>
            <a:r>
              <a:rPr lang="en-GB" i="0" u="none" strike="noStrike" dirty="0">
                <a:solidFill>
                  <a:srgbClr val="000000"/>
                </a:solidFill>
                <a:effectLst/>
              </a:rPr>
              <a:t>Performance – variation and need to level up </a:t>
            </a:r>
          </a:p>
          <a:p>
            <a:pPr fontAlgn="base">
              <a:lnSpc>
                <a:spcPct val="120000"/>
              </a:lnSpc>
            </a:pPr>
            <a:r>
              <a:rPr lang="en-GB" dirty="0">
                <a:solidFill>
                  <a:srgbClr val="000000"/>
                </a:solidFill>
              </a:rPr>
              <a:t>Inequalities based on geography and between Adults and CYP, waiting list recovering at a different pace</a:t>
            </a:r>
          </a:p>
          <a:p>
            <a:pPr fontAlgn="base">
              <a:lnSpc>
                <a:spcPct val="120000"/>
              </a:lnSpc>
            </a:pPr>
            <a:r>
              <a:rPr lang="en-GB" i="0" u="none" strike="noStrike" dirty="0">
                <a:effectLst/>
              </a:rPr>
              <a:t>Cultural shift in relationships with our Trusts, ICB &amp; NHSE</a:t>
            </a:r>
          </a:p>
          <a:p>
            <a:pPr fontAlgn="base">
              <a:lnSpc>
                <a:spcPct val="120000"/>
              </a:lnSpc>
            </a:pPr>
            <a:r>
              <a:rPr lang="en-GB" i="0" u="none" strike="noStrike" dirty="0">
                <a:solidFill>
                  <a:srgbClr val="000000"/>
                </a:solidFill>
                <a:effectLst/>
              </a:rPr>
              <a:t>Potential duplication of efforts and clarity on who does what  </a:t>
            </a:r>
          </a:p>
          <a:p>
            <a:pPr fontAlgn="base">
              <a:lnSpc>
                <a:spcPct val="120000"/>
              </a:lnSpc>
            </a:pPr>
            <a:r>
              <a:rPr lang="en-US" i="0" dirty="0">
                <a:solidFill>
                  <a:srgbClr val="000000"/>
                </a:solidFill>
                <a:effectLst/>
              </a:rPr>
              <a:t>Clinical Leadership for our Alliances</a:t>
            </a:r>
          </a:p>
          <a:p>
            <a:pPr fontAlgn="base">
              <a:lnSpc>
                <a:spcPct val="120000"/>
              </a:lnSpc>
            </a:pPr>
            <a:r>
              <a:rPr lang="en-US" dirty="0">
                <a:solidFill>
                  <a:srgbClr val="000000"/>
                </a:solidFill>
              </a:rPr>
              <a:t>Having the right people in our team</a:t>
            </a:r>
            <a:endParaRPr lang="en-US" i="0" dirty="0">
              <a:solidFill>
                <a:srgbClr val="000000"/>
              </a:solidFill>
              <a:effectLst/>
            </a:endParaRPr>
          </a:p>
        </p:txBody>
      </p:sp>
    </p:spTree>
    <p:extLst>
      <p:ext uri="{BB962C8B-B14F-4D97-AF65-F5344CB8AC3E}">
        <p14:creationId xmlns:p14="http://schemas.microsoft.com/office/powerpoint/2010/main" val="3303062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65319-E46B-A8A5-9D53-6740A0BC7E20}"/>
              </a:ext>
            </a:extLst>
          </p:cNvPr>
          <p:cNvSpPr>
            <a:spLocks noGrp="1"/>
          </p:cNvSpPr>
          <p:nvPr>
            <p:ph type="title"/>
          </p:nvPr>
        </p:nvSpPr>
        <p:spPr>
          <a:xfrm>
            <a:off x="628650" y="98409"/>
            <a:ext cx="7886700" cy="994172"/>
          </a:xfrm>
        </p:spPr>
        <p:txBody>
          <a:bodyPr/>
          <a:lstStyle/>
          <a:p>
            <a:r>
              <a:rPr lang="en-GB" b="1"/>
              <a:t>Benefits of Collaboration</a:t>
            </a:r>
          </a:p>
        </p:txBody>
      </p:sp>
      <p:sp>
        <p:nvSpPr>
          <p:cNvPr id="3" name="Content Placeholder 2">
            <a:extLst>
              <a:ext uri="{FF2B5EF4-FFF2-40B4-BE49-F238E27FC236}">
                <a16:creationId xmlns:a16="http://schemas.microsoft.com/office/drawing/2014/main" id="{72E2D1D9-6993-A9FC-F7D0-E42EA311394B}"/>
              </a:ext>
            </a:extLst>
          </p:cNvPr>
          <p:cNvSpPr>
            <a:spLocks noGrp="1"/>
          </p:cNvSpPr>
          <p:nvPr>
            <p:ph sz="quarter" idx="13"/>
          </p:nvPr>
        </p:nvSpPr>
        <p:spPr>
          <a:xfrm>
            <a:off x="628650" y="1032687"/>
            <a:ext cx="8227115" cy="3755705"/>
          </a:xfrm>
        </p:spPr>
        <p:txBody>
          <a:bodyPr>
            <a:normAutofit/>
          </a:bodyPr>
          <a:lstStyle/>
          <a:p>
            <a:pPr>
              <a:lnSpc>
                <a:spcPct val="120000"/>
              </a:lnSpc>
            </a:pPr>
            <a:r>
              <a:rPr lang="en-GB" sz="1200" dirty="0"/>
              <a:t>Operational efficiency and improved communication across providers – driven by the SECB and sub-groups</a:t>
            </a:r>
          </a:p>
          <a:p>
            <a:pPr>
              <a:lnSpc>
                <a:spcPct val="120000"/>
              </a:lnSpc>
            </a:pPr>
            <a:r>
              <a:rPr lang="en-GB" sz="1200" dirty="0"/>
              <a:t>Stronger and more meaningful partnerships and providers feeling more empowered</a:t>
            </a:r>
          </a:p>
          <a:p>
            <a:pPr>
              <a:lnSpc>
                <a:spcPct val="120000"/>
              </a:lnSpc>
            </a:pPr>
            <a:r>
              <a:rPr lang="en-GB" sz="1200" dirty="0"/>
              <a:t>Reduced duplication as often one conversation rather than many</a:t>
            </a:r>
          </a:p>
          <a:p>
            <a:pPr>
              <a:lnSpc>
                <a:spcPct val="120000"/>
              </a:lnSpc>
            </a:pPr>
            <a:r>
              <a:rPr lang="en-GB" sz="1200" dirty="0"/>
              <a:t>Culture of learning and developing - honesty and transparency leads to sharing of practice including peer review</a:t>
            </a:r>
          </a:p>
          <a:p>
            <a:pPr>
              <a:lnSpc>
                <a:spcPct val="120000"/>
              </a:lnSpc>
            </a:pPr>
            <a:r>
              <a:rPr lang="en-GB" sz="1200" dirty="0"/>
              <a:t>Multi-disciplinary and collegiate working across the system, including NHS England and ICB</a:t>
            </a:r>
          </a:p>
          <a:p>
            <a:pPr>
              <a:lnSpc>
                <a:spcPct val="120000"/>
              </a:lnSpc>
            </a:pPr>
            <a:r>
              <a:rPr lang="en-GB" sz="1200" dirty="0"/>
              <a:t>Growing relationships between providers against system rather than organisational risk</a:t>
            </a:r>
          </a:p>
          <a:p>
            <a:pPr lvl="1">
              <a:lnSpc>
                <a:spcPct val="120000"/>
              </a:lnSpc>
              <a:buFont typeface="Wingdings" panose="05000000000000000000" pitchFamily="2" charset="2"/>
              <a:buChar char="Ø"/>
            </a:pPr>
            <a:r>
              <a:rPr lang="en-GB" sz="1200" dirty="0"/>
              <a:t>MSCG have facilitated conversations regarding more than 1,150 patients across 20 specialties</a:t>
            </a:r>
          </a:p>
          <a:p>
            <a:pPr lvl="1">
              <a:lnSpc>
                <a:spcPct val="120000"/>
              </a:lnSpc>
              <a:buFont typeface="Wingdings" panose="05000000000000000000" pitchFamily="2" charset="2"/>
              <a:buChar char="Ø"/>
            </a:pPr>
            <a:r>
              <a:rPr lang="en-GB" sz="1200" dirty="0"/>
              <a:t>Over </a:t>
            </a:r>
            <a:r>
              <a:rPr lang="en-GB" sz="1200" b="1" dirty="0"/>
              <a:t>535</a:t>
            </a:r>
            <a:r>
              <a:rPr lang="en-GB" sz="1200" dirty="0"/>
              <a:t> patients have been transferred across the NENC so far in 2024/25</a:t>
            </a:r>
          </a:p>
          <a:p>
            <a:pPr>
              <a:lnSpc>
                <a:spcPct val="120000"/>
              </a:lnSpc>
            </a:pPr>
            <a:r>
              <a:rPr lang="en-GB" sz="1200" dirty="0"/>
              <a:t>Evidence based decision making / strong clinical voice through alliances and networks</a:t>
            </a:r>
          </a:p>
          <a:p>
            <a:pPr lvl="1">
              <a:lnSpc>
                <a:spcPct val="120000"/>
              </a:lnSpc>
              <a:buFont typeface="Wingdings" panose="05000000000000000000" pitchFamily="2" charset="2"/>
              <a:buChar char="Ø"/>
            </a:pPr>
            <a:r>
              <a:rPr lang="en-GB" sz="1200" dirty="0"/>
              <a:t>Single Point of Access developed for Eyecare</a:t>
            </a:r>
          </a:p>
          <a:p>
            <a:pPr lvl="1">
              <a:lnSpc>
                <a:spcPct val="120000"/>
              </a:lnSpc>
              <a:buFont typeface="Wingdings" panose="05000000000000000000" pitchFamily="2" charset="2"/>
              <a:buChar char="Ø"/>
            </a:pPr>
            <a:r>
              <a:rPr lang="en-GB" sz="1200" dirty="0"/>
              <a:t>Case for Change for MSK and the National Backpain Pathway</a:t>
            </a:r>
          </a:p>
          <a:p>
            <a:pPr>
              <a:lnSpc>
                <a:spcPct val="120000"/>
              </a:lnSpc>
            </a:pPr>
            <a:r>
              <a:rPr lang="en-GB" sz="1200" dirty="0"/>
              <a:t>Higher levels of trust – cannot underestimate the power of relationships and individual personal connections</a:t>
            </a:r>
          </a:p>
          <a:p>
            <a:pPr marL="342900" lvl="1" indent="0">
              <a:lnSpc>
                <a:spcPct val="120000"/>
              </a:lnSpc>
              <a:buNone/>
            </a:pPr>
            <a:endParaRPr lang="en-GB" sz="1050" dirty="0"/>
          </a:p>
        </p:txBody>
      </p:sp>
      <p:pic>
        <p:nvPicPr>
          <p:cNvPr id="4" name="Picture 3">
            <a:extLst>
              <a:ext uri="{FF2B5EF4-FFF2-40B4-BE49-F238E27FC236}">
                <a16:creationId xmlns:a16="http://schemas.microsoft.com/office/drawing/2014/main" id="{0A4D66BE-3C73-9E46-9D6A-67EBAC1920A7}"/>
              </a:ext>
            </a:extLst>
          </p:cNvPr>
          <p:cNvPicPr>
            <a:picLocks noChangeAspect="1"/>
          </p:cNvPicPr>
          <p:nvPr/>
        </p:nvPicPr>
        <p:blipFill>
          <a:blip r:embed="rId3"/>
          <a:stretch>
            <a:fillRect/>
          </a:stretch>
        </p:blipFill>
        <p:spPr>
          <a:xfrm>
            <a:off x="8007124" y="355109"/>
            <a:ext cx="609758" cy="480771"/>
          </a:xfrm>
          <a:prstGeom prst="rect">
            <a:avLst/>
          </a:prstGeom>
        </p:spPr>
      </p:pic>
    </p:spTree>
    <p:extLst>
      <p:ext uri="{BB962C8B-B14F-4D97-AF65-F5344CB8AC3E}">
        <p14:creationId xmlns:p14="http://schemas.microsoft.com/office/powerpoint/2010/main" val="1984706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7436A-529F-7299-6A8D-3871AD7ED9F8}"/>
              </a:ext>
            </a:extLst>
          </p:cNvPr>
          <p:cNvSpPr>
            <a:spLocks noGrp="1"/>
          </p:cNvSpPr>
          <p:nvPr>
            <p:ph type="title"/>
          </p:nvPr>
        </p:nvSpPr>
        <p:spPr>
          <a:xfrm>
            <a:off x="548906" y="241478"/>
            <a:ext cx="7886700" cy="994172"/>
          </a:xfrm>
        </p:spPr>
        <p:txBody>
          <a:bodyPr>
            <a:normAutofit fontScale="90000"/>
          </a:bodyPr>
          <a:lstStyle/>
          <a:p>
            <a:r>
              <a:rPr lang="en-GB" b="1" dirty="0">
                <a:latin typeface="Arial" panose="020B0604020202020204" pitchFamily="34" charset="0"/>
                <a:cs typeface="Arial" panose="020B0604020202020204" pitchFamily="34" charset="0"/>
              </a:rPr>
              <a:t>Our Future Ambitions</a:t>
            </a:r>
            <a:br>
              <a:rPr lang="en-GB" b="1" dirty="0">
                <a:latin typeface="Arial" panose="020B0604020202020204" pitchFamily="34"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5652A1C6-7B95-0862-1012-AD797E3671B6}"/>
              </a:ext>
            </a:extLst>
          </p:cNvPr>
          <p:cNvSpPr>
            <a:spLocks noGrp="1"/>
          </p:cNvSpPr>
          <p:nvPr>
            <p:ph sz="quarter" idx="13"/>
          </p:nvPr>
        </p:nvSpPr>
        <p:spPr>
          <a:xfrm>
            <a:off x="548906" y="1018481"/>
            <a:ext cx="8046188" cy="3883541"/>
          </a:xfrm>
        </p:spPr>
        <p:txBody>
          <a:bodyPr>
            <a:normAutofit fontScale="62500" lnSpcReduction="20000"/>
          </a:bodyPr>
          <a:lstStyle/>
          <a:p>
            <a:r>
              <a:rPr lang="en-GB" dirty="0">
                <a:solidFill>
                  <a:schemeClr val="tx1"/>
                </a:solidFill>
                <a:latin typeface="Arial" panose="020B0604020202020204" pitchFamily="34" charset="0"/>
                <a:cs typeface="Arial" panose="020B0604020202020204" pitchFamily="34" charset="0"/>
              </a:rPr>
              <a:t>Performance – achievement of national constitutional standards </a:t>
            </a:r>
          </a:p>
          <a:p>
            <a:pPr marL="0" indent="0">
              <a:buNone/>
            </a:pPr>
            <a:endParaRPr lang="en-GB" dirty="0">
              <a:solidFill>
                <a:schemeClr val="tx1"/>
              </a:solidFill>
              <a:latin typeface="Arial" panose="020B0604020202020204" pitchFamily="34" charset="0"/>
              <a:cs typeface="Arial" panose="020B0604020202020204" pitchFamily="34" charset="0"/>
            </a:endParaRPr>
          </a:p>
          <a:p>
            <a:r>
              <a:rPr lang="en-GB" dirty="0">
                <a:solidFill>
                  <a:schemeClr val="tx1"/>
                </a:solidFill>
                <a:latin typeface="Arial" panose="020B0604020202020204" pitchFamily="34" charset="0"/>
                <a:cs typeface="Arial" panose="020B0604020202020204" pitchFamily="34" charset="0"/>
              </a:rPr>
              <a:t>Maximising use of Elective Surgical Hubs across NENC within financial envelope</a:t>
            </a:r>
          </a:p>
          <a:p>
            <a:endParaRPr lang="en-GB" dirty="0">
              <a:solidFill>
                <a:schemeClr val="tx1"/>
              </a:solidFill>
              <a:latin typeface="Arial" panose="020B0604020202020204" pitchFamily="34" charset="0"/>
              <a:cs typeface="Arial" panose="020B0604020202020204" pitchFamily="34" charset="0"/>
            </a:endParaRPr>
          </a:p>
          <a:p>
            <a:r>
              <a:rPr lang="en-GB" dirty="0">
                <a:solidFill>
                  <a:schemeClr val="tx1"/>
                </a:solidFill>
                <a:latin typeface="Arial" panose="020B0604020202020204" pitchFamily="34" charset="0"/>
                <a:cs typeface="Arial" panose="020B0604020202020204" pitchFamily="34" charset="0"/>
              </a:rPr>
              <a:t>Prioritising Clinical Alliances and Clinical Leadership</a:t>
            </a:r>
          </a:p>
          <a:p>
            <a:endParaRPr lang="en-GB" dirty="0">
              <a:solidFill>
                <a:schemeClr val="tx1"/>
              </a:solidFill>
              <a:latin typeface="Arial" panose="020B0604020202020204" pitchFamily="34" charset="0"/>
              <a:cs typeface="Arial" panose="020B0604020202020204" pitchFamily="34" charset="0"/>
            </a:endParaRPr>
          </a:p>
          <a:p>
            <a:r>
              <a:rPr lang="en-GB" dirty="0">
                <a:solidFill>
                  <a:schemeClr val="tx1"/>
                </a:solidFill>
                <a:latin typeface="Arial" panose="020B0604020202020204" pitchFamily="34" charset="0"/>
                <a:cs typeface="Arial" panose="020B0604020202020204" pitchFamily="34" charset="0"/>
              </a:rPr>
              <a:t>Further Faster 20 with standardisation of delivery across Providers</a:t>
            </a:r>
          </a:p>
          <a:p>
            <a:endParaRPr lang="en-GB" dirty="0">
              <a:solidFill>
                <a:schemeClr val="tx1"/>
              </a:solidFill>
              <a:latin typeface="Arial" panose="020B0604020202020204" pitchFamily="34" charset="0"/>
              <a:cs typeface="Arial" panose="020B0604020202020204" pitchFamily="34" charset="0"/>
            </a:endParaRPr>
          </a:p>
          <a:p>
            <a:r>
              <a:rPr lang="en-GB" dirty="0">
                <a:solidFill>
                  <a:schemeClr val="tx1"/>
                </a:solidFill>
                <a:latin typeface="Arial" panose="020B0604020202020204" pitchFamily="34" charset="0"/>
                <a:cs typeface="Arial" panose="020B0604020202020204" pitchFamily="34" charset="0"/>
              </a:rPr>
              <a:t>Nested Collaboratives and aligned working</a:t>
            </a:r>
          </a:p>
          <a:p>
            <a:endParaRPr lang="en-GB" dirty="0">
              <a:solidFill>
                <a:schemeClr val="tx1"/>
              </a:solidFill>
              <a:latin typeface="Arial" panose="020B0604020202020204" pitchFamily="34" charset="0"/>
              <a:cs typeface="Arial" panose="020B0604020202020204" pitchFamily="34" charset="0"/>
            </a:endParaRPr>
          </a:p>
          <a:p>
            <a:r>
              <a:rPr lang="en-GB" dirty="0">
                <a:solidFill>
                  <a:schemeClr val="tx1"/>
                </a:solidFill>
                <a:latin typeface="Arial" panose="020B0604020202020204" pitchFamily="34" charset="0"/>
                <a:cs typeface="Arial" panose="020B0604020202020204" pitchFamily="34" charset="0"/>
              </a:rPr>
              <a:t>Continue excelling in cross learning &amp; best practice via subgroups</a:t>
            </a:r>
          </a:p>
          <a:p>
            <a:endParaRPr lang="en-GB" dirty="0">
              <a:solidFill>
                <a:schemeClr val="tx1"/>
              </a:solidFill>
              <a:latin typeface="Arial" panose="020B0604020202020204" pitchFamily="34" charset="0"/>
              <a:cs typeface="Arial" panose="020B0604020202020204" pitchFamily="34" charset="0"/>
            </a:endParaRPr>
          </a:p>
          <a:p>
            <a:r>
              <a:rPr lang="en-GB" b="0" i="0" u="none" strike="noStrike" dirty="0">
                <a:solidFill>
                  <a:srgbClr val="000000"/>
                </a:solidFill>
                <a:effectLst/>
                <a:latin typeface="Arial" panose="020B0604020202020204" pitchFamily="34" charset="0"/>
              </a:rPr>
              <a:t>Primary and Secondary Care interface</a:t>
            </a:r>
          </a:p>
          <a:p>
            <a:endParaRPr lang="en-GB" dirty="0">
              <a:solidFill>
                <a:srgbClr val="000000"/>
              </a:solidFill>
              <a:latin typeface="Arial" panose="020B0604020202020204" pitchFamily="34" charset="0"/>
              <a:cs typeface="Arial" panose="020B0604020202020204" pitchFamily="34" charset="0"/>
            </a:endParaRPr>
          </a:p>
          <a:p>
            <a:r>
              <a:rPr lang="en-GB" dirty="0">
                <a:solidFill>
                  <a:srgbClr val="000000"/>
                </a:solidFill>
                <a:latin typeface="Arial" panose="020B0604020202020204" pitchFamily="34" charset="0"/>
                <a:cs typeface="Arial" panose="020B0604020202020204" pitchFamily="34" charset="0"/>
              </a:rPr>
              <a:t>Empowering greater patient control </a:t>
            </a:r>
            <a:endParaRPr lang="en-GB"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7DF8E26-9B9F-924E-B664-6D9FE15224C0}"/>
              </a:ext>
            </a:extLst>
          </p:cNvPr>
          <p:cNvPicPr>
            <a:picLocks noChangeAspect="1"/>
          </p:cNvPicPr>
          <p:nvPr/>
        </p:nvPicPr>
        <p:blipFill>
          <a:blip r:embed="rId2"/>
          <a:stretch>
            <a:fillRect/>
          </a:stretch>
        </p:blipFill>
        <p:spPr>
          <a:xfrm>
            <a:off x="8220691" y="241478"/>
            <a:ext cx="429830" cy="657388"/>
          </a:xfrm>
          <a:prstGeom prst="rect">
            <a:avLst/>
          </a:prstGeom>
        </p:spPr>
      </p:pic>
    </p:spTree>
    <p:extLst>
      <p:ext uri="{BB962C8B-B14F-4D97-AF65-F5344CB8AC3E}">
        <p14:creationId xmlns:p14="http://schemas.microsoft.com/office/powerpoint/2010/main" val="1479423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urface chart&#10;&#10;Description automatically generated">
            <a:extLst>
              <a:ext uri="{FF2B5EF4-FFF2-40B4-BE49-F238E27FC236}">
                <a16:creationId xmlns:a16="http://schemas.microsoft.com/office/drawing/2014/main" id="{72F04A99-91F1-254F-B1E3-96E59C46C1F0}"/>
              </a:ext>
            </a:extLst>
          </p:cNvPr>
          <p:cNvPicPr>
            <a:picLocks noChangeAspect="1"/>
          </p:cNvPicPr>
          <p:nvPr/>
        </p:nvPicPr>
        <p:blipFill>
          <a:blip r:embed="rId2"/>
          <a:stretch>
            <a:fillRect/>
          </a:stretch>
        </p:blipFill>
        <p:spPr>
          <a:xfrm>
            <a:off x="0" y="45217"/>
            <a:ext cx="9144000" cy="5143500"/>
          </a:xfrm>
          <a:prstGeom prst="rect">
            <a:avLst/>
          </a:prstGeom>
        </p:spPr>
      </p:pic>
      <p:sp>
        <p:nvSpPr>
          <p:cNvPr id="5" name="Content Placeholder 2">
            <a:extLst>
              <a:ext uri="{FF2B5EF4-FFF2-40B4-BE49-F238E27FC236}">
                <a16:creationId xmlns:a16="http://schemas.microsoft.com/office/drawing/2014/main" id="{67390BBA-1F1D-8E46-8813-98392D43027F}"/>
              </a:ext>
            </a:extLst>
          </p:cNvPr>
          <p:cNvSpPr txBox="1">
            <a:spLocks/>
          </p:cNvSpPr>
          <p:nvPr/>
        </p:nvSpPr>
        <p:spPr>
          <a:xfrm>
            <a:off x="1148453" y="780517"/>
            <a:ext cx="7802930" cy="3925390"/>
          </a:xfrm>
          <a:prstGeom prst="rect">
            <a:avLst/>
          </a:prstGeom>
        </p:spPr>
        <p:txBody>
          <a:bodyPr vert="horz" lIns="0" tIns="0" rIns="91440" bIns="45720" rtlCol="0" anchor="t">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92D050"/>
              </a:buClr>
              <a:buSzPct val="120000"/>
              <a:buNone/>
            </a:pPr>
            <a:r>
              <a:rPr lang="en-US" sz="1400" b="1" dirty="0"/>
              <a:t>Welcome and introductions</a:t>
            </a:r>
            <a:endParaRPr lang="en-US" sz="1400" b="1" dirty="0">
              <a:cs typeface="Calibri"/>
            </a:endParaRPr>
          </a:p>
          <a:p>
            <a:pPr marL="0" indent="0">
              <a:buClr>
                <a:srgbClr val="92D050"/>
              </a:buClr>
              <a:buSzPct val="120000"/>
              <a:buNone/>
            </a:pPr>
            <a:r>
              <a:rPr lang="en-US" sz="1400" dirty="0"/>
              <a:t>Facilitated by chair, David Williams - </a:t>
            </a:r>
            <a:r>
              <a:rPr lang="en-GB" sz="1400" dirty="0"/>
              <a:t>Head of Policy, NHS Providers</a:t>
            </a:r>
          </a:p>
          <a:p>
            <a:pPr marL="0" indent="0">
              <a:buClr>
                <a:srgbClr val="92D050"/>
              </a:buClr>
              <a:buSzPct val="120000"/>
              <a:buNone/>
            </a:pPr>
            <a:endParaRPr lang="en-US" sz="1400" dirty="0">
              <a:cs typeface="Calibri"/>
            </a:endParaRPr>
          </a:p>
          <a:p>
            <a:pPr marL="0" indent="0">
              <a:buClr>
                <a:srgbClr val="92D050"/>
              </a:buClr>
              <a:buSzPct val="120000"/>
              <a:buNone/>
            </a:pPr>
            <a:endParaRPr lang="en-US" sz="1400" b="1" dirty="0">
              <a:cs typeface="Calibri"/>
            </a:endParaRPr>
          </a:p>
          <a:p>
            <a:pPr marL="0" indent="0">
              <a:buNone/>
            </a:pPr>
            <a:r>
              <a:rPr lang="en-US" sz="1400" b="1" dirty="0"/>
              <a:t>Case study 1</a:t>
            </a:r>
            <a:r>
              <a:rPr lang="en-US" sz="1400" dirty="0"/>
              <a:t>: </a:t>
            </a:r>
            <a:r>
              <a:rPr lang="en-GB" sz="1400" b="1" dirty="0"/>
              <a:t>North East and North Cumbria (NENC) Provider Collaborative</a:t>
            </a:r>
          </a:p>
          <a:p>
            <a:pPr marL="0" indent="0">
              <a:buNone/>
            </a:pPr>
            <a:r>
              <a:rPr lang="en-GB" sz="1400" dirty="0"/>
              <a:t>Nicola Thackray, Elective Programme Director</a:t>
            </a:r>
          </a:p>
          <a:p>
            <a:pPr marL="0" indent="0">
              <a:buNone/>
            </a:pPr>
            <a:r>
              <a:rPr lang="en-GB" sz="1400" dirty="0"/>
              <a:t>Julie Turner, Director of Elective Care Recovery and Improvement</a:t>
            </a:r>
          </a:p>
          <a:p>
            <a:pPr marL="0" indent="0">
              <a:buNone/>
            </a:pPr>
            <a:endParaRPr lang="en-GB" sz="1400" dirty="0"/>
          </a:p>
          <a:p>
            <a:pPr marL="0" indent="0">
              <a:buNone/>
            </a:pPr>
            <a:endParaRPr lang="en-GB" sz="1400" dirty="0">
              <a:cs typeface="Calibri"/>
            </a:endParaRPr>
          </a:p>
          <a:p>
            <a:pPr marL="0" indent="0">
              <a:buNone/>
            </a:pPr>
            <a:r>
              <a:rPr lang="en-GB" sz="1400" b="1" dirty="0"/>
              <a:t>Case study 2: The Cheshire and Merseyside Acute and Specialist Trust Alliance (CMAST)</a:t>
            </a:r>
          </a:p>
          <a:p>
            <a:pPr marL="0" indent="0">
              <a:buNone/>
            </a:pPr>
            <a:r>
              <a:rPr lang="en-GB" sz="1400" dirty="0"/>
              <a:t>Linda Buckley, Managing Director</a:t>
            </a:r>
          </a:p>
          <a:p>
            <a:pPr marL="0" indent="0">
              <a:buNone/>
            </a:pPr>
            <a:r>
              <a:rPr lang="en-GB" sz="1400" dirty="0"/>
              <a:t>Jenny Briggs, Elective Programme Director</a:t>
            </a:r>
          </a:p>
          <a:p>
            <a:pPr marL="0" indent="0">
              <a:buNone/>
            </a:pPr>
            <a:endParaRPr lang="en-GB" sz="1400" dirty="0">
              <a:latin typeface="Calibri"/>
              <a:cs typeface="Times New Roman"/>
            </a:endParaRPr>
          </a:p>
          <a:p>
            <a:pPr marL="0" indent="0">
              <a:buNone/>
            </a:pPr>
            <a:endParaRPr lang="en-GB" sz="1400" dirty="0">
              <a:cs typeface="Calibri"/>
            </a:endParaRPr>
          </a:p>
          <a:p>
            <a:pPr marL="0" indent="0">
              <a:buNone/>
            </a:pPr>
            <a:r>
              <a:rPr lang="en-GB" sz="1400" b="1" dirty="0"/>
              <a:t>Interactive Q&amp;A</a:t>
            </a:r>
            <a:endParaRPr lang="en-GB" sz="1400" dirty="0">
              <a:cs typeface="Calibri"/>
            </a:endParaRPr>
          </a:p>
          <a:p>
            <a:pPr marL="0" indent="0">
              <a:buNone/>
            </a:pPr>
            <a:r>
              <a:rPr lang="en-GB" sz="1400" dirty="0"/>
              <a:t>Facilitated by the chair</a:t>
            </a:r>
            <a:endParaRPr lang="en-GB" sz="1400" dirty="0">
              <a:cs typeface="Calibri"/>
            </a:endParaRPr>
          </a:p>
          <a:p>
            <a:pPr marL="0" indent="0">
              <a:buClr>
                <a:srgbClr val="F0532D"/>
              </a:buClr>
              <a:buNone/>
            </a:pPr>
            <a:endParaRPr lang="en-GB" sz="1800" dirty="0">
              <a:cs typeface="Calibri"/>
            </a:endParaRPr>
          </a:p>
          <a:p>
            <a:pPr marL="217170" lvl="1" indent="0">
              <a:buClr>
                <a:srgbClr val="F0532D"/>
              </a:buClr>
              <a:buNone/>
            </a:pPr>
            <a:endParaRPr lang="en-US" sz="1800" b="1" dirty="0">
              <a:cs typeface="Calibri"/>
            </a:endParaRPr>
          </a:p>
          <a:p>
            <a:pPr marL="217170" lvl="1" indent="0">
              <a:buClr>
                <a:srgbClr val="92D050"/>
              </a:buClr>
              <a:buSzPct val="120000"/>
              <a:buNone/>
            </a:pPr>
            <a:endParaRPr lang="en-US" sz="1600" dirty="0">
              <a:cs typeface="Calibri"/>
            </a:endParaRPr>
          </a:p>
          <a:p>
            <a:pPr marL="426720" lvl="1">
              <a:buClr>
                <a:srgbClr val="92D050"/>
              </a:buClr>
              <a:buSzPct val="120000"/>
            </a:pPr>
            <a:endParaRPr lang="en-US" sz="1600" dirty="0">
              <a:cs typeface="Calibri"/>
            </a:endParaRPr>
          </a:p>
        </p:txBody>
      </p:sp>
      <p:sp>
        <p:nvSpPr>
          <p:cNvPr id="2" name="TextBox 1">
            <a:extLst>
              <a:ext uri="{FF2B5EF4-FFF2-40B4-BE49-F238E27FC236}">
                <a16:creationId xmlns:a16="http://schemas.microsoft.com/office/drawing/2014/main" id="{E3985B3A-CAF6-4F1D-FD14-3AF2E48E3EF3}"/>
              </a:ext>
            </a:extLst>
          </p:cNvPr>
          <p:cNvSpPr txBox="1"/>
          <p:nvPr/>
        </p:nvSpPr>
        <p:spPr>
          <a:xfrm>
            <a:off x="916669" y="45217"/>
            <a:ext cx="5707117" cy="800219"/>
          </a:xfrm>
          <a:prstGeom prst="rect">
            <a:avLst/>
          </a:prstGeom>
          <a:noFill/>
        </p:spPr>
        <p:txBody>
          <a:bodyPr wrap="square" rtlCol="0">
            <a:spAutoFit/>
          </a:bodyPr>
          <a:lstStyle/>
          <a:p>
            <a:r>
              <a:rPr lang="en-US" sz="2800" spc="-100">
                <a:solidFill>
                  <a:schemeClr val="accent6"/>
                </a:solidFill>
              </a:rPr>
              <a:t>Agenda</a:t>
            </a:r>
          </a:p>
          <a:p>
            <a:endParaRPr lang="en-GB"/>
          </a:p>
        </p:txBody>
      </p:sp>
    </p:spTree>
    <p:extLst>
      <p:ext uri="{BB962C8B-B14F-4D97-AF65-F5344CB8AC3E}">
        <p14:creationId xmlns:p14="http://schemas.microsoft.com/office/powerpoint/2010/main" val="1107843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65DD0-7D1B-CEA4-4569-7C23A6FC442B}"/>
              </a:ext>
            </a:extLst>
          </p:cNvPr>
          <p:cNvSpPr>
            <a:spLocks noGrp="1"/>
          </p:cNvSpPr>
          <p:nvPr>
            <p:ph type="title"/>
          </p:nvPr>
        </p:nvSpPr>
        <p:spPr>
          <a:xfrm>
            <a:off x="482119" y="84333"/>
            <a:ext cx="8179761" cy="994172"/>
          </a:xfrm>
        </p:spPr>
        <p:txBody>
          <a:bodyPr/>
          <a:lstStyle/>
          <a:p>
            <a:r>
              <a:rPr lang="en-GB" b="1"/>
              <a:t>Future Success</a:t>
            </a:r>
            <a:r>
              <a:rPr lang="en-GB"/>
              <a:t> – </a:t>
            </a:r>
            <a:r>
              <a:rPr lang="en-GB" b="1"/>
              <a:t>what will look different?</a:t>
            </a:r>
          </a:p>
        </p:txBody>
      </p:sp>
      <p:sp>
        <p:nvSpPr>
          <p:cNvPr id="3" name="Content Placeholder 2">
            <a:extLst>
              <a:ext uri="{FF2B5EF4-FFF2-40B4-BE49-F238E27FC236}">
                <a16:creationId xmlns:a16="http://schemas.microsoft.com/office/drawing/2014/main" id="{2E20D624-7714-90B3-E3C3-A09CF70A1378}"/>
              </a:ext>
            </a:extLst>
          </p:cNvPr>
          <p:cNvSpPr>
            <a:spLocks noGrp="1"/>
          </p:cNvSpPr>
          <p:nvPr>
            <p:ph sz="quarter" idx="13"/>
          </p:nvPr>
        </p:nvSpPr>
        <p:spPr>
          <a:xfrm>
            <a:off x="545725" y="1016218"/>
            <a:ext cx="7811276" cy="3782088"/>
          </a:xfrm>
        </p:spPr>
        <p:txBody>
          <a:bodyPr>
            <a:normAutofit fontScale="62500" lnSpcReduction="20000"/>
          </a:bodyPr>
          <a:lstStyle/>
          <a:p>
            <a:pPr marL="0" indent="0">
              <a:lnSpc>
                <a:spcPct val="120000"/>
              </a:lnSpc>
              <a:buNone/>
            </a:pPr>
            <a:r>
              <a:rPr lang="en-GB" b="1" dirty="0">
                <a:solidFill>
                  <a:schemeClr val="tx1"/>
                </a:solidFill>
                <a:latin typeface="Arial" panose="020B0604020202020204" pitchFamily="34" charset="0"/>
                <a:cs typeface="Arial" panose="020B0604020202020204" pitchFamily="34" charset="0"/>
              </a:rPr>
              <a:t>Organisations</a:t>
            </a:r>
            <a:endParaRPr lang="en-GB" dirty="0">
              <a:solidFill>
                <a:schemeClr val="tx1"/>
              </a:solidFill>
              <a:latin typeface="Arial" panose="020B0604020202020204" pitchFamily="34" charset="0"/>
              <a:cs typeface="Arial" panose="020B0604020202020204" pitchFamily="34" charset="0"/>
            </a:endParaRPr>
          </a:p>
          <a:p>
            <a:pPr>
              <a:lnSpc>
                <a:spcPct val="120000"/>
              </a:lnSpc>
            </a:pPr>
            <a:r>
              <a:rPr lang="en-GB" dirty="0">
                <a:solidFill>
                  <a:schemeClr val="tx1"/>
                </a:solidFill>
                <a:latin typeface="Arial" panose="020B0604020202020204" pitchFamily="34" charset="0"/>
                <a:cs typeface="Arial" panose="020B0604020202020204" pitchFamily="34" charset="0"/>
              </a:rPr>
              <a:t>Achieving national planning guidance standards; RTT improved performance</a:t>
            </a:r>
          </a:p>
          <a:p>
            <a:pPr>
              <a:lnSpc>
                <a:spcPct val="120000"/>
              </a:lnSpc>
            </a:pPr>
            <a:r>
              <a:rPr lang="en-GB" dirty="0">
                <a:solidFill>
                  <a:schemeClr val="tx1"/>
                </a:solidFill>
                <a:latin typeface="Arial" panose="020B0604020202020204" pitchFamily="34" charset="0"/>
                <a:cs typeface="Arial" panose="020B0604020202020204" pitchFamily="34" charset="0"/>
              </a:rPr>
              <a:t>Improved organisation, productivity and workforce resilience</a:t>
            </a:r>
          </a:p>
          <a:p>
            <a:pPr>
              <a:lnSpc>
                <a:spcPct val="120000"/>
              </a:lnSpc>
            </a:pPr>
            <a:r>
              <a:rPr lang="en-GB" dirty="0">
                <a:solidFill>
                  <a:schemeClr val="tx1"/>
                </a:solidFill>
                <a:latin typeface="Arial" panose="020B0604020202020204" pitchFamily="34" charset="0"/>
                <a:cs typeface="Arial" panose="020B0604020202020204" pitchFamily="34" charset="0"/>
              </a:rPr>
              <a:t>Digitally enabled systems</a:t>
            </a:r>
          </a:p>
          <a:p>
            <a:pPr marL="0" indent="0">
              <a:lnSpc>
                <a:spcPct val="120000"/>
              </a:lnSpc>
              <a:buNone/>
            </a:pPr>
            <a:r>
              <a:rPr lang="en-GB" b="1" dirty="0">
                <a:solidFill>
                  <a:schemeClr val="tx1"/>
                </a:solidFill>
                <a:latin typeface="Arial" panose="020B0604020202020204" pitchFamily="34" charset="0"/>
                <a:cs typeface="Arial" panose="020B0604020202020204" pitchFamily="34" charset="0"/>
              </a:rPr>
              <a:t>Patients</a:t>
            </a:r>
            <a:r>
              <a:rPr lang="en-GB" dirty="0">
                <a:solidFill>
                  <a:schemeClr val="tx1"/>
                </a:solidFill>
                <a:latin typeface="Arial" panose="020B0604020202020204" pitchFamily="34" charset="0"/>
                <a:cs typeface="Arial" panose="020B0604020202020204" pitchFamily="34" charset="0"/>
              </a:rPr>
              <a:t> </a:t>
            </a:r>
          </a:p>
          <a:p>
            <a:pPr>
              <a:lnSpc>
                <a:spcPct val="120000"/>
              </a:lnSpc>
            </a:pPr>
            <a:r>
              <a:rPr lang="en-GB" dirty="0">
                <a:solidFill>
                  <a:schemeClr val="tx1"/>
                </a:solidFill>
                <a:latin typeface="Arial" panose="020B0604020202020204" pitchFamily="34" charset="0"/>
                <a:cs typeface="Arial" panose="020B0604020202020204" pitchFamily="34" charset="0"/>
              </a:rPr>
              <a:t>Improved access, reduced waiting times and timely access to treatment leading to improved clinical outcomes</a:t>
            </a:r>
          </a:p>
          <a:p>
            <a:pPr>
              <a:lnSpc>
                <a:spcPct val="120000"/>
              </a:lnSpc>
            </a:pPr>
            <a:r>
              <a:rPr lang="en-GB" dirty="0">
                <a:solidFill>
                  <a:schemeClr val="tx1"/>
                </a:solidFill>
                <a:latin typeface="Arial" panose="020B0604020202020204" pitchFamily="34" charset="0"/>
                <a:cs typeface="Arial" panose="020B0604020202020204" pitchFamily="34" charset="0"/>
              </a:rPr>
              <a:t>Improved choice, personalisation and experience</a:t>
            </a:r>
          </a:p>
          <a:p>
            <a:pPr marL="0" indent="0">
              <a:lnSpc>
                <a:spcPct val="120000"/>
              </a:lnSpc>
              <a:buNone/>
            </a:pPr>
            <a:r>
              <a:rPr lang="en-GB" b="1" dirty="0">
                <a:solidFill>
                  <a:schemeClr val="tx1"/>
                </a:solidFill>
                <a:latin typeface="Arial" panose="020B0604020202020204" pitchFamily="34" charset="0"/>
                <a:cs typeface="Arial" panose="020B0604020202020204" pitchFamily="34" charset="0"/>
              </a:rPr>
              <a:t>System</a:t>
            </a:r>
            <a:endParaRPr lang="en-GB" dirty="0">
              <a:solidFill>
                <a:schemeClr val="tx1"/>
              </a:solidFill>
              <a:latin typeface="Arial" panose="020B0604020202020204" pitchFamily="34" charset="0"/>
              <a:cs typeface="Arial" panose="020B0604020202020204" pitchFamily="34" charset="0"/>
            </a:endParaRPr>
          </a:p>
          <a:p>
            <a:pPr>
              <a:lnSpc>
                <a:spcPct val="120000"/>
              </a:lnSpc>
            </a:pPr>
            <a:r>
              <a:rPr lang="en-GB" dirty="0">
                <a:solidFill>
                  <a:schemeClr val="tx1"/>
                </a:solidFill>
                <a:latin typeface="Arial" panose="020B0604020202020204" pitchFamily="34" charset="0"/>
                <a:cs typeface="Arial" panose="020B0604020202020204" pitchFamily="34" charset="0"/>
              </a:rPr>
              <a:t>Greater collaboration and integration, driving strong system leadership</a:t>
            </a:r>
          </a:p>
          <a:p>
            <a:pPr>
              <a:lnSpc>
                <a:spcPct val="120000"/>
              </a:lnSpc>
            </a:pPr>
            <a:r>
              <a:rPr lang="en-GB" dirty="0">
                <a:solidFill>
                  <a:schemeClr val="tx1"/>
                </a:solidFill>
                <a:latin typeface="Arial" panose="020B0604020202020204" pitchFamily="34" charset="0"/>
                <a:cs typeface="Arial" panose="020B0604020202020204" pitchFamily="34" charset="0"/>
              </a:rPr>
              <a:t>Securing system resilience using the elective surgical hubs</a:t>
            </a:r>
          </a:p>
          <a:p>
            <a:pPr>
              <a:lnSpc>
                <a:spcPct val="120000"/>
              </a:lnSpc>
            </a:pPr>
            <a:r>
              <a:rPr lang="en-GB" dirty="0">
                <a:solidFill>
                  <a:schemeClr val="tx1"/>
                </a:solidFill>
                <a:latin typeface="Arial" panose="020B0604020202020204" pitchFamily="34" charset="0"/>
                <a:cs typeface="Arial" panose="020B0604020202020204" pitchFamily="34" charset="0"/>
              </a:rPr>
              <a:t>Strong narrative around improvement and system recovery savings </a:t>
            </a:r>
          </a:p>
          <a:p>
            <a:endParaRPr lang="en-GB" dirty="0"/>
          </a:p>
        </p:txBody>
      </p:sp>
      <p:pic>
        <p:nvPicPr>
          <p:cNvPr id="4" name="Picture 3">
            <a:extLst>
              <a:ext uri="{FF2B5EF4-FFF2-40B4-BE49-F238E27FC236}">
                <a16:creationId xmlns:a16="http://schemas.microsoft.com/office/drawing/2014/main" id="{0A4D66BE-3C73-9E46-9D6A-67EBAC1920A7}"/>
              </a:ext>
            </a:extLst>
          </p:cNvPr>
          <p:cNvPicPr>
            <a:picLocks noChangeAspect="1"/>
          </p:cNvPicPr>
          <p:nvPr/>
        </p:nvPicPr>
        <p:blipFill>
          <a:blip r:embed="rId2"/>
          <a:stretch>
            <a:fillRect/>
          </a:stretch>
        </p:blipFill>
        <p:spPr>
          <a:xfrm>
            <a:off x="8277256" y="309175"/>
            <a:ext cx="609758" cy="480771"/>
          </a:xfrm>
          <a:prstGeom prst="rect">
            <a:avLst/>
          </a:prstGeom>
        </p:spPr>
      </p:pic>
    </p:spTree>
    <p:extLst>
      <p:ext uri="{BB962C8B-B14F-4D97-AF65-F5344CB8AC3E}">
        <p14:creationId xmlns:p14="http://schemas.microsoft.com/office/powerpoint/2010/main" val="2267918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7436A-529F-7299-6A8D-3871AD7ED9F8}"/>
              </a:ext>
            </a:extLst>
          </p:cNvPr>
          <p:cNvSpPr>
            <a:spLocks noGrp="1"/>
          </p:cNvSpPr>
          <p:nvPr>
            <p:ph type="title"/>
          </p:nvPr>
        </p:nvSpPr>
        <p:spPr>
          <a:xfrm>
            <a:off x="628650" y="162340"/>
            <a:ext cx="7886700" cy="994172"/>
          </a:xfrm>
        </p:spPr>
        <p:txBody>
          <a:bodyPr/>
          <a:lstStyle/>
          <a:p>
            <a:r>
              <a:rPr lang="en-US" b="1" dirty="0"/>
              <a:t>Key Messages </a:t>
            </a:r>
          </a:p>
        </p:txBody>
      </p:sp>
      <p:sp>
        <p:nvSpPr>
          <p:cNvPr id="3" name="Content Placeholder 2">
            <a:extLst>
              <a:ext uri="{FF2B5EF4-FFF2-40B4-BE49-F238E27FC236}">
                <a16:creationId xmlns:a16="http://schemas.microsoft.com/office/drawing/2014/main" id="{5652A1C6-7B95-0862-1012-AD797E3671B6}"/>
              </a:ext>
            </a:extLst>
          </p:cNvPr>
          <p:cNvSpPr>
            <a:spLocks noGrp="1"/>
          </p:cNvSpPr>
          <p:nvPr>
            <p:ph sz="quarter" idx="13"/>
          </p:nvPr>
        </p:nvSpPr>
        <p:spPr>
          <a:xfrm>
            <a:off x="628650" y="1268017"/>
            <a:ext cx="7886700" cy="3368588"/>
          </a:xfrm>
        </p:spPr>
        <p:txBody>
          <a:bodyPr/>
          <a:lstStyle/>
          <a:p>
            <a:pPr>
              <a:lnSpc>
                <a:spcPct val="100000"/>
              </a:lnSpc>
            </a:pPr>
            <a:r>
              <a:rPr lang="en-US" dirty="0">
                <a:solidFill>
                  <a:schemeClr val="tx1"/>
                </a:solidFill>
                <a:latin typeface="Arial" panose="020B0604020202020204" pitchFamily="34" charset="0"/>
                <a:cs typeface="Arial" panose="020B0604020202020204" pitchFamily="34" charset="0"/>
              </a:rPr>
              <a:t>Using the people we have well and getting their commitment i.e. a triumvirate approach – CEO/SRO, Lead Director, Programme Lead</a:t>
            </a:r>
          </a:p>
          <a:p>
            <a:pPr>
              <a:lnSpc>
                <a:spcPct val="100000"/>
              </a:lnSpc>
            </a:pPr>
            <a:r>
              <a:rPr lang="en-US" dirty="0">
                <a:solidFill>
                  <a:schemeClr val="tx1"/>
                </a:solidFill>
                <a:latin typeface="Arial" panose="020B0604020202020204" pitchFamily="34" charset="0"/>
                <a:cs typeface="Arial" panose="020B0604020202020204" pitchFamily="34" charset="0"/>
              </a:rPr>
              <a:t>Drawing in our COOs to drive forward the subgroups</a:t>
            </a:r>
          </a:p>
          <a:p>
            <a:pPr>
              <a:lnSpc>
                <a:spcPct val="100000"/>
              </a:lnSpc>
            </a:pPr>
            <a:r>
              <a:rPr lang="en-US" dirty="0">
                <a:solidFill>
                  <a:schemeClr val="tx1"/>
                </a:solidFill>
                <a:latin typeface="Arial" panose="020B0604020202020204" pitchFamily="34" charset="0"/>
                <a:cs typeface="Arial" panose="020B0604020202020204" pitchFamily="34" charset="0"/>
              </a:rPr>
              <a:t>Creating the space for psychological safety – trusting and having open and honest discussions</a:t>
            </a:r>
          </a:p>
          <a:p>
            <a:pPr>
              <a:lnSpc>
                <a:spcPct val="100000"/>
              </a:lnSpc>
            </a:pPr>
            <a:r>
              <a:rPr lang="en-US">
                <a:solidFill>
                  <a:schemeClr val="tx1"/>
                </a:solidFill>
                <a:latin typeface="Arial" panose="020B0604020202020204" pitchFamily="34" charset="0"/>
                <a:cs typeface="Arial" panose="020B0604020202020204" pitchFamily="34" charset="0"/>
              </a:rPr>
              <a:t>Really valuing personal connections and strong </a:t>
            </a:r>
            <a:r>
              <a:rPr lang="en-US" dirty="0">
                <a:solidFill>
                  <a:schemeClr val="tx1"/>
                </a:solidFill>
                <a:latin typeface="Arial" panose="020B0604020202020204" pitchFamily="34" charset="0"/>
                <a:cs typeface="Arial" panose="020B0604020202020204" pitchFamily="34" charset="0"/>
              </a:rPr>
              <a:t>individual relationships</a:t>
            </a:r>
          </a:p>
          <a:p>
            <a:pPr>
              <a:lnSpc>
                <a:spcPct val="100000"/>
              </a:lnSpc>
            </a:pPr>
            <a:endParaRPr lang="en-US"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04B43A0-3E99-A845-A7EF-D67286DB89FE}"/>
              </a:ext>
            </a:extLst>
          </p:cNvPr>
          <p:cNvPicPr>
            <a:picLocks noChangeAspect="1"/>
          </p:cNvPicPr>
          <p:nvPr/>
        </p:nvPicPr>
        <p:blipFill>
          <a:blip r:embed="rId2"/>
          <a:stretch>
            <a:fillRect/>
          </a:stretch>
        </p:blipFill>
        <p:spPr>
          <a:xfrm>
            <a:off x="8155148" y="273844"/>
            <a:ext cx="568892" cy="771165"/>
          </a:xfrm>
          <a:prstGeom prst="rect">
            <a:avLst/>
          </a:prstGeom>
        </p:spPr>
      </p:pic>
    </p:spTree>
    <p:extLst>
      <p:ext uri="{BB962C8B-B14F-4D97-AF65-F5344CB8AC3E}">
        <p14:creationId xmlns:p14="http://schemas.microsoft.com/office/powerpoint/2010/main" val="598729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a:extLst>
              <a:ext uri="{FF2B5EF4-FFF2-40B4-BE49-F238E27FC236}">
                <a16:creationId xmlns:a16="http://schemas.microsoft.com/office/drawing/2014/main" id="{A69B1528-2A5D-CB04-8325-A15E0DD02CFE}"/>
              </a:ext>
            </a:extLst>
          </p:cNvPr>
          <p:cNvSpPr>
            <a:spLocks noChangeAspect="1" noChangeArrowheads="1"/>
          </p:cNvSpPr>
          <p:nvPr/>
        </p:nvSpPr>
        <p:spPr bwMode="auto">
          <a:xfrm>
            <a:off x="473481" y="218230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GB" sz="1350">
              <a:solidFill>
                <a:prstClr val="black"/>
              </a:solidFill>
              <a:latin typeface="Calibri" panose="020F0502020204030204"/>
            </a:endParaRPr>
          </a:p>
        </p:txBody>
      </p:sp>
      <p:sp>
        <p:nvSpPr>
          <p:cNvPr id="8" name="Rectangle 5">
            <a:extLst>
              <a:ext uri="{FF2B5EF4-FFF2-40B4-BE49-F238E27FC236}">
                <a16:creationId xmlns:a16="http://schemas.microsoft.com/office/drawing/2014/main" id="{B4B6601E-39C8-5452-C391-163431721438}"/>
              </a:ext>
            </a:extLst>
          </p:cNvPr>
          <p:cNvSpPr>
            <a:spLocks noChangeArrowheads="1"/>
          </p:cNvSpPr>
          <p:nvPr/>
        </p:nvSpPr>
        <p:spPr bwMode="auto">
          <a:xfrm>
            <a:off x="5636419" y="3355742"/>
            <a:ext cx="3204720" cy="373149"/>
          </a:xfrm>
          <a:prstGeom prst="rect">
            <a:avLst/>
          </a:prstGeom>
          <a:noFill/>
          <a:ln>
            <a:noFill/>
          </a:ln>
          <a:effectLst/>
        </p:spPr>
        <p:txBody>
          <a:bodyPr vert="horz" wrap="square" lIns="68580" tIns="95220" rIns="68580" bIns="0" numCol="1" anchor="ctr" anchorCtr="0" compatLnSpc="1">
            <a:prstTxWarp prst="textNoShape">
              <a:avLst/>
            </a:prstTxWarp>
            <a:spAutoFit/>
          </a:bodyPr>
          <a:lstStyle/>
          <a:p>
            <a:pPr algn="ctr" defTabSz="685800" eaLnBrk="0" fontAlgn="base" hangingPunct="0">
              <a:spcBef>
                <a:spcPct val="0"/>
              </a:spcBef>
              <a:spcAft>
                <a:spcPct val="0"/>
              </a:spcAft>
            </a:pPr>
            <a:r>
              <a:rPr lang="en-US" altLang="en-US" b="1">
                <a:solidFill>
                  <a:srgbClr val="4C216D"/>
                </a:solidFill>
                <a:latin typeface="Gilroy ExtraBold"/>
                <a:hlinkClick r:id="rId2">
                  <a:extLst>
                    <a:ext uri="{A12FA001-AC4F-418D-AE19-62706E023703}">
                      <ahyp:hlinkClr xmlns:ahyp="http://schemas.microsoft.com/office/drawing/2018/hyperlinkcolor" val="tx"/>
                    </a:ext>
                  </a:extLst>
                </a:hlinkClick>
              </a:rPr>
              <a:t>nenc.providercomms@nhs.net</a:t>
            </a:r>
            <a:endParaRPr lang="en-US" altLang="en-US" b="1">
              <a:solidFill>
                <a:srgbClr val="4C216D"/>
              </a:solidFill>
              <a:latin typeface="Gilroy ExtraBold"/>
            </a:endParaRPr>
          </a:p>
        </p:txBody>
      </p:sp>
      <p:sp>
        <p:nvSpPr>
          <p:cNvPr id="9" name="Title 1">
            <a:extLst>
              <a:ext uri="{FF2B5EF4-FFF2-40B4-BE49-F238E27FC236}">
                <a16:creationId xmlns:a16="http://schemas.microsoft.com/office/drawing/2014/main" id="{5B54E8ED-5655-16AB-FCE6-FA670D1B533F}"/>
              </a:ext>
            </a:extLst>
          </p:cNvPr>
          <p:cNvSpPr>
            <a:spLocks noGrp="1"/>
          </p:cNvSpPr>
          <p:nvPr>
            <p:ph type="title"/>
          </p:nvPr>
        </p:nvSpPr>
        <p:spPr>
          <a:xfrm>
            <a:off x="279644" y="157765"/>
            <a:ext cx="7886700" cy="837707"/>
          </a:xfrm>
        </p:spPr>
        <p:txBody>
          <a:bodyPr/>
          <a:lstStyle/>
          <a:p>
            <a:r>
              <a:rPr lang="en-US" b="1"/>
              <a:t>Contact Us</a:t>
            </a:r>
          </a:p>
        </p:txBody>
      </p:sp>
      <p:pic>
        <p:nvPicPr>
          <p:cNvPr id="2" name="Picture 1" descr="A blue circle with a white letter f in it&#10;&#10;Description automatically generated">
            <a:extLst>
              <a:ext uri="{FF2B5EF4-FFF2-40B4-BE49-F238E27FC236}">
                <a16:creationId xmlns:a16="http://schemas.microsoft.com/office/drawing/2014/main" id="{EAD9C938-DD9B-6B09-80EA-0BCE3614EB14}"/>
              </a:ext>
            </a:extLst>
          </p:cNvPr>
          <p:cNvPicPr>
            <a:picLocks noChangeAspect="1"/>
          </p:cNvPicPr>
          <p:nvPr/>
        </p:nvPicPr>
        <p:blipFill>
          <a:blip r:embed="rId3"/>
          <a:stretch>
            <a:fillRect/>
          </a:stretch>
        </p:blipFill>
        <p:spPr>
          <a:xfrm>
            <a:off x="289322" y="1460898"/>
            <a:ext cx="828675" cy="835819"/>
          </a:xfrm>
          <a:prstGeom prst="rect">
            <a:avLst/>
          </a:prstGeom>
        </p:spPr>
      </p:pic>
      <p:pic>
        <p:nvPicPr>
          <p:cNvPr id="3" name="Picture 2" descr="A qr code on a white background&#10;&#10;Description automatically generated">
            <a:extLst>
              <a:ext uri="{FF2B5EF4-FFF2-40B4-BE49-F238E27FC236}">
                <a16:creationId xmlns:a16="http://schemas.microsoft.com/office/drawing/2014/main" id="{12867549-3845-ED63-30C2-D7F61C38207B}"/>
              </a:ext>
            </a:extLst>
          </p:cNvPr>
          <p:cNvPicPr>
            <a:picLocks noChangeAspect="1"/>
          </p:cNvPicPr>
          <p:nvPr/>
        </p:nvPicPr>
        <p:blipFill>
          <a:blip r:embed="rId4"/>
          <a:stretch>
            <a:fillRect/>
          </a:stretch>
        </p:blipFill>
        <p:spPr>
          <a:xfrm>
            <a:off x="1293019" y="1318023"/>
            <a:ext cx="1057275" cy="1092994"/>
          </a:xfrm>
          <a:prstGeom prst="rect">
            <a:avLst/>
          </a:prstGeom>
        </p:spPr>
      </p:pic>
      <p:pic>
        <p:nvPicPr>
          <p:cNvPr id="4" name="Picture 3" descr="A logo of a camera&#10;&#10;Description automatically generated">
            <a:extLst>
              <a:ext uri="{FF2B5EF4-FFF2-40B4-BE49-F238E27FC236}">
                <a16:creationId xmlns:a16="http://schemas.microsoft.com/office/drawing/2014/main" id="{6556BF92-0C2E-B4D8-2367-533BD6FA5AF4}"/>
              </a:ext>
            </a:extLst>
          </p:cNvPr>
          <p:cNvPicPr>
            <a:picLocks noChangeAspect="1"/>
          </p:cNvPicPr>
          <p:nvPr/>
        </p:nvPicPr>
        <p:blipFill>
          <a:blip r:embed="rId5"/>
          <a:stretch>
            <a:fillRect/>
          </a:stretch>
        </p:blipFill>
        <p:spPr>
          <a:xfrm>
            <a:off x="3118247" y="1460898"/>
            <a:ext cx="828675" cy="835819"/>
          </a:xfrm>
          <a:prstGeom prst="rect">
            <a:avLst/>
          </a:prstGeom>
        </p:spPr>
      </p:pic>
      <p:pic>
        <p:nvPicPr>
          <p:cNvPr id="5" name="Picture 4" descr="A qr code on a white background&#10;&#10;Description automatically generated">
            <a:extLst>
              <a:ext uri="{FF2B5EF4-FFF2-40B4-BE49-F238E27FC236}">
                <a16:creationId xmlns:a16="http://schemas.microsoft.com/office/drawing/2014/main" id="{4C2A4588-2299-8EF5-FCF1-56666320F8CB}"/>
              </a:ext>
            </a:extLst>
          </p:cNvPr>
          <p:cNvPicPr>
            <a:picLocks noChangeAspect="1"/>
          </p:cNvPicPr>
          <p:nvPr/>
        </p:nvPicPr>
        <p:blipFill>
          <a:blip r:embed="rId6"/>
          <a:stretch>
            <a:fillRect/>
          </a:stretch>
        </p:blipFill>
        <p:spPr>
          <a:xfrm>
            <a:off x="4221956" y="1321594"/>
            <a:ext cx="1057275" cy="1085850"/>
          </a:xfrm>
          <a:prstGeom prst="rect">
            <a:avLst/>
          </a:prstGeom>
        </p:spPr>
      </p:pic>
      <p:pic>
        <p:nvPicPr>
          <p:cNvPr id="11" name="Picture 10" descr="A black x on a black background&#10;&#10;Description automatically generated">
            <a:extLst>
              <a:ext uri="{FF2B5EF4-FFF2-40B4-BE49-F238E27FC236}">
                <a16:creationId xmlns:a16="http://schemas.microsoft.com/office/drawing/2014/main" id="{FF7AC4FB-F595-49C6-4A83-1B2BACB078FF}"/>
              </a:ext>
            </a:extLst>
          </p:cNvPr>
          <p:cNvPicPr>
            <a:picLocks noChangeAspect="1"/>
          </p:cNvPicPr>
          <p:nvPr/>
        </p:nvPicPr>
        <p:blipFill>
          <a:blip r:embed="rId7"/>
          <a:stretch>
            <a:fillRect/>
          </a:stretch>
        </p:blipFill>
        <p:spPr>
          <a:xfrm>
            <a:off x="110729" y="3454003"/>
            <a:ext cx="1178719" cy="642938"/>
          </a:xfrm>
          <a:prstGeom prst="rect">
            <a:avLst/>
          </a:prstGeom>
        </p:spPr>
      </p:pic>
      <p:pic>
        <p:nvPicPr>
          <p:cNvPr id="12" name="Picture 11" descr="A qr code on a white background&#10;&#10;Description automatically generated">
            <a:extLst>
              <a:ext uri="{FF2B5EF4-FFF2-40B4-BE49-F238E27FC236}">
                <a16:creationId xmlns:a16="http://schemas.microsoft.com/office/drawing/2014/main" id="{BAA051F7-DF8C-3299-B6DD-6922FA67C9C3}"/>
              </a:ext>
            </a:extLst>
          </p:cNvPr>
          <p:cNvPicPr>
            <a:picLocks noChangeAspect="1"/>
          </p:cNvPicPr>
          <p:nvPr/>
        </p:nvPicPr>
        <p:blipFill>
          <a:blip r:embed="rId8"/>
          <a:stretch>
            <a:fillRect/>
          </a:stretch>
        </p:blipFill>
        <p:spPr>
          <a:xfrm>
            <a:off x="1293019" y="3225404"/>
            <a:ext cx="1057275" cy="1092994"/>
          </a:xfrm>
          <a:prstGeom prst="rect">
            <a:avLst/>
          </a:prstGeom>
        </p:spPr>
      </p:pic>
      <p:pic>
        <p:nvPicPr>
          <p:cNvPr id="14" name="Picture 13" descr="A blue square with white letters&#10;&#10;Description automatically generated">
            <a:extLst>
              <a:ext uri="{FF2B5EF4-FFF2-40B4-BE49-F238E27FC236}">
                <a16:creationId xmlns:a16="http://schemas.microsoft.com/office/drawing/2014/main" id="{22F325E6-C2CE-D363-0531-7A50964AE09E}"/>
              </a:ext>
            </a:extLst>
          </p:cNvPr>
          <p:cNvPicPr>
            <a:picLocks noChangeAspect="1"/>
          </p:cNvPicPr>
          <p:nvPr/>
        </p:nvPicPr>
        <p:blipFill>
          <a:blip r:embed="rId9"/>
          <a:stretch>
            <a:fillRect/>
          </a:stretch>
        </p:blipFill>
        <p:spPr>
          <a:xfrm>
            <a:off x="3118247" y="3353991"/>
            <a:ext cx="828675" cy="835819"/>
          </a:xfrm>
          <a:prstGeom prst="rect">
            <a:avLst/>
          </a:prstGeom>
        </p:spPr>
      </p:pic>
      <p:pic>
        <p:nvPicPr>
          <p:cNvPr id="16" name="Picture 15" descr="A qr code on a white background&#10;&#10;Description automatically generated">
            <a:extLst>
              <a:ext uri="{FF2B5EF4-FFF2-40B4-BE49-F238E27FC236}">
                <a16:creationId xmlns:a16="http://schemas.microsoft.com/office/drawing/2014/main" id="{AA405870-DFB7-D62B-B15C-D51ABBDE2B91}"/>
              </a:ext>
            </a:extLst>
          </p:cNvPr>
          <p:cNvPicPr>
            <a:picLocks noChangeAspect="1"/>
          </p:cNvPicPr>
          <p:nvPr/>
        </p:nvPicPr>
        <p:blipFill>
          <a:blip r:embed="rId10"/>
          <a:stretch>
            <a:fillRect/>
          </a:stretch>
        </p:blipFill>
        <p:spPr>
          <a:xfrm>
            <a:off x="4221956" y="3225404"/>
            <a:ext cx="1057275" cy="1092994"/>
          </a:xfrm>
          <a:prstGeom prst="rect">
            <a:avLst/>
          </a:prstGeom>
        </p:spPr>
      </p:pic>
      <p:pic>
        <p:nvPicPr>
          <p:cNvPr id="17" name="Picture 16" descr="A black square with a black background&#10;&#10;Description automatically generated">
            <a:extLst>
              <a:ext uri="{FF2B5EF4-FFF2-40B4-BE49-F238E27FC236}">
                <a16:creationId xmlns:a16="http://schemas.microsoft.com/office/drawing/2014/main" id="{1583E4A8-80A0-2D6C-3B0F-0763297DDDDD}"/>
              </a:ext>
            </a:extLst>
          </p:cNvPr>
          <p:cNvPicPr>
            <a:picLocks noChangeAspect="1"/>
          </p:cNvPicPr>
          <p:nvPr/>
        </p:nvPicPr>
        <p:blipFill>
          <a:blip r:embed="rId11"/>
          <a:stretch>
            <a:fillRect/>
          </a:stretch>
        </p:blipFill>
        <p:spPr>
          <a:xfrm>
            <a:off x="6397268" y="2035969"/>
            <a:ext cx="1685847" cy="1193006"/>
          </a:xfrm>
          <a:prstGeom prst="rect">
            <a:avLst/>
          </a:prstGeom>
        </p:spPr>
      </p:pic>
    </p:spTree>
    <p:extLst>
      <p:ext uri="{BB962C8B-B14F-4D97-AF65-F5344CB8AC3E}">
        <p14:creationId xmlns:p14="http://schemas.microsoft.com/office/powerpoint/2010/main" val="227018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pPr marL="0" indent="0">
              <a:buNone/>
            </a:pPr>
            <a:r>
              <a:rPr lang="en-US" sz="2700"/>
              <a:t>Questions and Answers</a:t>
            </a:r>
          </a:p>
        </p:txBody>
      </p:sp>
    </p:spTree>
    <p:extLst>
      <p:ext uri="{BB962C8B-B14F-4D97-AF65-F5344CB8AC3E}">
        <p14:creationId xmlns:p14="http://schemas.microsoft.com/office/powerpoint/2010/main" val="2108989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accessory, umbrella&#10;&#10;Description automatically generated">
            <a:extLst>
              <a:ext uri="{FF2B5EF4-FFF2-40B4-BE49-F238E27FC236}">
                <a16:creationId xmlns:a16="http://schemas.microsoft.com/office/drawing/2014/main" id="{4D1F0F3E-1D8C-154E-9FCA-3D83AD600566}"/>
              </a:ext>
            </a:extLst>
          </p:cNvPr>
          <p:cNvPicPr>
            <a:picLocks noChangeAspect="1"/>
          </p:cNvPicPr>
          <p:nvPr/>
        </p:nvPicPr>
        <p:blipFill>
          <a:blip r:embed="rId3"/>
          <a:stretch>
            <a:fillRect/>
          </a:stretch>
        </p:blipFill>
        <p:spPr>
          <a:xfrm>
            <a:off x="0" y="0"/>
            <a:ext cx="9144000" cy="5143500"/>
          </a:xfrm>
          <a:prstGeom prst="rect">
            <a:avLst/>
          </a:prstGeom>
        </p:spPr>
      </p:pic>
      <p:sp>
        <p:nvSpPr>
          <p:cNvPr id="2" name="Content Placeholder 2">
            <a:extLst>
              <a:ext uri="{FF2B5EF4-FFF2-40B4-BE49-F238E27FC236}">
                <a16:creationId xmlns:a16="http://schemas.microsoft.com/office/drawing/2014/main" id="{D3C86110-BB91-B455-344B-63E8AEB3D86C}"/>
              </a:ext>
            </a:extLst>
          </p:cNvPr>
          <p:cNvSpPr txBox="1">
            <a:spLocks/>
          </p:cNvSpPr>
          <p:nvPr/>
        </p:nvSpPr>
        <p:spPr>
          <a:xfrm>
            <a:off x="1799190" y="1655615"/>
            <a:ext cx="6812968" cy="1832269"/>
          </a:xfrm>
          <a:prstGeom prst="rect">
            <a:avLst/>
          </a:prstGeom>
        </p:spPr>
        <p:txBody>
          <a:bodyPr vert="horz" lIns="0" tIns="0" rIns="91440" bIns="45720" rtlCol="0">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80000"/>
              </a:lnSpc>
              <a:spcBef>
                <a:spcPts val="0"/>
              </a:spcBef>
              <a:spcAft>
                <a:spcPts val="0"/>
              </a:spcAft>
              <a:buClr>
                <a:srgbClr val="F0532D"/>
              </a:buClr>
              <a:buSzTx/>
              <a:buFont typeface="Arial"/>
              <a:buNone/>
              <a:tabLst/>
              <a:defRPr/>
            </a:pPr>
            <a:endParaRPr kumimoji="0" lang="en-GB" sz="3600" b="1" i="0" u="none" strike="noStrike" kern="1200" cap="none" spc="-100" normalizeH="0" baseline="0" noProof="0">
              <a:ln>
                <a:noFill/>
              </a:ln>
              <a:solidFill>
                <a:srgbClr val="DEFEDF"/>
              </a:solidFill>
              <a:effectLst/>
              <a:uLnTx/>
              <a:uFillTx/>
              <a:latin typeface="Calibri"/>
              <a:ea typeface="+mn-ea"/>
              <a:cs typeface="+mn-cs"/>
            </a:endParaRPr>
          </a:p>
        </p:txBody>
      </p:sp>
      <p:sp>
        <p:nvSpPr>
          <p:cNvPr id="5" name="TextBox 4">
            <a:extLst>
              <a:ext uri="{FF2B5EF4-FFF2-40B4-BE49-F238E27FC236}">
                <a16:creationId xmlns:a16="http://schemas.microsoft.com/office/drawing/2014/main" id="{E0E87923-CFAE-C1FA-337E-2C7A82A4C75E}"/>
              </a:ext>
            </a:extLst>
          </p:cNvPr>
          <p:cNvSpPr txBox="1"/>
          <p:nvPr/>
        </p:nvSpPr>
        <p:spPr>
          <a:xfrm>
            <a:off x="2853260" y="678769"/>
            <a:ext cx="748074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DEFEDF"/>
                </a:solidFill>
                <a:effectLst/>
                <a:uLnTx/>
                <a:uFillTx/>
                <a:latin typeface="Calibri"/>
                <a:ea typeface="+mn-ea"/>
                <a:cs typeface="+mn-cs"/>
              </a:rPr>
              <a:t>Any questions?</a:t>
            </a:r>
          </a:p>
        </p:txBody>
      </p:sp>
    </p:spTree>
    <p:extLst>
      <p:ext uri="{BB962C8B-B14F-4D97-AF65-F5344CB8AC3E}">
        <p14:creationId xmlns:p14="http://schemas.microsoft.com/office/powerpoint/2010/main" val="1734471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B8B1C05F-FC66-45A9-9A09-13F968BCC11C}"/>
              </a:ext>
            </a:extLst>
          </p:cNvPr>
          <p:cNvPicPr>
            <a:picLocks noChangeAspect="1"/>
          </p:cNvPicPr>
          <p:nvPr/>
        </p:nvPicPr>
        <p:blipFill>
          <a:blip r:embed="rId3"/>
          <a:stretch>
            <a:fillRect/>
          </a:stretch>
        </p:blipFill>
        <p:spPr>
          <a:xfrm>
            <a:off x="6135461" y="-4484"/>
            <a:ext cx="3008311" cy="1519197"/>
          </a:xfrm>
          <a:custGeom>
            <a:avLst/>
            <a:gdLst/>
            <a:ahLst/>
            <a:cxnLst/>
            <a:rect l="l" t="t" r="r" b="b"/>
            <a:pathLst>
              <a:path w="4141760" h="4377846">
                <a:moveTo>
                  <a:pt x="0" y="0"/>
                </a:moveTo>
                <a:lnTo>
                  <a:pt x="4141760" y="0"/>
                </a:lnTo>
                <a:lnTo>
                  <a:pt x="4141760" y="4377846"/>
                </a:lnTo>
                <a:lnTo>
                  <a:pt x="0" y="4377846"/>
                </a:lnTo>
                <a:close/>
              </a:path>
            </a:pathLst>
          </a:custGeom>
        </p:spPr>
      </p:pic>
      <p:pic>
        <p:nvPicPr>
          <p:cNvPr id="3" name="Picture 2" descr="Shape, arrow&#10;&#10;Description automatically generated">
            <a:extLst>
              <a:ext uri="{FF2B5EF4-FFF2-40B4-BE49-F238E27FC236}">
                <a16:creationId xmlns:a16="http://schemas.microsoft.com/office/drawing/2014/main" id="{CD4F1FE4-89D2-4C88-B9FC-B41C42F036C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0800000">
            <a:off x="7519358" y="1771154"/>
            <a:ext cx="1624414" cy="3169589"/>
          </a:xfrm>
          <a:prstGeom prst="rect">
            <a:avLst/>
          </a:prstGeom>
        </p:spPr>
      </p:pic>
      <p:sp>
        <p:nvSpPr>
          <p:cNvPr id="7" name="Title 1">
            <a:extLst>
              <a:ext uri="{FF2B5EF4-FFF2-40B4-BE49-F238E27FC236}">
                <a16:creationId xmlns:a16="http://schemas.microsoft.com/office/drawing/2014/main" id="{9F2F6E4C-666F-4414-8E97-C5495C46064B}"/>
              </a:ext>
            </a:extLst>
          </p:cNvPr>
          <p:cNvSpPr>
            <a:spLocks noGrp="1"/>
          </p:cNvSpPr>
          <p:nvPr>
            <p:ph type="title"/>
          </p:nvPr>
        </p:nvSpPr>
        <p:spPr>
          <a:xfrm>
            <a:off x="248747" y="1925720"/>
            <a:ext cx="6307206" cy="994172"/>
          </a:xfrm>
        </p:spPr>
        <p:txBody>
          <a:bodyPr>
            <a:normAutofit fontScale="90000"/>
          </a:bodyPr>
          <a:lstStyle/>
          <a:p>
            <a:r>
              <a:rPr lang="en-GB" sz="3300" b="1" dirty="0">
                <a:latin typeface="Arial"/>
                <a:ea typeface="+mj-lt"/>
                <a:cs typeface="Arial"/>
              </a:rPr>
              <a:t>Elective Recovery</a:t>
            </a:r>
            <a:br>
              <a:rPr lang="en-GB" sz="3300" b="1" dirty="0">
                <a:latin typeface="Arial"/>
                <a:ea typeface="+mj-lt"/>
                <a:cs typeface="Arial"/>
              </a:rPr>
            </a:br>
            <a:br>
              <a:rPr lang="en-GB" sz="3300" b="1" dirty="0">
                <a:latin typeface="Arial"/>
                <a:ea typeface="+mj-lt"/>
                <a:cs typeface="Arial"/>
              </a:rPr>
            </a:br>
            <a:r>
              <a:rPr lang="en-GB" dirty="0">
                <a:latin typeface="Arial"/>
                <a:ea typeface="+mj-lt"/>
                <a:cs typeface="Arial"/>
              </a:rPr>
              <a:t>NHS Providers Webinar</a:t>
            </a:r>
            <a:br>
              <a:rPr lang="en-GB" dirty="0">
                <a:latin typeface="Arial"/>
                <a:ea typeface="+mj-lt"/>
                <a:cs typeface="Arial"/>
              </a:rPr>
            </a:br>
            <a:r>
              <a:rPr lang="en-GB" dirty="0">
                <a:latin typeface="Arial"/>
                <a:ea typeface="+mj-lt"/>
                <a:cs typeface="Arial"/>
              </a:rPr>
              <a:t>4</a:t>
            </a:r>
            <a:r>
              <a:rPr lang="en-GB" baseline="30000" dirty="0">
                <a:latin typeface="Arial"/>
                <a:ea typeface="+mj-lt"/>
                <a:cs typeface="Arial"/>
              </a:rPr>
              <a:t>th</a:t>
            </a:r>
            <a:r>
              <a:rPr lang="en-GB" dirty="0">
                <a:latin typeface="Arial"/>
                <a:ea typeface="+mj-lt"/>
                <a:cs typeface="Arial"/>
              </a:rPr>
              <a:t> December 2024</a:t>
            </a:r>
            <a:br>
              <a:rPr lang="en-GB" dirty="0">
                <a:latin typeface="Arial"/>
                <a:ea typeface="+mj-lt"/>
                <a:cs typeface="Arial"/>
              </a:rPr>
            </a:br>
            <a:br>
              <a:rPr lang="en-GB" dirty="0">
                <a:latin typeface="Arial"/>
                <a:ea typeface="+mj-lt"/>
                <a:cs typeface="Arial"/>
              </a:rPr>
            </a:br>
            <a:br>
              <a:rPr lang="en-GB" dirty="0">
                <a:latin typeface="Arial"/>
                <a:ea typeface="+mj-lt"/>
                <a:cs typeface="Arial"/>
              </a:rPr>
            </a:br>
            <a:endParaRPr lang="en-US" dirty="0"/>
          </a:p>
        </p:txBody>
      </p:sp>
      <p:grpSp>
        <p:nvGrpSpPr>
          <p:cNvPr id="2" name="Group 1">
            <a:extLst>
              <a:ext uri="{FF2B5EF4-FFF2-40B4-BE49-F238E27FC236}">
                <a16:creationId xmlns:a16="http://schemas.microsoft.com/office/drawing/2014/main" id="{AAA176A0-C041-D36B-9328-6A3B179D04C1}"/>
              </a:ext>
            </a:extLst>
          </p:cNvPr>
          <p:cNvGrpSpPr/>
          <p:nvPr/>
        </p:nvGrpSpPr>
        <p:grpSpPr>
          <a:xfrm>
            <a:off x="6040324" y="1701499"/>
            <a:ext cx="2719904" cy="2582169"/>
            <a:chOff x="4658085" y="2358350"/>
            <a:chExt cx="2875830" cy="2730199"/>
          </a:xfrm>
        </p:grpSpPr>
        <p:grpSp>
          <p:nvGrpSpPr>
            <p:cNvPr id="5" name="Group 4">
              <a:extLst>
                <a:ext uri="{FF2B5EF4-FFF2-40B4-BE49-F238E27FC236}">
                  <a16:creationId xmlns:a16="http://schemas.microsoft.com/office/drawing/2014/main" id="{F9CD2221-0AE8-AC3B-8B72-2112A40FA9E4}"/>
                </a:ext>
              </a:extLst>
            </p:cNvPr>
            <p:cNvGrpSpPr/>
            <p:nvPr/>
          </p:nvGrpSpPr>
          <p:grpSpPr>
            <a:xfrm>
              <a:off x="4658085" y="2358350"/>
              <a:ext cx="2875830" cy="2730199"/>
              <a:chOff x="4658085" y="1456918"/>
              <a:chExt cx="2875830" cy="2730199"/>
            </a:xfrm>
          </p:grpSpPr>
          <p:sp>
            <p:nvSpPr>
              <p:cNvPr id="39" name="Freeform: Shape 38">
                <a:extLst>
                  <a:ext uri="{FF2B5EF4-FFF2-40B4-BE49-F238E27FC236}">
                    <a16:creationId xmlns:a16="http://schemas.microsoft.com/office/drawing/2014/main" id="{B939CACD-F35F-D6B1-0C3E-F06B7A8E3B7D}"/>
                  </a:ext>
                </a:extLst>
              </p:cNvPr>
              <p:cNvSpPr>
                <a:spLocks/>
              </p:cNvSpPr>
              <p:nvPr/>
            </p:nvSpPr>
            <p:spPr bwMode="auto">
              <a:xfrm rot="19800000" flipV="1">
                <a:off x="6169682" y="2101199"/>
                <a:ext cx="774029" cy="868276"/>
              </a:xfrm>
              <a:custGeom>
                <a:avLst/>
                <a:gdLst>
                  <a:gd name="connsiteX0" fmla="*/ 668666 w 988820"/>
                  <a:gd name="connsiteY0" fmla="*/ 1089280 h 1109220"/>
                  <a:gd name="connsiteX1" fmla="*/ 601864 w 988820"/>
                  <a:gd name="connsiteY1" fmla="*/ 1109220 h 1109220"/>
                  <a:gd name="connsiteX2" fmla="*/ 131044 w 988820"/>
                  <a:gd name="connsiteY2" fmla="*/ 1109220 h 1109220"/>
                  <a:gd name="connsiteX3" fmla="*/ 24579 w 988820"/>
                  <a:gd name="connsiteY3" fmla="*/ 1109220 h 1109220"/>
                  <a:gd name="connsiteX4" fmla="*/ 57936 w 988820"/>
                  <a:gd name="connsiteY4" fmla="*/ 1051507 h 1109220"/>
                  <a:gd name="connsiteX5" fmla="*/ 293346 w 988820"/>
                  <a:gd name="connsiteY5" fmla="*/ 644207 h 1109220"/>
                  <a:gd name="connsiteX6" fmla="*/ 293346 w 988820"/>
                  <a:gd name="connsiteY6" fmla="*/ 508266 h 1109220"/>
                  <a:gd name="connsiteX7" fmla="*/ 0 w 988820"/>
                  <a:gd name="connsiteY7" fmla="*/ 0 h 1109220"/>
                  <a:gd name="connsiteX8" fmla="*/ 60279 w 988820"/>
                  <a:gd name="connsiteY8" fmla="*/ 0 h 1109220"/>
                  <a:gd name="connsiteX9" fmla="*/ 577691 w 988820"/>
                  <a:gd name="connsiteY9" fmla="*/ 0 h 1109220"/>
                  <a:gd name="connsiteX10" fmla="*/ 695678 w 988820"/>
                  <a:gd name="connsiteY10" fmla="*/ 67970 h 1109220"/>
                  <a:gd name="connsiteX11" fmla="*/ 988820 w 988820"/>
                  <a:gd name="connsiteY11" fmla="*/ 575886 h 1109220"/>
                  <a:gd name="connsiteX12" fmla="*/ 978557 w 988820"/>
                  <a:gd name="connsiteY12" fmla="*/ 593643 h 1109220"/>
                  <a:gd name="connsiteX13" fmla="*/ 719851 w 988820"/>
                  <a:gd name="connsiteY13" fmla="*/ 1041249 h 1109220"/>
                  <a:gd name="connsiteX14" fmla="*/ 668666 w 988820"/>
                  <a:gd name="connsiteY14" fmla="*/ 1089280 h 1109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8820" h="1109220">
                    <a:moveTo>
                      <a:pt x="668666" y="1089280"/>
                    </a:moveTo>
                    <a:cubicBezTo>
                      <a:pt x="647324" y="1101590"/>
                      <a:pt x="623379" y="1109220"/>
                      <a:pt x="601864" y="1109220"/>
                    </a:cubicBezTo>
                    <a:cubicBezTo>
                      <a:pt x="601864" y="1109220"/>
                      <a:pt x="601864" y="1109220"/>
                      <a:pt x="131044" y="1109220"/>
                    </a:cubicBezTo>
                    <a:lnTo>
                      <a:pt x="24579" y="1109220"/>
                    </a:lnTo>
                    <a:lnTo>
                      <a:pt x="57936" y="1051507"/>
                    </a:lnTo>
                    <a:cubicBezTo>
                      <a:pt x="293346" y="644207"/>
                      <a:pt x="293346" y="644207"/>
                      <a:pt x="293346" y="644207"/>
                    </a:cubicBezTo>
                    <a:cubicBezTo>
                      <a:pt x="315555" y="606754"/>
                      <a:pt x="315555" y="545720"/>
                      <a:pt x="293346" y="508266"/>
                    </a:cubicBezTo>
                    <a:lnTo>
                      <a:pt x="0" y="0"/>
                    </a:lnTo>
                    <a:lnTo>
                      <a:pt x="60279" y="0"/>
                    </a:lnTo>
                    <a:cubicBezTo>
                      <a:pt x="198420" y="0"/>
                      <a:pt x="368438" y="0"/>
                      <a:pt x="577691" y="0"/>
                    </a:cubicBezTo>
                    <a:cubicBezTo>
                      <a:pt x="620721" y="0"/>
                      <a:pt x="673469" y="30517"/>
                      <a:pt x="695678" y="67970"/>
                    </a:cubicBezTo>
                    <a:lnTo>
                      <a:pt x="988820" y="575886"/>
                    </a:lnTo>
                    <a:lnTo>
                      <a:pt x="978557" y="593643"/>
                    </a:lnTo>
                    <a:cubicBezTo>
                      <a:pt x="909487" y="713146"/>
                      <a:pt x="824478" y="860227"/>
                      <a:pt x="719851" y="1041249"/>
                    </a:cubicBezTo>
                    <a:cubicBezTo>
                      <a:pt x="708746" y="1059976"/>
                      <a:pt x="690007" y="1076968"/>
                      <a:pt x="668666" y="1089280"/>
                    </a:cubicBezTo>
                    <a:close/>
                  </a:path>
                </a:pathLst>
              </a:custGeom>
              <a:gradFill flip="none" rotWithShape="1">
                <a:gsLst>
                  <a:gs pos="0">
                    <a:srgbClr val="5C2684"/>
                  </a:gs>
                  <a:gs pos="100000">
                    <a:srgbClr val="00A7B5"/>
                  </a:gs>
                </a:gsLst>
                <a:lin ang="16200000" scaled="1"/>
                <a:tileRect/>
              </a:gra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40" name="Freeform: Shape 39">
                <a:extLst>
                  <a:ext uri="{FF2B5EF4-FFF2-40B4-BE49-F238E27FC236}">
                    <a16:creationId xmlns:a16="http://schemas.microsoft.com/office/drawing/2014/main" id="{335A9974-D4F5-01F9-0BEB-BD413E362E51}"/>
                  </a:ext>
                </a:extLst>
              </p:cNvPr>
              <p:cNvSpPr>
                <a:spLocks/>
              </p:cNvSpPr>
              <p:nvPr/>
            </p:nvSpPr>
            <p:spPr bwMode="auto">
              <a:xfrm rot="19800000" flipV="1">
                <a:off x="5105464" y="2143662"/>
                <a:ext cx="982827" cy="895186"/>
              </a:xfrm>
              <a:custGeom>
                <a:avLst/>
                <a:gdLst>
                  <a:gd name="connsiteX0" fmla="*/ 915130 w 1255558"/>
                  <a:gd name="connsiteY0" fmla="*/ 1123657 h 1143597"/>
                  <a:gd name="connsiteX1" fmla="*/ 848329 w 1255558"/>
                  <a:gd name="connsiteY1" fmla="*/ 1143597 h 1143597"/>
                  <a:gd name="connsiteX2" fmla="*/ 377509 w 1255558"/>
                  <a:gd name="connsiteY2" fmla="*/ 1143597 h 1143597"/>
                  <a:gd name="connsiteX3" fmla="*/ 309622 w 1255558"/>
                  <a:gd name="connsiteY3" fmla="*/ 1143597 h 1143597"/>
                  <a:gd name="connsiteX4" fmla="*/ 275363 w 1255558"/>
                  <a:gd name="connsiteY4" fmla="*/ 1084323 h 1143597"/>
                  <a:gd name="connsiteX5" fmla="*/ 16658 w 1255558"/>
                  <a:gd name="connsiteY5" fmla="*/ 636717 h 1143597"/>
                  <a:gd name="connsiteX6" fmla="*/ 16658 w 1255558"/>
                  <a:gd name="connsiteY6" fmla="*/ 500776 h 1143597"/>
                  <a:gd name="connsiteX7" fmla="*/ 252067 w 1255558"/>
                  <a:gd name="connsiteY7" fmla="*/ 92891 h 1143597"/>
                  <a:gd name="connsiteX8" fmla="*/ 305679 w 1255558"/>
                  <a:gd name="connsiteY8" fmla="*/ 0 h 1143597"/>
                  <a:gd name="connsiteX9" fmla="*/ 363429 w 1255558"/>
                  <a:gd name="connsiteY9" fmla="*/ 99918 h 1143597"/>
                  <a:gd name="connsiteX10" fmla="*/ 598839 w 1255558"/>
                  <a:gd name="connsiteY10" fmla="*/ 507218 h 1143597"/>
                  <a:gd name="connsiteX11" fmla="*/ 716826 w 1255558"/>
                  <a:gd name="connsiteY11" fmla="*/ 575187 h 1143597"/>
                  <a:gd name="connsiteX12" fmla="*/ 1234237 w 1255558"/>
                  <a:gd name="connsiteY12" fmla="*/ 575188 h 1143597"/>
                  <a:gd name="connsiteX13" fmla="*/ 1255558 w 1255558"/>
                  <a:gd name="connsiteY13" fmla="*/ 575188 h 1143597"/>
                  <a:gd name="connsiteX14" fmla="*/ 1225022 w 1255558"/>
                  <a:gd name="connsiteY14" fmla="*/ 628021 h 1143597"/>
                  <a:gd name="connsiteX15" fmla="*/ 966316 w 1255558"/>
                  <a:gd name="connsiteY15" fmla="*/ 1075627 h 1143597"/>
                  <a:gd name="connsiteX16" fmla="*/ 915130 w 1255558"/>
                  <a:gd name="connsiteY16" fmla="*/ 1123657 h 114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5558" h="1143597">
                    <a:moveTo>
                      <a:pt x="915130" y="1123657"/>
                    </a:moveTo>
                    <a:cubicBezTo>
                      <a:pt x="893789" y="1135968"/>
                      <a:pt x="869844" y="1143597"/>
                      <a:pt x="848329" y="1143597"/>
                    </a:cubicBezTo>
                    <a:cubicBezTo>
                      <a:pt x="848329" y="1143597"/>
                      <a:pt x="848329" y="1143597"/>
                      <a:pt x="377509" y="1143597"/>
                    </a:cubicBezTo>
                    <a:lnTo>
                      <a:pt x="309622" y="1143597"/>
                    </a:lnTo>
                    <a:lnTo>
                      <a:pt x="275363" y="1084323"/>
                    </a:lnTo>
                    <a:cubicBezTo>
                      <a:pt x="206293" y="964819"/>
                      <a:pt x="121284" y="817739"/>
                      <a:pt x="16658" y="636717"/>
                    </a:cubicBezTo>
                    <a:cubicBezTo>
                      <a:pt x="-5552" y="599264"/>
                      <a:pt x="-5553" y="538229"/>
                      <a:pt x="16658" y="500776"/>
                    </a:cubicBezTo>
                    <a:cubicBezTo>
                      <a:pt x="16658" y="500776"/>
                      <a:pt x="16658" y="500776"/>
                      <a:pt x="252067" y="92891"/>
                    </a:cubicBezTo>
                    <a:lnTo>
                      <a:pt x="305679" y="0"/>
                    </a:lnTo>
                    <a:lnTo>
                      <a:pt x="363429" y="99918"/>
                    </a:lnTo>
                    <a:cubicBezTo>
                      <a:pt x="598839" y="507218"/>
                      <a:pt x="598839" y="507218"/>
                      <a:pt x="598839" y="507218"/>
                    </a:cubicBezTo>
                    <a:cubicBezTo>
                      <a:pt x="619660" y="544670"/>
                      <a:pt x="673795" y="575188"/>
                      <a:pt x="716826" y="575187"/>
                    </a:cubicBezTo>
                    <a:cubicBezTo>
                      <a:pt x="926079" y="575187"/>
                      <a:pt x="1096097" y="575187"/>
                      <a:pt x="1234237" y="575188"/>
                    </a:cubicBezTo>
                    <a:lnTo>
                      <a:pt x="1255558" y="575188"/>
                    </a:lnTo>
                    <a:lnTo>
                      <a:pt x="1225022" y="628021"/>
                    </a:lnTo>
                    <a:cubicBezTo>
                      <a:pt x="1155952" y="747524"/>
                      <a:pt x="1070942" y="894604"/>
                      <a:pt x="966316" y="1075627"/>
                    </a:cubicBezTo>
                    <a:cubicBezTo>
                      <a:pt x="955211" y="1094353"/>
                      <a:pt x="936472" y="1111346"/>
                      <a:pt x="915130" y="1123657"/>
                    </a:cubicBezTo>
                    <a:close/>
                  </a:path>
                </a:pathLst>
              </a:custGeom>
              <a:gradFill flip="none" rotWithShape="1">
                <a:gsLst>
                  <a:gs pos="0">
                    <a:srgbClr val="5C2684"/>
                  </a:gs>
                  <a:gs pos="100000">
                    <a:srgbClr val="7DB956"/>
                  </a:gs>
                </a:gsLst>
                <a:lin ang="10800000" scaled="1"/>
                <a:tileRect/>
              </a:gra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41" name="Freeform: Shape 40">
                <a:extLst>
                  <a:ext uri="{FF2B5EF4-FFF2-40B4-BE49-F238E27FC236}">
                    <a16:creationId xmlns:a16="http://schemas.microsoft.com/office/drawing/2014/main" id="{E94133DB-1509-5CFE-2087-FD77595475C3}"/>
                  </a:ext>
                </a:extLst>
              </p:cNvPr>
              <p:cNvSpPr>
                <a:spLocks/>
              </p:cNvSpPr>
              <p:nvPr/>
            </p:nvSpPr>
            <p:spPr bwMode="auto">
              <a:xfrm rot="19800000" flipV="1">
                <a:off x="5555753" y="2923348"/>
                <a:ext cx="944664" cy="830197"/>
              </a:xfrm>
              <a:custGeom>
                <a:avLst/>
                <a:gdLst>
                  <a:gd name="connsiteX0" fmla="*/ 1206806 w 1206806"/>
                  <a:gd name="connsiteY0" fmla="*/ 526542 h 1060574"/>
                  <a:gd name="connsiteX1" fmla="*/ 1139299 w 1206806"/>
                  <a:gd name="connsiteY1" fmla="*/ 526542 h 1060574"/>
                  <a:gd name="connsiteX2" fmla="*/ 668479 w 1206806"/>
                  <a:gd name="connsiteY2" fmla="*/ 526542 h 1060574"/>
                  <a:gd name="connsiteX3" fmla="*/ 550493 w 1206806"/>
                  <a:gd name="connsiteY3" fmla="*/ 594511 h 1060574"/>
                  <a:gd name="connsiteX4" fmla="*/ 291787 w 1206806"/>
                  <a:gd name="connsiteY4" fmla="*/ 1042760 h 1060574"/>
                  <a:gd name="connsiteX5" fmla="*/ 281506 w 1206806"/>
                  <a:gd name="connsiteY5" fmla="*/ 1060574 h 1060574"/>
                  <a:gd name="connsiteX6" fmla="*/ 275363 w 1206806"/>
                  <a:gd name="connsiteY6" fmla="*/ 1049946 h 1060574"/>
                  <a:gd name="connsiteX7" fmla="*/ 16658 w 1206806"/>
                  <a:gd name="connsiteY7" fmla="*/ 602340 h 1060574"/>
                  <a:gd name="connsiteX8" fmla="*/ 16658 w 1206806"/>
                  <a:gd name="connsiteY8" fmla="*/ 466399 h 1060574"/>
                  <a:gd name="connsiteX9" fmla="*/ 252067 w 1206806"/>
                  <a:gd name="connsiteY9" fmla="*/ 58514 h 1060574"/>
                  <a:gd name="connsiteX10" fmla="*/ 285838 w 1206806"/>
                  <a:gd name="connsiteY10" fmla="*/ 0 h 1060574"/>
                  <a:gd name="connsiteX11" fmla="*/ 306744 w 1206806"/>
                  <a:gd name="connsiteY11" fmla="*/ 0 h 1060574"/>
                  <a:gd name="connsiteX12" fmla="*/ 824156 w 1206806"/>
                  <a:gd name="connsiteY12" fmla="*/ 0 h 1060574"/>
                  <a:gd name="connsiteX13" fmla="*/ 942143 w 1206806"/>
                  <a:gd name="connsiteY13" fmla="*/ 67970 h 1060574"/>
                  <a:gd name="connsiteX14" fmla="*/ 1206806 w 1206806"/>
                  <a:gd name="connsiteY14" fmla="*/ 526542 h 106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06" h="1060574">
                    <a:moveTo>
                      <a:pt x="1206806" y="526542"/>
                    </a:moveTo>
                    <a:lnTo>
                      <a:pt x="1139299" y="526542"/>
                    </a:lnTo>
                    <a:cubicBezTo>
                      <a:pt x="668479" y="526542"/>
                      <a:pt x="668479" y="526542"/>
                      <a:pt x="668479" y="526542"/>
                    </a:cubicBezTo>
                    <a:cubicBezTo>
                      <a:pt x="625449" y="526542"/>
                      <a:pt x="571314" y="557059"/>
                      <a:pt x="550493" y="594511"/>
                    </a:cubicBezTo>
                    <a:cubicBezTo>
                      <a:pt x="445866" y="775794"/>
                      <a:pt x="360857" y="923086"/>
                      <a:pt x="291787" y="1042760"/>
                    </a:cubicBezTo>
                    <a:lnTo>
                      <a:pt x="281506" y="1060574"/>
                    </a:lnTo>
                    <a:lnTo>
                      <a:pt x="275363" y="1049946"/>
                    </a:lnTo>
                    <a:cubicBezTo>
                      <a:pt x="206293" y="930442"/>
                      <a:pt x="121284" y="783362"/>
                      <a:pt x="16658" y="602340"/>
                    </a:cubicBezTo>
                    <a:cubicBezTo>
                      <a:pt x="-5552" y="564887"/>
                      <a:pt x="-5553" y="503852"/>
                      <a:pt x="16658" y="466399"/>
                    </a:cubicBezTo>
                    <a:cubicBezTo>
                      <a:pt x="16658" y="466399"/>
                      <a:pt x="16658" y="466399"/>
                      <a:pt x="252067" y="58514"/>
                    </a:cubicBezTo>
                    <a:lnTo>
                      <a:pt x="285838" y="0"/>
                    </a:lnTo>
                    <a:lnTo>
                      <a:pt x="306744" y="0"/>
                    </a:lnTo>
                    <a:cubicBezTo>
                      <a:pt x="444884" y="0"/>
                      <a:pt x="614903" y="0"/>
                      <a:pt x="824156" y="0"/>
                    </a:cubicBezTo>
                    <a:cubicBezTo>
                      <a:pt x="867186" y="0"/>
                      <a:pt x="919933" y="30517"/>
                      <a:pt x="942143" y="67970"/>
                    </a:cubicBezTo>
                    <a:lnTo>
                      <a:pt x="1206806" y="526542"/>
                    </a:lnTo>
                    <a:close/>
                  </a:path>
                </a:pathLst>
              </a:custGeom>
              <a:gradFill flip="none" rotWithShape="1">
                <a:gsLst>
                  <a:gs pos="0">
                    <a:srgbClr val="7DB956"/>
                  </a:gs>
                  <a:gs pos="100000">
                    <a:srgbClr val="00A7B5"/>
                  </a:gs>
                </a:gsLst>
                <a:lin ang="0" scaled="1"/>
                <a:tileRect/>
              </a:gra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42" name="Freeform: Shape 41">
                <a:extLst>
                  <a:ext uri="{FF2B5EF4-FFF2-40B4-BE49-F238E27FC236}">
                    <a16:creationId xmlns:a16="http://schemas.microsoft.com/office/drawing/2014/main" id="{B4B16E61-9D9A-C6A5-A718-0F9EB0CFB69A}"/>
                  </a:ext>
                </a:extLst>
              </p:cNvPr>
              <p:cNvSpPr>
                <a:spLocks/>
              </p:cNvSpPr>
              <p:nvPr/>
            </p:nvSpPr>
            <p:spPr bwMode="auto">
              <a:xfrm rot="19800000" flipV="1">
                <a:off x="5155039" y="1456918"/>
                <a:ext cx="1715620" cy="1274591"/>
              </a:xfrm>
              <a:custGeom>
                <a:avLst/>
                <a:gdLst>
                  <a:gd name="connsiteX0" fmla="*/ 1565850 w 2191700"/>
                  <a:gd name="connsiteY0" fmla="*/ 1608345 h 1628285"/>
                  <a:gd name="connsiteX1" fmla="*/ 1499048 w 2191700"/>
                  <a:gd name="connsiteY1" fmla="*/ 1628285 h 1628285"/>
                  <a:gd name="connsiteX2" fmla="*/ 383031 w 2191700"/>
                  <a:gd name="connsiteY2" fmla="*/ 1628284 h 1628285"/>
                  <a:gd name="connsiteX3" fmla="*/ 265044 w 2191700"/>
                  <a:gd name="connsiteY3" fmla="*/ 1560315 h 1628285"/>
                  <a:gd name="connsiteX4" fmla="*/ 29634 w 2191700"/>
                  <a:gd name="connsiteY4" fmla="*/ 1153015 h 1628285"/>
                  <a:gd name="connsiteX5" fmla="*/ 0 w 2191700"/>
                  <a:gd name="connsiteY5" fmla="*/ 1101743 h 1628285"/>
                  <a:gd name="connsiteX6" fmla="*/ 67887 w 2191700"/>
                  <a:gd name="connsiteY6" fmla="*/ 1101743 h 1628285"/>
                  <a:gd name="connsiteX7" fmla="*/ 538707 w 2191700"/>
                  <a:gd name="connsiteY7" fmla="*/ 1101743 h 1628285"/>
                  <a:gd name="connsiteX8" fmla="*/ 656694 w 2191700"/>
                  <a:gd name="connsiteY8" fmla="*/ 1033773 h 1628285"/>
                  <a:gd name="connsiteX9" fmla="*/ 915400 w 2191700"/>
                  <a:gd name="connsiteY9" fmla="*/ 586167 h 1628285"/>
                  <a:gd name="connsiteX10" fmla="*/ 945936 w 2191700"/>
                  <a:gd name="connsiteY10" fmla="*/ 533334 h 1628285"/>
                  <a:gd name="connsiteX11" fmla="*/ 1052401 w 2191700"/>
                  <a:gd name="connsiteY11" fmla="*/ 533334 h 1628285"/>
                  <a:gd name="connsiteX12" fmla="*/ 1523221 w 2191700"/>
                  <a:gd name="connsiteY12" fmla="*/ 533334 h 1628285"/>
                  <a:gd name="connsiteX13" fmla="*/ 1641208 w 2191700"/>
                  <a:gd name="connsiteY13" fmla="*/ 465363 h 1628285"/>
                  <a:gd name="connsiteX14" fmla="*/ 1899914 w 2191700"/>
                  <a:gd name="connsiteY14" fmla="*/ 17757 h 1628285"/>
                  <a:gd name="connsiteX15" fmla="*/ 1910177 w 2191700"/>
                  <a:gd name="connsiteY15" fmla="*/ 0 h 1628285"/>
                  <a:gd name="connsiteX16" fmla="*/ 2175044 w 2191700"/>
                  <a:gd name="connsiteY16" fmla="*/ 458922 h 1628285"/>
                  <a:gd name="connsiteX17" fmla="*/ 2175044 w 2191700"/>
                  <a:gd name="connsiteY17" fmla="*/ 594863 h 1628285"/>
                  <a:gd name="connsiteX18" fmla="*/ 1617035 w 2191700"/>
                  <a:gd name="connsiteY18" fmla="*/ 1560314 h 1628285"/>
                  <a:gd name="connsiteX19" fmla="*/ 1565850 w 2191700"/>
                  <a:gd name="connsiteY19" fmla="*/ 1608345 h 162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91700" h="1628285">
                    <a:moveTo>
                      <a:pt x="1565850" y="1608345"/>
                    </a:moveTo>
                    <a:cubicBezTo>
                      <a:pt x="1544508" y="1620655"/>
                      <a:pt x="1520563" y="1628285"/>
                      <a:pt x="1499048" y="1628285"/>
                    </a:cubicBezTo>
                    <a:cubicBezTo>
                      <a:pt x="1499048" y="1628285"/>
                      <a:pt x="1499048" y="1628285"/>
                      <a:pt x="383031" y="1628284"/>
                    </a:cubicBezTo>
                    <a:cubicBezTo>
                      <a:pt x="340000" y="1628285"/>
                      <a:pt x="285866" y="1597768"/>
                      <a:pt x="265044" y="1560315"/>
                    </a:cubicBezTo>
                    <a:cubicBezTo>
                      <a:pt x="265044" y="1560315"/>
                      <a:pt x="265044" y="1560315"/>
                      <a:pt x="29634" y="1153015"/>
                    </a:cubicBezTo>
                    <a:lnTo>
                      <a:pt x="0" y="1101743"/>
                    </a:lnTo>
                    <a:lnTo>
                      <a:pt x="67887" y="1101743"/>
                    </a:lnTo>
                    <a:cubicBezTo>
                      <a:pt x="538707" y="1101743"/>
                      <a:pt x="538707" y="1101743"/>
                      <a:pt x="538707" y="1101743"/>
                    </a:cubicBezTo>
                    <a:cubicBezTo>
                      <a:pt x="581738" y="1101743"/>
                      <a:pt x="634485" y="1071226"/>
                      <a:pt x="656694" y="1033773"/>
                    </a:cubicBezTo>
                    <a:cubicBezTo>
                      <a:pt x="761320" y="852750"/>
                      <a:pt x="846330" y="705670"/>
                      <a:pt x="915400" y="586167"/>
                    </a:cubicBezTo>
                    <a:lnTo>
                      <a:pt x="945936" y="533334"/>
                    </a:lnTo>
                    <a:lnTo>
                      <a:pt x="1052401" y="533334"/>
                    </a:lnTo>
                    <a:cubicBezTo>
                      <a:pt x="1523221" y="533334"/>
                      <a:pt x="1523221" y="533334"/>
                      <a:pt x="1523221" y="533334"/>
                    </a:cubicBezTo>
                    <a:cubicBezTo>
                      <a:pt x="1566252" y="533333"/>
                      <a:pt x="1618999" y="502816"/>
                      <a:pt x="1641208" y="465363"/>
                    </a:cubicBezTo>
                    <a:cubicBezTo>
                      <a:pt x="1745835" y="284341"/>
                      <a:pt x="1830844" y="137260"/>
                      <a:pt x="1899914" y="17757"/>
                    </a:cubicBezTo>
                    <a:lnTo>
                      <a:pt x="1910177" y="0"/>
                    </a:lnTo>
                    <a:lnTo>
                      <a:pt x="2175044" y="458922"/>
                    </a:lnTo>
                    <a:cubicBezTo>
                      <a:pt x="2197253" y="496375"/>
                      <a:pt x="2197253" y="557409"/>
                      <a:pt x="2175044" y="594863"/>
                    </a:cubicBezTo>
                    <a:cubicBezTo>
                      <a:pt x="2175044" y="594863"/>
                      <a:pt x="2175044" y="594863"/>
                      <a:pt x="1617035" y="1560314"/>
                    </a:cubicBezTo>
                    <a:cubicBezTo>
                      <a:pt x="1605930" y="1579041"/>
                      <a:pt x="1587191" y="1596033"/>
                      <a:pt x="1565850" y="1608345"/>
                    </a:cubicBezTo>
                    <a:close/>
                  </a:path>
                </a:pathLst>
              </a:custGeom>
              <a:solidFill>
                <a:srgbClr val="5C2684"/>
              </a:soli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43" name="Freeform: Shape 42">
                <a:extLst>
                  <a:ext uri="{FF2B5EF4-FFF2-40B4-BE49-F238E27FC236}">
                    <a16:creationId xmlns:a16="http://schemas.microsoft.com/office/drawing/2014/main" id="{6A659878-1BB4-1ED2-B62D-670A907F9D88}"/>
                  </a:ext>
                </a:extLst>
              </p:cNvPr>
              <p:cNvSpPr>
                <a:spLocks/>
              </p:cNvSpPr>
              <p:nvPr/>
            </p:nvSpPr>
            <p:spPr bwMode="auto">
              <a:xfrm rot="19800000" flipV="1">
                <a:off x="5799677" y="2553707"/>
                <a:ext cx="1734238" cy="1307900"/>
              </a:xfrm>
              <a:custGeom>
                <a:avLst/>
                <a:gdLst>
                  <a:gd name="connsiteX0" fmla="*/ 1909788 w 2215484"/>
                  <a:gd name="connsiteY0" fmla="*/ 1670837 h 1670837"/>
                  <a:gd name="connsiteX1" fmla="*/ 1616646 w 2215484"/>
                  <a:gd name="connsiteY1" fmla="*/ 1162921 h 1670837"/>
                  <a:gd name="connsiteX2" fmla="*/ 1498659 w 2215484"/>
                  <a:gd name="connsiteY2" fmla="*/ 1094951 h 1670837"/>
                  <a:gd name="connsiteX3" fmla="*/ 981247 w 2215484"/>
                  <a:gd name="connsiteY3" fmla="*/ 1094951 h 1670837"/>
                  <a:gd name="connsiteX4" fmla="*/ 920968 w 2215484"/>
                  <a:gd name="connsiteY4" fmla="*/ 1094951 h 1670837"/>
                  <a:gd name="connsiteX5" fmla="*/ 656305 w 2215484"/>
                  <a:gd name="connsiteY5" fmla="*/ 636379 h 1670837"/>
                  <a:gd name="connsiteX6" fmla="*/ 538318 w 2215484"/>
                  <a:gd name="connsiteY6" fmla="*/ 568409 h 1670837"/>
                  <a:gd name="connsiteX7" fmla="*/ 20906 w 2215484"/>
                  <a:gd name="connsiteY7" fmla="*/ 568409 h 1670837"/>
                  <a:gd name="connsiteX8" fmla="*/ 0 w 2215484"/>
                  <a:gd name="connsiteY8" fmla="*/ 568409 h 1670837"/>
                  <a:gd name="connsiteX9" fmla="*/ 30122 w 2215484"/>
                  <a:gd name="connsiteY9" fmla="*/ 516218 h 1670837"/>
                  <a:gd name="connsiteX10" fmla="*/ 288828 w 2215484"/>
                  <a:gd name="connsiteY10" fmla="*/ 67969 h 1670837"/>
                  <a:gd name="connsiteX11" fmla="*/ 406814 w 2215484"/>
                  <a:gd name="connsiteY11" fmla="*/ 0 h 1670837"/>
                  <a:gd name="connsiteX12" fmla="*/ 1522832 w 2215484"/>
                  <a:gd name="connsiteY12" fmla="*/ 0 h 1670837"/>
                  <a:gd name="connsiteX13" fmla="*/ 1640819 w 2215484"/>
                  <a:gd name="connsiteY13" fmla="*/ 67970 h 1670837"/>
                  <a:gd name="connsiteX14" fmla="*/ 2198828 w 2215484"/>
                  <a:gd name="connsiteY14" fmla="*/ 1034808 h 1670837"/>
                  <a:gd name="connsiteX15" fmla="*/ 2198828 w 2215484"/>
                  <a:gd name="connsiteY15" fmla="*/ 1170748 h 1670837"/>
                  <a:gd name="connsiteX16" fmla="*/ 1963418 w 2215484"/>
                  <a:gd name="connsiteY16" fmla="*/ 1578048 h 1670837"/>
                  <a:gd name="connsiteX17" fmla="*/ 1909788 w 2215484"/>
                  <a:gd name="connsiteY17" fmla="*/ 1670837 h 167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15484" h="1670837">
                    <a:moveTo>
                      <a:pt x="1909788" y="1670837"/>
                    </a:moveTo>
                    <a:lnTo>
                      <a:pt x="1616646" y="1162921"/>
                    </a:lnTo>
                    <a:cubicBezTo>
                      <a:pt x="1594437" y="1125468"/>
                      <a:pt x="1541689" y="1094951"/>
                      <a:pt x="1498659" y="1094951"/>
                    </a:cubicBezTo>
                    <a:cubicBezTo>
                      <a:pt x="1289406" y="1094951"/>
                      <a:pt x="1119388" y="1094951"/>
                      <a:pt x="981247" y="1094951"/>
                    </a:cubicBezTo>
                    <a:lnTo>
                      <a:pt x="920968" y="1094951"/>
                    </a:lnTo>
                    <a:lnTo>
                      <a:pt x="656305" y="636379"/>
                    </a:lnTo>
                    <a:cubicBezTo>
                      <a:pt x="634095" y="598926"/>
                      <a:pt x="581348" y="568409"/>
                      <a:pt x="538318" y="568409"/>
                    </a:cubicBezTo>
                    <a:cubicBezTo>
                      <a:pt x="329065" y="568409"/>
                      <a:pt x="159046" y="568409"/>
                      <a:pt x="20906" y="568409"/>
                    </a:cubicBezTo>
                    <a:lnTo>
                      <a:pt x="0" y="568409"/>
                    </a:lnTo>
                    <a:lnTo>
                      <a:pt x="30122" y="516218"/>
                    </a:lnTo>
                    <a:cubicBezTo>
                      <a:pt x="99192" y="396544"/>
                      <a:pt x="184201" y="249252"/>
                      <a:pt x="288828" y="67969"/>
                    </a:cubicBezTo>
                    <a:cubicBezTo>
                      <a:pt x="309649" y="30517"/>
                      <a:pt x="363784" y="0"/>
                      <a:pt x="406814" y="0"/>
                    </a:cubicBezTo>
                    <a:cubicBezTo>
                      <a:pt x="406814" y="0"/>
                      <a:pt x="406814" y="0"/>
                      <a:pt x="1522832" y="0"/>
                    </a:cubicBezTo>
                    <a:cubicBezTo>
                      <a:pt x="1565862" y="0"/>
                      <a:pt x="1618610" y="30517"/>
                      <a:pt x="1640819" y="67970"/>
                    </a:cubicBezTo>
                    <a:lnTo>
                      <a:pt x="2198828" y="1034808"/>
                    </a:lnTo>
                    <a:cubicBezTo>
                      <a:pt x="2221037" y="1072261"/>
                      <a:pt x="2221037" y="1133295"/>
                      <a:pt x="2198828" y="1170748"/>
                    </a:cubicBezTo>
                    <a:cubicBezTo>
                      <a:pt x="2198828" y="1170748"/>
                      <a:pt x="2198828" y="1170748"/>
                      <a:pt x="1963418" y="1578048"/>
                    </a:cubicBezTo>
                    <a:lnTo>
                      <a:pt x="1909788" y="1670837"/>
                    </a:lnTo>
                    <a:close/>
                  </a:path>
                </a:pathLst>
              </a:custGeom>
              <a:solidFill>
                <a:srgbClr val="7DB956"/>
              </a:soli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44" name="Freeform: Shape 43">
                <a:extLst>
                  <a:ext uri="{FF2B5EF4-FFF2-40B4-BE49-F238E27FC236}">
                    <a16:creationId xmlns:a16="http://schemas.microsoft.com/office/drawing/2014/main" id="{F463751E-8186-30B4-C2D4-213B54728980}"/>
                  </a:ext>
                </a:extLst>
              </p:cNvPr>
              <p:cNvSpPr>
                <a:spLocks/>
              </p:cNvSpPr>
              <p:nvPr/>
            </p:nvSpPr>
            <p:spPr bwMode="auto">
              <a:xfrm rot="19800000" flipV="1">
                <a:off x="4661213" y="2461023"/>
                <a:ext cx="994407" cy="1725383"/>
              </a:xfrm>
              <a:custGeom>
                <a:avLst/>
                <a:gdLst>
                  <a:gd name="connsiteX0" fmla="*/ 1269964 w 1270353"/>
                  <a:gd name="connsiteY0" fmla="*/ 2204171 h 2204171"/>
                  <a:gd name="connsiteX1" fmla="*/ 1210065 w 1270353"/>
                  <a:gd name="connsiteY1" fmla="*/ 2204171 h 2204171"/>
                  <a:gd name="connsiteX2" fmla="*/ 692654 w 1270353"/>
                  <a:gd name="connsiteY2" fmla="*/ 2204171 h 2204171"/>
                  <a:gd name="connsiteX3" fmla="*/ 574667 w 1270353"/>
                  <a:gd name="connsiteY3" fmla="*/ 2136201 h 2204171"/>
                  <a:gd name="connsiteX4" fmla="*/ 16658 w 1270353"/>
                  <a:gd name="connsiteY4" fmla="*/ 1170750 h 2204171"/>
                  <a:gd name="connsiteX5" fmla="*/ 16658 w 1270353"/>
                  <a:gd name="connsiteY5" fmla="*/ 1034809 h 2204171"/>
                  <a:gd name="connsiteX6" fmla="*/ 574667 w 1270353"/>
                  <a:gd name="connsiteY6" fmla="*/ 67970 h 2204171"/>
                  <a:gd name="connsiteX7" fmla="*/ 692653 w 1270353"/>
                  <a:gd name="connsiteY7" fmla="*/ 0 h 2204171"/>
                  <a:gd name="connsiteX8" fmla="*/ 1163473 w 1270353"/>
                  <a:gd name="connsiteY8" fmla="*/ 0 h 2204171"/>
                  <a:gd name="connsiteX9" fmla="*/ 1270353 w 1270353"/>
                  <a:gd name="connsiteY9" fmla="*/ 0 h 2204171"/>
                  <a:gd name="connsiteX10" fmla="*/ 1236582 w 1270353"/>
                  <a:gd name="connsiteY10" fmla="*/ 58514 h 2204171"/>
                  <a:gd name="connsiteX11" fmla="*/ 1001173 w 1270353"/>
                  <a:gd name="connsiteY11" fmla="*/ 466399 h 2204171"/>
                  <a:gd name="connsiteX12" fmla="*/ 1001173 w 1270353"/>
                  <a:gd name="connsiteY12" fmla="*/ 602340 h 2204171"/>
                  <a:gd name="connsiteX13" fmla="*/ 1259878 w 1270353"/>
                  <a:gd name="connsiteY13" fmla="*/ 1049946 h 2204171"/>
                  <a:gd name="connsiteX14" fmla="*/ 1266021 w 1270353"/>
                  <a:gd name="connsiteY14" fmla="*/ 1060574 h 2204171"/>
                  <a:gd name="connsiteX15" fmla="*/ 1212409 w 1270353"/>
                  <a:gd name="connsiteY15" fmla="*/ 1153465 h 2204171"/>
                  <a:gd name="connsiteX16" fmla="*/ 977000 w 1270353"/>
                  <a:gd name="connsiteY16" fmla="*/ 1561350 h 2204171"/>
                  <a:gd name="connsiteX17" fmla="*/ 977000 w 1270353"/>
                  <a:gd name="connsiteY17" fmla="*/ 1697291 h 2204171"/>
                  <a:gd name="connsiteX18" fmla="*/ 1235705 w 1270353"/>
                  <a:gd name="connsiteY18" fmla="*/ 2144897 h 2204171"/>
                  <a:gd name="connsiteX19" fmla="*/ 1269964 w 1270353"/>
                  <a:gd name="connsiteY19" fmla="*/ 2204171 h 22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0353" h="2204171">
                    <a:moveTo>
                      <a:pt x="1269964" y="2204171"/>
                    </a:moveTo>
                    <a:lnTo>
                      <a:pt x="1210065" y="2204171"/>
                    </a:lnTo>
                    <a:cubicBezTo>
                      <a:pt x="1071925" y="2204171"/>
                      <a:pt x="901907" y="2204171"/>
                      <a:pt x="692654" y="2204171"/>
                    </a:cubicBezTo>
                    <a:cubicBezTo>
                      <a:pt x="649623" y="2204171"/>
                      <a:pt x="595488" y="2173653"/>
                      <a:pt x="574667" y="2136201"/>
                    </a:cubicBezTo>
                    <a:cubicBezTo>
                      <a:pt x="574667" y="2136201"/>
                      <a:pt x="574667" y="2136201"/>
                      <a:pt x="16658" y="1170750"/>
                    </a:cubicBezTo>
                    <a:cubicBezTo>
                      <a:pt x="-5551" y="1133296"/>
                      <a:pt x="-5552" y="1072261"/>
                      <a:pt x="16658" y="1034809"/>
                    </a:cubicBezTo>
                    <a:cubicBezTo>
                      <a:pt x="16658" y="1034809"/>
                      <a:pt x="16658" y="1034809"/>
                      <a:pt x="574667" y="67970"/>
                    </a:cubicBezTo>
                    <a:cubicBezTo>
                      <a:pt x="595488" y="30517"/>
                      <a:pt x="649623" y="0"/>
                      <a:pt x="692653" y="0"/>
                    </a:cubicBezTo>
                    <a:cubicBezTo>
                      <a:pt x="692653" y="0"/>
                      <a:pt x="692653" y="0"/>
                      <a:pt x="1163473" y="0"/>
                    </a:cubicBezTo>
                    <a:lnTo>
                      <a:pt x="1270353" y="0"/>
                    </a:lnTo>
                    <a:lnTo>
                      <a:pt x="1236582" y="58514"/>
                    </a:lnTo>
                    <a:cubicBezTo>
                      <a:pt x="1001173" y="466399"/>
                      <a:pt x="1001173" y="466399"/>
                      <a:pt x="1001173" y="466399"/>
                    </a:cubicBezTo>
                    <a:cubicBezTo>
                      <a:pt x="978962" y="503852"/>
                      <a:pt x="978963" y="564887"/>
                      <a:pt x="1001173" y="602340"/>
                    </a:cubicBezTo>
                    <a:cubicBezTo>
                      <a:pt x="1105799" y="783362"/>
                      <a:pt x="1190808" y="930442"/>
                      <a:pt x="1259878" y="1049946"/>
                    </a:cubicBezTo>
                    <a:lnTo>
                      <a:pt x="1266021" y="1060574"/>
                    </a:lnTo>
                    <a:lnTo>
                      <a:pt x="1212409" y="1153465"/>
                    </a:lnTo>
                    <a:cubicBezTo>
                      <a:pt x="977000" y="1561350"/>
                      <a:pt x="977000" y="1561350"/>
                      <a:pt x="977000" y="1561350"/>
                    </a:cubicBezTo>
                    <a:cubicBezTo>
                      <a:pt x="954789" y="1598803"/>
                      <a:pt x="954790" y="1659838"/>
                      <a:pt x="977000" y="1697291"/>
                    </a:cubicBezTo>
                    <a:cubicBezTo>
                      <a:pt x="1081626" y="1878313"/>
                      <a:pt x="1166635" y="2025393"/>
                      <a:pt x="1235705" y="2144897"/>
                    </a:cubicBezTo>
                    <a:lnTo>
                      <a:pt x="1269964" y="2204171"/>
                    </a:lnTo>
                    <a:close/>
                  </a:path>
                </a:pathLst>
              </a:custGeom>
              <a:solidFill>
                <a:srgbClr val="757574"/>
              </a:soli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45" name="Freeform: Shape 44">
                <a:extLst>
                  <a:ext uri="{FF2B5EF4-FFF2-40B4-BE49-F238E27FC236}">
                    <a16:creationId xmlns:a16="http://schemas.microsoft.com/office/drawing/2014/main" id="{B6B020A4-BFB0-07BC-CFAE-5F6D4D33F803}"/>
                  </a:ext>
                </a:extLst>
              </p:cNvPr>
              <p:cNvSpPr>
                <a:spLocks/>
              </p:cNvSpPr>
              <p:nvPr/>
            </p:nvSpPr>
            <p:spPr bwMode="auto">
              <a:xfrm rot="19800000" flipV="1">
                <a:off x="5529489" y="2415117"/>
                <a:ext cx="966971" cy="868276"/>
              </a:xfrm>
              <a:custGeom>
                <a:avLst/>
                <a:gdLst>
                  <a:gd name="connsiteX0" fmla="*/ 949879 w 1235302"/>
                  <a:gd name="connsiteY0" fmla="*/ 1109220 h 1109220"/>
                  <a:gd name="connsiteX1" fmla="*/ 928558 w 1235302"/>
                  <a:gd name="connsiteY1" fmla="*/ 1109220 h 1109220"/>
                  <a:gd name="connsiteX2" fmla="*/ 411147 w 1235302"/>
                  <a:gd name="connsiteY2" fmla="*/ 1109219 h 1109220"/>
                  <a:gd name="connsiteX3" fmla="*/ 293160 w 1235302"/>
                  <a:gd name="connsiteY3" fmla="*/ 1041250 h 1109220"/>
                  <a:gd name="connsiteX4" fmla="*/ 57750 w 1235302"/>
                  <a:gd name="connsiteY4" fmla="*/ 633950 h 1109220"/>
                  <a:gd name="connsiteX5" fmla="*/ 0 w 1235302"/>
                  <a:gd name="connsiteY5" fmla="*/ 534032 h 1109220"/>
                  <a:gd name="connsiteX6" fmla="*/ 10281 w 1235302"/>
                  <a:gd name="connsiteY6" fmla="*/ 516218 h 1109220"/>
                  <a:gd name="connsiteX7" fmla="*/ 268987 w 1235302"/>
                  <a:gd name="connsiteY7" fmla="*/ 67969 h 1109220"/>
                  <a:gd name="connsiteX8" fmla="*/ 386973 w 1235302"/>
                  <a:gd name="connsiteY8" fmla="*/ 0 h 1109220"/>
                  <a:gd name="connsiteX9" fmla="*/ 857793 w 1235302"/>
                  <a:gd name="connsiteY9" fmla="*/ 0 h 1109220"/>
                  <a:gd name="connsiteX10" fmla="*/ 925300 w 1235302"/>
                  <a:gd name="connsiteY10" fmla="*/ 0 h 1109220"/>
                  <a:gd name="connsiteX11" fmla="*/ 1218646 w 1235302"/>
                  <a:gd name="connsiteY11" fmla="*/ 508266 h 1109220"/>
                  <a:gd name="connsiteX12" fmla="*/ 1218646 w 1235302"/>
                  <a:gd name="connsiteY12" fmla="*/ 644207 h 1109220"/>
                  <a:gd name="connsiteX13" fmla="*/ 983236 w 1235302"/>
                  <a:gd name="connsiteY13" fmla="*/ 1051507 h 1109220"/>
                  <a:gd name="connsiteX14" fmla="*/ 949879 w 1235302"/>
                  <a:gd name="connsiteY14" fmla="*/ 1109220 h 1109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5302" h="1109220">
                    <a:moveTo>
                      <a:pt x="949879" y="1109220"/>
                    </a:moveTo>
                    <a:lnTo>
                      <a:pt x="928558" y="1109220"/>
                    </a:lnTo>
                    <a:cubicBezTo>
                      <a:pt x="790418" y="1109219"/>
                      <a:pt x="620400" y="1109219"/>
                      <a:pt x="411147" y="1109219"/>
                    </a:cubicBezTo>
                    <a:cubicBezTo>
                      <a:pt x="368116" y="1109220"/>
                      <a:pt x="313981" y="1078702"/>
                      <a:pt x="293160" y="1041250"/>
                    </a:cubicBezTo>
                    <a:cubicBezTo>
                      <a:pt x="293160" y="1041250"/>
                      <a:pt x="293160" y="1041250"/>
                      <a:pt x="57750" y="633950"/>
                    </a:cubicBezTo>
                    <a:lnTo>
                      <a:pt x="0" y="534032"/>
                    </a:lnTo>
                    <a:lnTo>
                      <a:pt x="10281" y="516218"/>
                    </a:lnTo>
                    <a:cubicBezTo>
                      <a:pt x="79351" y="396544"/>
                      <a:pt x="164360" y="249252"/>
                      <a:pt x="268987" y="67969"/>
                    </a:cubicBezTo>
                    <a:cubicBezTo>
                      <a:pt x="289808" y="30517"/>
                      <a:pt x="343943" y="0"/>
                      <a:pt x="386973" y="0"/>
                    </a:cubicBezTo>
                    <a:cubicBezTo>
                      <a:pt x="386973" y="0"/>
                      <a:pt x="386973" y="0"/>
                      <a:pt x="857793" y="0"/>
                    </a:cubicBezTo>
                    <a:lnTo>
                      <a:pt x="925300" y="0"/>
                    </a:lnTo>
                    <a:lnTo>
                      <a:pt x="1218646" y="508266"/>
                    </a:lnTo>
                    <a:cubicBezTo>
                      <a:pt x="1240855" y="545720"/>
                      <a:pt x="1240855" y="606754"/>
                      <a:pt x="1218646" y="644207"/>
                    </a:cubicBezTo>
                    <a:cubicBezTo>
                      <a:pt x="1218646" y="644207"/>
                      <a:pt x="1218646" y="644207"/>
                      <a:pt x="983236" y="1051507"/>
                    </a:cubicBezTo>
                    <a:lnTo>
                      <a:pt x="949879" y="1109220"/>
                    </a:lnTo>
                    <a:close/>
                  </a:path>
                </a:pathLst>
              </a:custGeom>
              <a:solidFill>
                <a:srgbClr val="FFFFFF"/>
              </a:soli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46" name="Freeform: Shape 45">
                <a:extLst>
                  <a:ext uri="{FF2B5EF4-FFF2-40B4-BE49-F238E27FC236}">
                    <a16:creationId xmlns:a16="http://schemas.microsoft.com/office/drawing/2014/main" id="{FFB8611F-169F-3D2D-459B-880A326F0400}"/>
                  </a:ext>
                </a:extLst>
              </p:cNvPr>
              <p:cNvSpPr>
                <a:spLocks/>
              </p:cNvSpPr>
              <p:nvPr/>
            </p:nvSpPr>
            <p:spPr bwMode="auto">
              <a:xfrm rot="19800000" flipV="1">
                <a:off x="5168587" y="1463712"/>
                <a:ext cx="1715620" cy="1274591"/>
              </a:xfrm>
              <a:custGeom>
                <a:avLst/>
                <a:gdLst>
                  <a:gd name="connsiteX0" fmla="*/ 1565850 w 2191700"/>
                  <a:gd name="connsiteY0" fmla="*/ 1608345 h 1628285"/>
                  <a:gd name="connsiteX1" fmla="*/ 1499048 w 2191700"/>
                  <a:gd name="connsiteY1" fmla="*/ 1628285 h 1628285"/>
                  <a:gd name="connsiteX2" fmla="*/ 383031 w 2191700"/>
                  <a:gd name="connsiteY2" fmla="*/ 1628284 h 1628285"/>
                  <a:gd name="connsiteX3" fmla="*/ 265044 w 2191700"/>
                  <a:gd name="connsiteY3" fmla="*/ 1560315 h 1628285"/>
                  <a:gd name="connsiteX4" fmla="*/ 29634 w 2191700"/>
                  <a:gd name="connsiteY4" fmla="*/ 1153015 h 1628285"/>
                  <a:gd name="connsiteX5" fmla="*/ 0 w 2191700"/>
                  <a:gd name="connsiteY5" fmla="*/ 1101743 h 1628285"/>
                  <a:gd name="connsiteX6" fmla="*/ 67887 w 2191700"/>
                  <a:gd name="connsiteY6" fmla="*/ 1101743 h 1628285"/>
                  <a:gd name="connsiteX7" fmla="*/ 538707 w 2191700"/>
                  <a:gd name="connsiteY7" fmla="*/ 1101743 h 1628285"/>
                  <a:gd name="connsiteX8" fmla="*/ 656694 w 2191700"/>
                  <a:gd name="connsiteY8" fmla="*/ 1033773 h 1628285"/>
                  <a:gd name="connsiteX9" fmla="*/ 915400 w 2191700"/>
                  <a:gd name="connsiteY9" fmla="*/ 586167 h 1628285"/>
                  <a:gd name="connsiteX10" fmla="*/ 945936 w 2191700"/>
                  <a:gd name="connsiteY10" fmla="*/ 533334 h 1628285"/>
                  <a:gd name="connsiteX11" fmla="*/ 1052401 w 2191700"/>
                  <a:gd name="connsiteY11" fmla="*/ 533334 h 1628285"/>
                  <a:gd name="connsiteX12" fmla="*/ 1523221 w 2191700"/>
                  <a:gd name="connsiteY12" fmla="*/ 533334 h 1628285"/>
                  <a:gd name="connsiteX13" fmla="*/ 1641208 w 2191700"/>
                  <a:gd name="connsiteY13" fmla="*/ 465363 h 1628285"/>
                  <a:gd name="connsiteX14" fmla="*/ 1899914 w 2191700"/>
                  <a:gd name="connsiteY14" fmla="*/ 17757 h 1628285"/>
                  <a:gd name="connsiteX15" fmla="*/ 1910177 w 2191700"/>
                  <a:gd name="connsiteY15" fmla="*/ 0 h 1628285"/>
                  <a:gd name="connsiteX16" fmla="*/ 2175044 w 2191700"/>
                  <a:gd name="connsiteY16" fmla="*/ 458922 h 1628285"/>
                  <a:gd name="connsiteX17" fmla="*/ 2175044 w 2191700"/>
                  <a:gd name="connsiteY17" fmla="*/ 594863 h 1628285"/>
                  <a:gd name="connsiteX18" fmla="*/ 1617035 w 2191700"/>
                  <a:gd name="connsiteY18" fmla="*/ 1560314 h 1628285"/>
                  <a:gd name="connsiteX19" fmla="*/ 1565850 w 2191700"/>
                  <a:gd name="connsiteY19" fmla="*/ 1608345 h 162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91700" h="1628285">
                    <a:moveTo>
                      <a:pt x="1565850" y="1608345"/>
                    </a:moveTo>
                    <a:cubicBezTo>
                      <a:pt x="1544508" y="1620655"/>
                      <a:pt x="1520563" y="1628285"/>
                      <a:pt x="1499048" y="1628285"/>
                    </a:cubicBezTo>
                    <a:cubicBezTo>
                      <a:pt x="1499048" y="1628285"/>
                      <a:pt x="1499048" y="1628285"/>
                      <a:pt x="383031" y="1628284"/>
                    </a:cubicBezTo>
                    <a:cubicBezTo>
                      <a:pt x="340000" y="1628285"/>
                      <a:pt x="285866" y="1597768"/>
                      <a:pt x="265044" y="1560315"/>
                    </a:cubicBezTo>
                    <a:cubicBezTo>
                      <a:pt x="265044" y="1560315"/>
                      <a:pt x="265044" y="1560315"/>
                      <a:pt x="29634" y="1153015"/>
                    </a:cubicBezTo>
                    <a:lnTo>
                      <a:pt x="0" y="1101743"/>
                    </a:lnTo>
                    <a:lnTo>
                      <a:pt x="67887" y="1101743"/>
                    </a:lnTo>
                    <a:cubicBezTo>
                      <a:pt x="538707" y="1101743"/>
                      <a:pt x="538707" y="1101743"/>
                      <a:pt x="538707" y="1101743"/>
                    </a:cubicBezTo>
                    <a:cubicBezTo>
                      <a:pt x="581738" y="1101743"/>
                      <a:pt x="634485" y="1071226"/>
                      <a:pt x="656694" y="1033773"/>
                    </a:cubicBezTo>
                    <a:cubicBezTo>
                      <a:pt x="761320" y="852750"/>
                      <a:pt x="846330" y="705670"/>
                      <a:pt x="915400" y="586167"/>
                    </a:cubicBezTo>
                    <a:lnTo>
                      <a:pt x="945936" y="533334"/>
                    </a:lnTo>
                    <a:lnTo>
                      <a:pt x="1052401" y="533334"/>
                    </a:lnTo>
                    <a:cubicBezTo>
                      <a:pt x="1523221" y="533334"/>
                      <a:pt x="1523221" y="533334"/>
                      <a:pt x="1523221" y="533334"/>
                    </a:cubicBezTo>
                    <a:cubicBezTo>
                      <a:pt x="1566252" y="533333"/>
                      <a:pt x="1618999" y="502816"/>
                      <a:pt x="1641208" y="465363"/>
                    </a:cubicBezTo>
                    <a:cubicBezTo>
                      <a:pt x="1745835" y="284341"/>
                      <a:pt x="1830844" y="137260"/>
                      <a:pt x="1899914" y="17757"/>
                    </a:cubicBezTo>
                    <a:lnTo>
                      <a:pt x="1910177" y="0"/>
                    </a:lnTo>
                    <a:lnTo>
                      <a:pt x="2175044" y="458922"/>
                    </a:lnTo>
                    <a:cubicBezTo>
                      <a:pt x="2197253" y="496375"/>
                      <a:pt x="2197253" y="557409"/>
                      <a:pt x="2175044" y="594863"/>
                    </a:cubicBezTo>
                    <a:cubicBezTo>
                      <a:pt x="2175044" y="594863"/>
                      <a:pt x="2175044" y="594863"/>
                      <a:pt x="1617035" y="1560314"/>
                    </a:cubicBezTo>
                    <a:cubicBezTo>
                      <a:pt x="1605930" y="1579041"/>
                      <a:pt x="1587191" y="1596033"/>
                      <a:pt x="1565850" y="1608345"/>
                    </a:cubicBezTo>
                    <a:close/>
                  </a:path>
                </a:pathLst>
              </a:custGeom>
              <a:solidFill>
                <a:srgbClr val="5B73D5">
                  <a:alpha val="49804"/>
                </a:srgbClr>
              </a:soli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47" name="Freeform: Shape 46">
                <a:extLst>
                  <a:ext uri="{FF2B5EF4-FFF2-40B4-BE49-F238E27FC236}">
                    <a16:creationId xmlns:a16="http://schemas.microsoft.com/office/drawing/2014/main" id="{8296288A-0244-B9E5-3431-9EC3F5695A10}"/>
                  </a:ext>
                </a:extLst>
              </p:cNvPr>
              <p:cNvSpPr>
                <a:spLocks/>
              </p:cNvSpPr>
              <p:nvPr/>
            </p:nvSpPr>
            <p:spPr bwMode="auto">
              <a:xfrm rot="19800000" flipV="1">
                <a:off x="5796550" y="2554418"/>
                <a:ext cx="1734238" cy="1307900"/>
              </a:xfrm>
              <a:custGeom>
                <a:avLst/>
                <a:gdLst>
                  <a:gd name="connsiteX0" fmla="*/ 1909788 w 2215484"/>
                  <a:gd name="connsiteY0" fmla="*/ 1670837 h 1670837"/>
                  <a:gd name="connsiteX1" fmla="*/ 1616646 w 2215484"/>
                  <a:gd name="connsiteY1" fmla="*/ 1162921 h 1670837"/>
                  <a:gd name="connsiteX2" fmla="*/ 1498659 w 2215484"/>
                  <a:gd name="connsiteY2" fmla="*/ 1094951 h 1670837"/>
                  <a:gd name="connsiteX3" fmla="*/ 981247 w 2215484"/>
                  <a:gd name="connsiteY3" fmla="*/ 1094951 h 1670837"/>
                  <a:gd name="connsiteX4" fmla="*/ 920968 w 2215484"/>
                  <a:gd name="connsiteY4" fmla="*/ 1094951 h 1670837"/>
                  <a:gd name="connsiteX5" fmla="*/ 656305 w 2215484"/>
                  <a:gd name="connsiteY5" fmla="*/ 636379 h 1670837"/>
                  <a:gd name="connsiteX6" fmla="*/ 538318 w 2215484"/>
                  <a:gd name="connsiteY6" fmla="*/ 568409 h 1670837"/>
                  <a:gd name="connsiteX7" fmla="*/ 20906 w 2215484"/>
                  <a:gd name="connsiteY7" fmla="*/ 568409 h 1670837"/>
                  <a:gd name="connsiteX8" fmla="*/ 0 w 2215484"/>
                  <a:gd name="connsiteY8" fmla="*/ 568409 h 1670837"/>
                  <a:gd name="connsiteX9" fmla="*/ 30122 w 2215484"/>
                  <a:gd name="connsiteY9" fmla="*/ 516218 h 1670837"/>
                  <a:gd name="connsiteX10" fmla="*/ 288828 w 2215484"/>
                  <a:gd name="connsiteY10" fmla="*/ 67969 h 1670837"/>
                  <a:gd name="connsiteX11" fmla="*/ 406814 w 2215484"/>
                  <a:gd name="connsiteY11" fmla="*/ 0 h 1670837"/>
                  <a:gd name="connsiteX12" fmla="*/ 1522832 w 2215484"/>
                  <a:gd name="connsiteY12" fmla="*/ 0 h 1670837"/>
                  <a:gd name="connsiteX13" fmla="*/ 1640819 w 2215484"/>
                  <a:gd name="connsiteY13" fmla="*/ 67970 h 1670837"/>
                  <a:gd name="connsiteX14" fmla="*/ 2198828 w 2215484"/>
                  <a:gd name="connsiteY14" fmla="*/ 1034808 h 1670837"/>
                  <a:gd name="connsiteX15" fmla="*/ 2198828 w 2215484"/>
                  <a:gd name="connsiteY15" fmla="*/ 1170748 h 1670837"/>
                  <a:gd name="connsiteX16" fmla="*/ 1963418 w 2215484"/>
                  <a:gd name="connsiteY16" fmla="*/ 1578048 h 1670837"/>
                  <a:gd name="connsiteX17" fmla="*/ 1909788 w 2215484"/>
                  <a:gd name="connsiteY17" fmla="*/ 1670837 h 167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15484" h="1670837">
                    <a:moveTo>
                      <a:pt x="1909788" y="1670837"/>
                    </a:moveTo>
                    <a:lnTo>
                      <a:pt x="1616646" y="1162921"/>
                    </a:lnTo>
                    <a:cubicBezTo>
                      <a:pt x="1594437" y="1125468"/>
                      <a:pt x="1541689" y="1094951"/>
                      <a:pt x="1498659" y="1094951"/>
                    </a:cubicBezTo>
                    <a:cubicBezTo>
                      <a:pt x="1289406" y="1094951"/>
                      <a:pt x="1119388" y="1094951"/>
                      <a:pt x="981247" y="1094951"/>
                    </a:cubicBezTo>
                    <a:lnTo>
                      <a:pt x="920968" y="1094951"/>
                    </a:lnTo>
                    <a:lnTo>
                      <a:pt x="656305" y="636379"/>
                    </a:lnTo>
                    <a:cubicBezTo>
                      <a:pt x="634095" y="598926"/>
                      <a:pt x="581348" y="568409"/>
                      <a:pt x="538318" y="568409"/>
                    </a:cubicBezTo>
                    <a:cubicBezTo>
                      <a:pt x="329065" y="568409"/>
                      <a:pt x="159046" y="568409"/>
                      <a:pt x="20906" y="568409"/>
                    </a:cubicBezTo>
                    <a:lnTo>
                      <a:pt x="0" y="568409"/>
                    </a:lnTo>
                    <a:lnTo>
                      <a:pt x="30122" y="516218"/>
                    </a:lnTo>
                    <a:cubicBezTo>
                      <a:pt x="99192" y="396544"/>
                      <a:pt x="184201" y="249252"/>
                      <a:pt x="288828" y="67969"/>
                    </a:cubicBezTo>
                    <a:cubicBezTo>
                      <a:pt x="309649" y="30517"/>
                      <a:pt x="363784" y="0"/>
                      <a:pt x="406814" y="0"/>
                    </a:cubicBezTo>
                    <a:cubicBezTo>
                      <a:pt x="406814" y="0"/>
                      <a:pt x="406814" y="0"/>
                      <a:pt x="1522832" y="0"/>
                    </a:cubicBezTo>
                    <a:cubicBezTo>
                      <a:pt x="1565862" y="0"/>
                      <a:pt x="1618610" y="30517"/>
                      <a:pt x="1640819" y="67970"/>
                    </a:cubicBezTo>
                    <a:lnTo>
                      <a:pt x="2198828" y="1034808"/>
                    </a:lnTo>
                    <a:cubicBezTo>
                      <a:pt x="2221037" y="1072261"/>
                      <a:pt x="2221037" y="1133295"/>
                      <a:pt x="2198828" y="1170748"/>
                    </a:cubicBezTo>
                    <a:cubicBezTo>
                      <a:pt x="2198828" y="1170748"/>
                      <a:pt x="2198828" y="1170748"/>
                      <a:pt x="1963418" y="1578048"/>
                    </a:cubicBezTo>
                    <a:lnTo>
                      <a:pt x="1909788" y="1670837"/>
                    </a:lnTo>
                    <a:close/>
                  </a:path>
                </a:pathLst>
              </a:custGeom>
              <a:solidFill>
                <a:srgbClr val="149EDC"/>
              </a:soli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C97320CA-C0E8-3452-8877-8F0FF9580346}"/>
                  </a:ext>
                </a:extLst>
              </p:cNvPr>
              <p:cNvSpPr>
                <a:spLocks/>
              </p:cNvSpPr>
              <p:nvPr/>
            </p:nvSpPr>
            <p:spPr bwMode="auto">
              <a:xfrm rot="19800000" flipV="1">
                <a:off x="4658085" y="2461734"/>
                <a:ext cx="994407" cy="1725383"/>
              </a:xfrm>
              <a:custGeom>
                <a:avLst/>
                <a:gdLst>
                  <a:gd name="connsiteX0" fmla="*/ 1269964 w 1270353"/>
                  <a:gd name="connsiteY0" fmla="*/ 2204171 h 2204171"/>
                  <a:gd name="connsiteX1" fmla="*/ 1210065 w 1270353"/>
                  <a:gd name="connsiteY1" fmla="*/ 2204171 h 2204171"/>
                  <a:gd name="connsiteX2" fmla="*/ 692654 w 1270353"/>
                  <a:gd name="connsiteY2" fmla="*/ 2204171 h 2204171"/>
                  <a:gd name="connsiteX3" fmla="*/ 574667 w 1270353"/>
                  <a:gd name="connsiteY3" fmla="*/ 2136201 h 2204171"/>
                  <a:gd name="connsiteX4" fmla="*/ 16658 w 1270353"/>
                  <a:gd name="connsiteY4" fmla="*/ 1170750 h 2204171"/>
                  <a:gd name="connsiteX5" fmla="*/ 16658 w 1270353"/>
                  <a:gd name="connsiteY5" fmla="*/ 1034809 h 2204171"/>
                  <a:gd name="connsiteX6" fmla="*/ 574667 w 1270353"/>
                  <a:gd name="connsiteY6" fmla="*/ 67970 h 2204171"/>
                  <a:gd name="connsiteX7" fmla="*/ 692653 w 1270353"/>
                  <a:gd name="connsiteY7" fmla="*/ 0 h 2204171"/>
                  <a:gd name="connsiteX8" fmla="*/ 1163473 w 1270353"/>
                  <a:gd name="connsiteY8" fmla="*/ 0 h 2204171"/>
                  <a:gd name="connsiteX9" fmla="*/ 1270353 w 1270353"/>
                  <a:gd name="connsiteY9" fmla="*/ 0 h 2204171"/>
                  <a:gd name="connsiteX10" fmla="*/ 1236582 w 1270353"/>
                  <a:gd name="connsiteY10" fmla="*/ 58514 h 2204171"/>
                  <a:gd name="connsiteX11" fmla="*/ 1001173 w 1270353"/>
                  <a:gd name="connsiteY11" fmla="*/ 466399 h 2204171"/>
                  <a:gd name="connsiteX12" fmla="*/ 1001173 w 1270353"/>
                  <a:gd name="connsiteY12" fmla="*/ 602340 h 2204171"/>
                  <a:gd name="connsiteX13" fmla="*/ 1259878 w 1270353"/>
                  <a:gd name="connsiteY13" fmla="*/ 1049946 h 2204171"/>
                  <a:gd name="connsiteX14" fmla="*/ 1266021 w 1270353"/>
                  <a:gd name="connsiteY14" fmla="*/ 1060574 h 2204171"/>
                  <a:gd name="connsiteX15" fmla="*/ 1212409 w 1270353"/>
                  <a:gd name="connsiteY15" fmla="*/ 1153465 h 2204171"/>
                  <a:gd name="connsiteX16" fmla="*/ 977000 w 1270353"/>
                  <a:gd name="connsiteY16" fmla="*/ 1561350 h 2204171"/>
                  <a:gd name="connsiteX17" fmla="*/ 977000 w 1270353"/>
                  <a:gd name="connsiteY17" fmla="*/ 1697291 h 2204171"/>
                  <a:gd name="connsiteX18" fmla="*/ 1235705 w 1270353"/>
                  <a:gd name="connsiteY18" fmla="*/ 2144897 h 2204171"/>
                  <a:gd name="connsiteX19" fmla="*/ 1269964 w 1270353"/>
                  <a:gd name="connsiteY19" fmla="*/ 2204171 h 22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0353" h="2204171">
                    <a:moveTo>
                      <a:pt x="1269964" y="2204171"/>
                    </a:moveTo>
                    <a:lnTo>
                      <a:pt x="1210065" y="2204171"/>
                    </a:lnTo>
                    <a:cubicBezTo>
                      <a:pt x="1071925" y="2204171"/>
                      <a:pt x="901907" y="2204171"/>
                      <a:pt x="692654" y="2204171"/>
                    </a:cubicBezTo>
                    <a:cubicBezTo>
                      <a:pt x="649623" y="2204171"/>
                      <a:pt x="595488" y="2173653"/>
                      <a:pt x="574667" y="2136201"/>
                    </a:cubicBezTo>
                    <a:cubicBezTo>
                      <a:pt x="574667" y="2136201"/>
                      <a:pt x="574667" y="2136201"/>
                      <a:pt x="16658" y="1170750"/>
                    </a:cubicBezTo>
                    <a:cubicBezTo>
                      <a:pt x="-5551" y="1133296"/>
                      <a:pt x="-5552" y="1072261"/>
                      <a:pt x="16658" y="1034809"/>
                    </a:cubicBezTo>
                    <a:cubicBezTo>
                      <a:pt x="16658" y="1034809"/>
                      <a:pt x="16658" y="1034809"/>
                      <a:pt x="574667" y="67970"/>
                    </a:cubicBezTo>
                    <a:cubicBezTo>
                      <a:pt x="595488" y="30517"/>
                      <a:pt x="649623" y="0"/>
                      <a:pt x="692653" y="0"/>
                    </a:cubicBezTo>
                    <a:cubicBezTo>
                      <a:pt x="692653" y="0"/>
                      <a:pt x="692653" y="0"/>
                      <a:pt x="1163473" y="0"/>
                    </a:cubicBezTo>
                    <a:lnTo>
                      <a:pt x="1270353" y="0"/>
                    </a:lnTo>
                    <a:lnTo>
                      <a:pt x="1236582" y="58514"/>
                    </a:lnTo>
                    <a:cubicBezTo>
                      <a:pt x="1001173" y="466399"/>
                      <a:pt x="1001173" y="466399"/>
                      <a:pt x="1001173" y="466399"/>
                    </a:cubicBezTo>
                    <a:cubicBezTo>
                      <a:pt x="978962" y="503852"/>
                      <a:pt x="978963" y="564887"/>
                      <a:pt x="1001173" y="602340"/>
                    </a:cubicBezTo>
                    <a:cubicBezTo>
                      <a:pt x="1105799" y="783362"/>
                      <a:pt x="1190808" y="930442"/>
                      <a:pt x="1259878" y="1049946"/>
                    </a:cubicBezTo>
                    <a:lnTo>
                      <a:pt x="1266021" y="1060574"/>
                    </a:lnTo>
                    <a:lnTo>
                      <a:pt x="1212409" y="1153465"/>
                    </a:lnTo>
                    <a:cubicBezTo>
                      <a:pt x="977000" y="1561350"/>
                      <a:pt x="977000" y="1561350"/>
                      <a:pt x="977000" y="1561350"/>
                    </a:cubicBezTo>
                    <a:cubicBezTo>
                      <a:pt x="954789" y="1598803"/>
                      <a:pt x="954790" y="1659838"/>
                      <a:pt x="977000" y="1697291"/>
                    </a:cubicBezTo>
                    <a:cubicBezTo>
                      <a:pt x="1081626" y="1878313"/>
                      <a:pt x="1166635" y="2025393"/>
                      <a:pt x="1235705" y="2144897"/>
                    </a:cubicBezTo>
                    <a:lnTo>
                      <a:pt x="1269964" y="2204171"/>
                    </a:lnTo>
                    <a:close/>
                  </a:path>
                </a:pathLst>
              </a:custGeom>
              <a:solidFill>
                <a:srgbClr val="82B970"/>
              </a:soli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79AEDB6F-20C0-0736-5227-8AAFCDBCBFC5}"/>
                </a:ext>
              </a:extLst>
            </p:cNvPr>
            <p:cNvGrpSpPr/>
            <p:nvPr/>
          </p:nvGrpSpPr>
          <p:grpSpPr>
            <a:xfrm flipH="1">
              <a:off x="4891981" y="3854979"/>
              <a:ext cx="542477" cy="632743"/>
              <a:chOff x="4246513" y="1525737"/>
              <a:chExt cx="1851025" cy="1798637"/>
            </a:xfrm>
            <a:solidFill>
              <a:srgbClr val="FFFFFF"/>
            </a:solidFill>
          </p:grpSpPr>
          <p:sp>
            <p:nvSpPr>
              <p:cNvPr id="21" name="Freeform 21">
                <a:extLst>
                  <a:ext uri="{FF2B5EF4-FFF2-40B4-BE49-F238E27FC236}">
                    <a16:creationId xmlns:a16="http://schemas.microsoft.com/office/drawing/2014/main" id="{00BB4488-D1E2-C759-DC49-B4F15FED621C}"/>
                  </a:ext>
                </a:extLst>
              </p:cNvPr>
              <p:cNvSpPr>
                <a:spLocks/>
              </p:cNvSpPr>
              <p:nvPr/>
            </p:nvSpPr>
            <p:spPr bwMode="auto">
              <a:xfrm>
                <a:off x="5389513" y="1525737"/>
                <a:ext cx="708025" cy="666750"/>
              </a:xfrm>
              <a:custGeom>
                <a:avLst/>
                <a:gdLst/>
                <a:ahLst/>
                <a:cxnLst>
                  <a:cxn ang="0">
                    <a:pos x="265" y="194"/>
                  </a:cxn>
                  <a:cxn ang="0">
                    <a:pos x="267" y="195"/>
                  </a:cxn>
                  <a:cxn ang="0">
                    <a:pos x="305" y="226"/>
                  </a:cxn>
                  <a:cxn ang="0">
                    <a:pos x="420" y="441"/>
                  </a:cxn>
                  <a:cxn ang="0">
                    <a:pos x="429" y="431"/>
                  </a:cxn>
                  <a:cxn ang="0">
                    <a:pos x="342" y="197"/>
                  </a:cxn>
                  <a:cxn ang="0">
                    <a:pos x="351" y="189"/>
                  </a:cxn>
                  <a:cxn ang="0">
                    <a:pos x="425" y="5"/>
                  </a:cxn>
                  <a:cxn ang="0">
                    <a:pos x="345" y="0"/>
                  </a:cxn>
                  <a:cxn ang="0">
                    <a:pos x="293" y="134"/>
                  </a:cxn>
                  <a:cxn ang="0">
                    <a:pos x="278" y="147"/>
                  </a:cxn>
                  <a:cxn ang="0">
                    <a:pos x="0" y="118"/>
                  </a:cxn>
                  <a:cxn ang="0">
                    <a:pos x="49" y="109"/>
                  </a:cxn>
                  <a:cxn ang="0">
                    <a:pos x="265" y="194"/>
                  </a:cxn>
                </a:cxnLst>
                <a:rect l="0" t="0" r="r" b="b"/>
                <a:pathLst>
                  <a:path w="468" h="441">
                    <a:moveTo>
                      <a:pt x="265" y="194"/>
                    </a:moveTo>
                    <a:cubicBezTo>
                      <a:pt x="265" y="194"/>
                      <a:pt x="266" y="195"/>
                      <a:pt x="267" y="195"/>
                    </a:cubicBezTo>
                    <a:cubicBezTo>
                      <a:pt x="280" y="205"/>
                      <a:pt x="293" y="215"/>
                      <a:pt x="305" y="226"/>
                    </a:cubicBezTo>
                    <a:cubicBezTo>
                      <a:pt x="394" y="301"/>
                      <a:pt x="440" y="387"/>
                      <a:pt x="420" y="441"/>
                    </a:cubicBezTo>
                    <a:cubicBezTo>
                      <a:pt x="423" y="438"/>
                      <a:pt x="426" y="434"/>
                      <a:pt x="429" y="431"/>
                    </a:cubicBezTo>
                    <a:cubicBezTo>
                      <a:pt x="468" y="376"/>
                      <a:pt x="430" y="279"/>
                      <a:pt x="342" y="197"/>
                    </a:cubicBezTo>
                    <a:cubicBezTo>
                      <a:pt x="345" y="195"/>
                      <a:pt x="348" y="192"/>
                      <a:pt x="351" y="189"/>
                    </a:cubicBezTo>
                    <a:cubicBezTo>
                      <a:pt x="385" y="154"/>
                      <a:pt x="419" y="94"/>
                      <a:pt x="425" y="5"/>
                    </a:cubicBezTo>
                    <a:cubicBezTo>
                      <a:pt x="345" y="0"/>
                      <a:pt x="345" y="0"/>
                      <a:pt x="345" y="0"/>
                    </a:cubicBezTo>
                    <a:cubicBezTo>
                      <a:pt x="340" y="71"/>
                      <a:pt x="315" y="110"/>
                      <a:pt x="293" y="134"/>
                    </a:cubicBezTo>
                    <a:cubicBezTo>
                      <a:pt x="288" y="139"/>
                      <a:pt x="283" y="144"/>
                      <a:pt x="278" y="147"/>
                    </a:cubicBezTo>
                    <a:cubicBezTo>
                      <a:pt x="165" y="73"/>
                      <a:pt x="44" y="60"/>
                      <a:pt x="0" y="118"/>
                    </a:cubicBezTo>
                    <a:cubicBezTo>
                      <a:pt x="14" y="112"/>
                      <a:pt x="30" y="109"/>
                      <a:pt x="49" y="109"/>
                    </a:cubicBezTo>
                    <a:cubicBezTo>
                      <a:pt x="110" y="109"/>
                      <a:pt x="190" y="141"/>
                      <a:pt x="265" y="19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22" name="Freeform 22">
                <a:extLst>
                  <a:ext uri="{FF2B5EF4-FFF2-40B4-BE49-F238E27FC236}">
                    <a16:creationId xmlns:a16="http://schemas.microsoft.com/office/drawing/2014/main" id="{97250C99-98B9-DEEF-0AFB-6D29DBE0A20C}"/>
                  </a:ext>
                </a:extLst>
              </p:cNvPr>
              <p:cNvSpPr>
                <a:spLocks noEditPoints="1"/>
              </p:cNvSpPr>
              <p:nvPr/>
            </p:nvSpPr>
            <p:spPr bwMode="auto">
              <a:xfrm>
                <a:off x="5302200" y="1671786"/>
                <a:ext cx="752475" cy="614362"/>
              </a:xfrm>
              <a:custGeom>
                <a:avLst/>
                <a:gdLst/>
                <a:ahLst/>
                <a:cxnLst>
                  <a:cxn ang="0">
                    <a:pos x="182" y="297"/>
                  </a:cxn>
                  <a:cxn ang="0">
                    <a:pos x="462" y="356"/>
                  </a:cxn>
                  <a:cxn ang="0">
                    <a:pos x="464" y="354"/>
                  </a:cxn>
                  <a:cxn ang="0">
                    <a:pos x="356" y="133"/>
                  </a:cxn>
                  <a:cxn ang="0">
                    <a:pos x="327" y="110"/>
                  </a:cxn>
                  <a:cxn ang="0">
                    <a:pos x="320" y="105"/>
                  </a:cxn>
                  <a:cxn ang="0">
                    <a:pos x="50" y="36"/>
                  </a:cxn>
                  <a:cxn ang="0">
                    <a:pos x="38" y="48"/>
                  </a:cxn>
                  <a:cxn ang="0">
                    <a:pos x="182" y="297"/>
                  </a:cxn>
                  <a:cxn ang="0">
                    <a:pos x="272" y="296"/>
                  </a:cxn>
                  <a:cxn ang="0">
                    <a:pos x="194" y="280"/>
                  </a:cxn>
                  <a:cxn ang="0">
                    <a:pos x="154" y="211"/>
                  </a:cxn>
                  <a:cxn ang="0">
                    <a:pos x="232" y="227"/>
                  </a:cxn>
                  <a:cxn ang="0">
                    <a:pos x="272" y="296"/>
                  </a:cxn>
                  <a:cxn ang="0">
                    <a:pos x="387" y="259"/>
                  </a:cxn>
                  <a:cxn ang="0">
                    <a:pos x="427" y="327"/>
                  </a:cxn>
                  <a:cxn ang="0">
                    <a:pos x="349" y="311"/>
                  </a:cxn>
                  <a:cxn ang="0">
                    <a:pos x="310" y="243"/>
                  </a:cxn>
                  <a:cxn ang="0">
                    <a:pos x="387" y="259"/>
                  </a:cxn>
                  <a:cxn ang="0">
                    <a:pos x="230" y="106"/>
                  </a:cxn>
                  <a:cxn ang="0">
                    <a:pos x="308" y="122"/>
                  </a:cxn>
                  <a:cxn ang="0">
                    <a:pos x="348" y="190"/>
                  </a:cxn>
                  <a:cxn ang="0">
                    <a:pos x="270" y="174"/>
                  </a:cxn>
                  <a:cxn ang="0">
                    <a:pos x="230" y="106"/>
                  </a:cxn>
                  <a:cxn ang="0">
                    <a:pos x="75" y="74"/>
                  </a:cxn>
                  <a:cxn ang="0">
                    <a:pos x="153" y="90"/>
                  </a:cxn>
                  <a:cxn ang="0">
                    <a:pos x="192" y="159"/>
                  </a:cxn>
                  <a:cxn ang="0">
                    <a:pos x="115" y="143"/>
                  </a:cxn>
                  <a:cxn ang="0">
                    <a:pos x="75" y="74"/>
                  </a:cxn>
                </a:cxnLst>
                <a:rect l="0" t="0" r="r" b="b"/>
                <a:pathLst>
                  <a:path w="498" h="406">
                    <a:moveTo>
                      <a:pt x="182" y="297"/>
                    </a:moveTo>
                    <a:cubicBezTo>
                      <a:pt x="298" y="380"/>
                      <a:pt x="423" y="406"/>
                      <a:pt x="462" y="356"/>
                    </a:cubicBezTo>
                    <a:cubicBezTo>
                      <a:pt x="463" y="355"/>
                      <a:pt x="463" y="355"/>
                      <a:pt x="464" y="354"/>
                    </a:cubicBezTo>
                    <a:cubicBezTo>
                      <a:pt x="498" y="307"/>
                      <a:pt x="450" y="213"/>
                      <a:pt x="356" y="133"/>
                    </a:cubicBezTo>
                    <a:cubicBezTo>
                      <a:pt x="347" y="125"/>
                      <a:pt x="337" y="118"/>
                      <a:pt x="327" y="110"/>
                    </a:cubicBezTo>
                    <a:cubicBezTo>
                      <a:pt x="325" y="109"/>
                      <a:pt x="322" y="107"/>
                      <a:pt x="320" y="105"/>
                    </a:cubicBezTo>
                    <a:cubicBezTo>
                      <a:pt x="213" y="28"/>
                      <a:pt x="98" y="0"/>
                      <a:pt x="50" y="36"/>
                    </a:cubicBezTo>
                    <a:cubicBezTo>
                      <a:pt x="45" y="39"/>
                      <a:pt x="41" y="43"/>
                      <a:pt x="38" y="48"/>
                    </a:cubicBezTo>
                    <a:cubicBezTo>
                      <a:pt x="0" y="101"/>
                      <a:pt x="65" y="212"/>
                      <a:pt x="182" y="297"/>
                    </a:cubicBezTo>
                    <a:close/>
                    <a:moveTo>
                      <a:pt x="272" y="296"/>
                    </a:moveTo>
                    <a:cubicBezTo>
                      <a:pt x="261" y="310"/>
                      <a:pt x="226" y="303"/>
                      <a:pt x="194" y="280"/>
                    </a:cubicBezTo>
                    <a:cubicBezTo>
                      <a:pt x="162" y="257"/>
                      <a:pt x="144" y="226"/>
                      <a:pt x="154" y="211"/>
                    </a:cubicBezTo>
                    <a:cubicBezTo>
                      <a:pt x="165" y="197"/>
                      <a:pt x="200" y="204"/>
                      <a:pt x="232" y="227"/>
                    </a:cubicBezTo>
                    <a:cubicBezTo>
                      <a:pt x="264" y="250"/>
                      <a:pt x="282" y="281"/>
                      <a:pt x="272" y="296"/>
                    </a:cubicBezTo>
                    <a:close/>
                    <a:moveTo>
                      <a:pt x="387" y="259"/>
                    </a:moveTo>
                    <a:cubicBezTo>
                      <a:pt x="420" y="282"/>
                      <a:pt x="437" y="313"/>
                      <a:pt x="427" y="327"/>
                    </a:cubicBezTo>
                    <a:cubicBezTo>
                      <a:pt x="416" y="342"/>
                      <a:pt x="382" y="335"/>
                      <a:pt x="349" y="311"/>
                    </a:cubicBezTo>
                    <a:cubicBezTo>
                      <a:pt x="317" y="288"/>
                      <a:pt x="299" y="257"/>
                      <a:pt x="310" y="243"/>
                    </a:cubicBezTo>
                    <a:cubicBezTo>
                      <a:pt x="320" y="228"/>
                      <a:pt x="355" y="235"/>
                      <a:pt x="387" y="259"/>
                    </a:cubicBezTo>
                    <a:close/>
                    <a:moveTo>
                      <a:pt x="230" y="106"/>
                    </a:moveTo>
                    <a:cubicBezTo>
                      <a:pt x="241" y="91"/>
                      <a:pt x="276" y="98"/>
                      <a:pt x="308" y="122"/>
                    </a:cubicBezTo>
                    <a:cubicBezTo>
                      <a:pt x="340" y="145"/>
                      <a:pt x="358" y="176"/>
                      <a:pt x="348" y="190"/>
                    </a:cubicBezTo>
                    <a:cubicBezTo>
                      <a:pt x="337" y="205"/>
                      <a:pt x="302" y="198"/>
                      <a:pt x="270" y="174"/>
                    </a:cubicBezTo>
                    <a:cubicBezTo>
                      <a:pt x="238" y="151"/>
                      <a:pt x="220" y="120"/>
                      <a:pt x="230" y="106"/>
                    </a:cubicBezTo>
                    <a:close/>
                    <a:moveTo>
                      <a:pt x="75" y="74"/>
                    </a:moveTo>
                    <a:cubicBezTo>
                      <a:pt x="86" y="60"/>
                      <a:pt x="120" y="67"/>
                      <a:pt x="153" y="90"/>
                    </a:cubicBezTo>
                    <a:cubicBezTo>
                      <a:pt x="185" y="113"/>
                      <a:pt x="203" y="144"/>
                      <a:pt x="192" y="159"/>
                    </a:cubicBezTo>
                    <a:cubicBezTo>
                      <a:pt x="182" y="173"/>
                      <a:pt x="147" y="166"/>
                      <a:pt x="115" y="143"/>
                    </a:cubicBezTo>
                    <a:cubicBezTo>
                      <a:pt x="82" y="119"/>
                      <a:pt x="65" y="89"/>
                      <a:pt x="75" y="7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23" name="Freeform 23">
                <a:extLst>
                  <a:ext uri="{FF2B5EF4-FFF2-40B4-BE49-F238E27FC236}">
                    <a16:creationId xmlns:a16="http://schemas.microsoft.com/office/drawing/2014/main" id="{D27B6657-09FA-D47B-F2F1-838247F2E001}"/>
                  </a:ext>
                </a:extLst>
              </p:cNvPr>
              <p:cNvSpPr>
                <a:spLocks/>
              </p:cNvSpPr>
              <p:nvPr/>
            </p:nvSpPr>
            <p:spPr bwMode="auto">
              <a:xfrm>
                <a:off x="4875163" y="2987824"/>
                <a:ext cx="33338" cy="88900"/>
              </a:xfrm>
              <a:custGeom>
                <a:avLst/>
                <a:gdLst/>
                <a:ahLst/>
                <a:cxnLst>
                  <a:cxn ang="0">
                    <a:pos x="21" y="0"/>
                  </a:cxn>
                  <a:cxn ang="0">
                    <a:pos x="7" y="0"/>
                  </a:cxn>
                  <a:cxn ang="0">
                    <a:pos x="0" y="56"/>
                  </a:cxn>
                  <a:cxn ang="0">
                    <a:pos x="21" y="56"/>
                  </a:cxn>
                  <a:cxn ang="0">
                    <a:pos x="21" y="0"/>
                  </a:cxn>
                </a:cxnLst>
                <a:rect l="0" t="0" r="r" b="b"/>
                <a:pathLst>
                  <a:path w="21" h="56">
                    <a:moveTo>
                      <a:pt x="21" y="0"/>
                    </a:moveTo>
                    <a:lnTo>
                      <a:pt x="7" y="0"/>
                    </a:lnTo>
                    <a:lnTo>
                      <a:pt x="0" y="56"/>
                    </a:lnTo>
                    <a:lnTo>
                      <a:pt x="21" y="56"/>
                    </a:lnTo>
                    <a:lnTo>
                      <a:pt x="21"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24" name="Freeform 24">
                <a:extLst>
                  <a:ext uri="{FF2B5EF4-FFF2-40B4-BE49-F238E27FC236}">
                    <a16:creationId xmlns:a16="http://schemas.microsoft.com/office/drawing/2014/main" id="{D1E75BFE-A0ED-0676-D360-425984894542}"/>
                  </a:ext>
                </a:extLst>
              </p:cNvPr>
              <p:cNvSpPr>
                <a:spLocks/>
              </p:cNvSpPr>
              <p:nvPr/>
            </p:nvSpPr>
            <p:spPr bwMode="auto">
              <a:xfrm>
                <a:off x="4860875" y="3259286"/>
                <a:ext cx="144463" cy="61912"/>
              </a:xfrm>
              <a:custGeom>
                <a:avLst/>
                <a:gdLst/>
                <a:ahLst/>
                <a:cxnLst>
                  <a:cxn ang="0">
                    <a:pos x="96" y="0"/>
                  </a:cxn>
                  <a:cxn ang="0">
                    <a:pos x="0" y="0"/>
                  </a:cxn>
                  <a:cxn ang="0">
                    <a:pos x="43" y="38"/>
                  </a:cxn>
                  <a:cxn ang="0">
                    <a:pos x="96" y="0"/>
                  </a:cxn>
                </a:cxnLst>
                <a:rect l="0" t="0" r="r" b="b"/>
                <a:pathLst>
                  <a:path w="96" h="41">
                    <a:moveTo>
                      <a:pt x="96" y="0"/>
                    </a:moveTo>
                    <a:cubicBezTo>
                      <a:pt x="0" y="0"/>
                      <a:pt x="0" y="0"/>
                      <a:pt x="0" y="0"/>
                    </a:cubicBezTo>
                    <a:cubicBezTo>
                      <a:pt x="5" y="20"/>
                      <a:pt x="21" y="36"/>
                      <a:pt x="43" y="38"/>
                    </a:cubicBezTo>
                    <a:cubicBezTo>
                      <a:pt x="68" y="41"/>
                      <a:pt x="91" y="24"/>
                      <a:pt x="96"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25" name="Freeform 25">
                <a:extLst>
                  <a:ext uri="{FF2B5EF4-FFF2-40B4-BE49-F238E27FC236}">
                    <a16:creationId xmlns:a16="http://schemas.microsoft.com/office/drawing/2014/main" id="{1E07AEC3-8F12-1A12-0772-E2314604D235}"/>
                  </a:ext>
                </a:extLst>
              </p:cNvPr>
              <p:cNvSpPr>
                <a:spLocks/>
              </p:cNvSpPr>
              <p:nvPr/>
            </p:nvSpPr>
            <p:spPr bwMode="auto">
              <a:xfrm>
                <a:off x="4902150" y="2813199"/>
                <a:ext cx="39688" cy="34925"/>
              </a:xfrm>
              <a:custGeom>
                <a:avLst/>
                <a:gdLst/>
                <a:ahLst/>
                <a:cxnLst>
                  <a:cxn ang="0">
                    <a:pos x="27" y="23"/>
                  </a:cxn>
                  <a:cxn ang="0">
                    <a:pos x="15" y="1"/>
                  </a:cxn>
                  <a:cxn ang="0">
                    <a:pos x="3" y="0"/>
                  </a:cxn>
                  <a:cxn ang="0">
                    <a:pos x="0" y="23"/>
                  </a:cxn>
                  <a:cxn ang="0">
                    <a:pos x="27" y="23"/>
                  </a:cxn>
                </a:cxnLst>
                <a:rect l="0" t="0" r="r" b="b"/>
                <a:pathLst>
                  <a:path w="27" h="23">
                    <a:moveTo>
                      <a:pt x="27" y="23"/>
                    </a:moveTo>
                    <a:cubicBezTo>
                      <a:pt x="22" y="16"/>
                      <a:pt x="18" y="9"/>
                      <a:pt x="15" y="1"/>
                    </a:cubicBezTo>
                    <a:cubicBezTo>
                      <a:pt x="11" y="1"/>
                      <a:pt x="7" y="1"/>
                      <a:pt x="3" y="0"/>
                    </a:cubicBezTo>
                    <a:cubicBezTo>
                      <a:pt x="0" y="23"/>
                      <a:pt x="0" y="23"/>
                      <a:pt x="0" y="23"/>
                    </a:cubicBezTo>
                    <a:lnTo>
                      <a:pt x="27" y="23"/>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26" name="Freeform 26">
                <a:extLst>
                  <a:ext uri="{FF2B5EF4-FFF2-40B4-BE49-F238E27FC236}">
                    <a16:creationId xmlns:a16="http://schemas.microsoft.com/office/drawing/2014/main" id="{6C0452DB-3F36-7D77-7787-C768DDB509CC}"/>
                  </a:ext>
                </a:extLst>
              </p:cNvPr>
              <p:cNvSpPr>
                <a:spLocks/>
              </p:cNvSpPr>
              <p:nvPr/>
            </p:nvSpPr>
            <p:spPr bwMode="auto">
              <a:xfrm>
                <a:off x="4797375" y="2194074"/>
                <a:ext cx="581025" cy="469900"/>
              </a:xfrm>
              <a:custGeom>
                <a:avLst/>
                <a:gdLst/>
                <a:ahLst/>
                <a:cxnLst>
                  <a:cxn ang="0">
                    <a:pos x="120" y="294"/>
                  </a:cxn>
                  <a:cxn ang="0">
                    <a:pos x="157" y="305"/>
                  </a:cxn>
                  <a:cxn ang="0">
                    <a:pos x="203" y="311"/>
                  </a:cxn>
                  <a:cxn ang="0">
                    <a:pos x="300" y="308"/>
                  </a:cxn>
                  <a:cxn ang="0">
                    <a:pos x="300" y="295"/>
                  </a:cxn>
                  <a:cxn ang="0">
                    <a:pos x="299" y="276"/>
                  </a:cxn>
                  <a:cxn ang="0">
                    <a:pos x="273" y="286"/>
                  </a:cxn>
                  <a:cxn ang="0">
                    <a:pos x="233" y="243"/>
                  </a:cxn>
                  <a:cxn ang="0">
                    <a:pos x="273" y="190"/>
                  </a:cxn>
                  <a:cxn ang="0">
                    <a:pos x="300" y="155"/>
                  </a:cxn>
                  <a:cxn ang="0">
                    <a:pos x="313" y="99"/>
                  </a:cxn>
                  <a:cxn ang="0">
                    <a:pos x="320" y="121"/>
                  </a:cxn>
                  <a:cxn ang="0">
                    <a:pos x="300" y="170"/>
                  </a:cxn>
                  <a:cxn ang="0">
                    <a:pos x="252" y="222"/>
                  </a:cxn>
                  <a:cxn ang="0">
                    <a:pos x="273" y="278"/>
                  </a:cxn>
                  <a:cxn ang="0">
                    <a:pos x="297" y="267"/>
                  </a:cxn>
                  <a:cxn ang="0">
                    <a:pos x="362" y="192"/>
                  </a:cxn>
                  <a:cxn ang="0">
                    <a:pos x="384" y="121"/>
                  </a:cxn>
                  <a:cxn ang="0">
                    <a:pos x="313" y="16"/>
                  </a:cxn>
                  <a:cxn ang="0">
                    <a:pos x="280" y="2"/>
                  </a:cxn>
                  <a:cxn ang="0">
                    <a:pos x="260" y="0"/>
                  </a:cxn>
                  <a:cxn ang="0">
                    <a:pos x="170" y="24"/>
                  </a:cxn>
                  <a:cxn ang="0">
                    <a:pos x="115" y="0"/>
                  </a:cxn>
                  <a:cxn ang="0">
                    <a:pos x="102" y="2"/>
                  </a:cxn>
                  <a:cxn ang="0">
                    <a:pos x="18" y="63"/>
                  </a:cxn>
                  <a:cxn ang="0">
                    <a:pos x="22" y="192"/>
                  </a:cxn>
                  <a:cxn ang="0">
                    <a:pos x="87" y="267"/>
                  </a:cxn>
                  <a:cxn ang="0">
                    <a:pos x="112" y="278"/>
                  </a:cxn>
                  <a:cxn ang="0">
                    <a:pos x="136" y="267"/>
                  </a:cxn>
                  <a:cxn ang="0">
                    <a:pos x="133" y="222"/>
                  </a:cxn>
                  <a:cxn ang="0">
                    <a:pos x="84" y="170"/>
                  </a:cxn>
                  <a:cxn ang="0">
                    <a:pos x="65" y="121"/>
                  </a:cxn>
                  <a:cxn ang="0">
                    <a:pos x="72" y="99"/>
                  </a:cxn>
                  <a:cxn ang="0">
                    <a:pos x="84" y="155"/>
                  </a:cxn>
                  <a:cxn ang="0">
                    <a:pos x="111" y="190"/>
                  </a:cxn>
                  <a:cxn ang="0">
                    <a:pos x="150" y="257"/>
                  </a:cxn>
                  <a:cxn ang="0">
                    <a:pos x="199" y="293"/>
                  </a:cxn>
                  <a:cxn ang="0">
                    <a:pos x="202" y="301"/>
                  </a:cxn>
                  <a:cxn ang="0">
                    <a:pos x="198" y="307"/>
                  </a:cxn>
                  <a:cxn ang="0">
                    <a:pos x="182" y="306"/>
                  </a:cxn>
                  <a:cxn ang="0">
                    <a:pos x="112" y="286"/>
                  </a:cxn>
                  <a:cxn ang="0">
                    <a:pos x="86" y="276"/>
                  </a:cxn>
                  <a:cxn ang="0">
                    <a:pos x="84" y="295"/>
                  </a:cxn>
                  <a:cxn ang="0">
                    <a:pos x="105" y="297"/>
                  </a:cxn>
                </a:cxnLst>
                <a:rect l="0" t="0" r="r" b="b"/>
                <a:pathLst>
                  <a:path w="384" h="312">
                    <a:moveTo>
                      <a:pt x="105" y="297"/>
                    </a:moveTo>
                    <a:cubicBezTo>
                      <a:pt x="110" y="295"/>
                      <a:pt x="115" y="294"/>
                      <a:pt x="120" y="294"/>
                    </a:cubicBezTo>
                    <a:cubicBezTo>
                      <a:pt x="126" y="294"/>
                      <a:pt x="131" y="295"/>
                      <a:pt x="136" y="297"/>
                    </a:cubicBezTo>
                    <a:cubicBezTo>
                      <a:pt x="143" y="300"/>
                      <a:pt x="150" y="303"/>
                      <a:pt x="157" y="305"/>
                    </a:cubicBezTo>
                    <a:cubicBezTo>
                      <a:pt x="165" y="307"/>
                      <a:pt x="173" y="309"/>
                      <a:pt x="182" y="310"/>
                    </a:cubicBezTo>
                    <a:cubicBezTo>
                      <a:pt x="189" y="310"/>
                      <a:pt x="196" y="311"/>
                      <a:pt x="203" y="311"/>
                    </a:cubicBezTo>
                    <a:cubicBezTo>
                      <a:pt x="211" y="312"/>
                      <a:pt x="219" y="312"/>
                      <a:pt x="228" y="312"/>
                    </a:cubicBezTo>
                    <a:cubicBezTo>
                      <a:pt x="253" y="312"/>
                      <a:pt x="277" y="310"/>
                      <a:pt x="300" y="308"/>
                    </a:cubicBezTo>
                    <a:cubicBezTo>
                      <a:pt x="301" y="308"/>
                      <a:pt x="301" y="308"/>
                      <a:pt x="302" y="308"/>
                    </a:cubicBezTo>
                    <a:cubicBezTo>
                      <a:pt x="300" y="295"/>
                      <a:pt x="300" y="295"/>
                      <a:pt x="300" y="295"/>
                    </a:cubicBezTo>
                    <a:cubicBezTo>
                      <a:pt x="300" y="275"/>
                      <a:pt x="300" y="275"/>
                      <a:pt x="300" y="275"/>
                    </a:cubicBezTo>
                    <a:cubicBezTo>
                      <a:pt x="300" y="275"/>
                      <a:pt x="299" y="276"/>
                      <a:pt x="299" y="276"/>
                    </a:cubicBezTo>
                    <a:cubicBezTo>
                      <a:pt x="299" y="276"/>
                      <a:pt x="299" y="276"/>
                      <a:pt x="298" y="276"/>
                    </a:cubicBezTo>
                    <a:cubicBezTo>
                      <a:pt x="291" y="283"/>
                      <a:pt x="282" y="286"/>
                      <a:pt x="273" y="286"/>
                    </a:cubicBezTo>
                    <a:cubicBezTo>
                      <a:pt x="261" y="286"/>
                      <a:pt x="250" y="281"/>
                      <a:pt x="242" y="272"/>
                    </a:cubicBezTo>
                    <a:cubicBezTo>
                      <a:pt x="235" y="264"/>
                      <a:pt x="232" y="254"/>
                      <a:pt x="233" y="243"/>
                    </a:cubicBezTo>
                    <a:cubicBezTo>
                      <a:pt x="233" y="233"/>
                      <a:pt x="238" y="223"/>
                      <a:pt x="246" y="216"/>
                    </a:cubicBezTo>
                    <a:cubicBezTo>
                      <a:pt x="256" y="207"/>
                      <a:pt x="265" y="199"/>
                      <a:pt x="273" y="190"/>
                    </a:cubicBezTo>
                    <a:cubicBezTo>
                      <a:pt x="285" y="178"/>
                      <a:pt x="294" y="166"/>
                      <a:pt x="300" y="155"/>
                    </a:cubicBezTo>
                    <a:cubicBezTo>
                      <a:pt x="300" y="155"/>
                      <a:pt x="300" y="155"/>
                      <a:pt x="300" y="155"/>
                    </a:cubicBezTo>
                    <a:cubicBezTo>
                      <a:pt x="300" y="85"/>
                      <a:pt x="300" y="85"/>
                      <a:pt x="300" y="85"/>
                    </a:cubicBezTo>
                    <a:cubicBezTo>
                      <a:pt x="306" y="89"/>
                      <a:pt x="310" y="94"/>
                      <a:pt x="313" y="99"/>
                    </a:cubicBezTo>
                    <a:cubicBezTo>
                      <a:pt x="318" y="106"/>
                      <a:pt x="320" y="113"/>
                      <a:pt x="320" y="121"/>
                    </a:cubicBezTo>
                    <a:cubicBezTo>
                      <a:pt x="320" y="121"/>
                      <a:pt x="320" y="121"/>
                      <a:pt x="320" y="121"/>
                    </a:cubicBezTo>
                    <a:cubicBezTo>
                      <a:pt x="320" y="130"/>
                      <a:pt x="317" y="143"/>
                      <a:pt x="307" y="160"/>
                    </a:cubicBezTo>
                    <a:cubicBezTo>
                      <a:pt x="305" y="163"/>
                      <a:pt x="303" y="166"/>
                      <a:pt x="300" y="170"/>
                    </a:cubicBezTo>
                    <a:cubicBezTo>
                      <a:pt x="295" y="178"/>
                      <a:pt x="288" y="186"/>
                      <a:pt x="279" y="196"/>
                    </a:cubicBezTo>
                    <a:cubicBezTo>
                      <a:pt x="271" y="204"/>
                      <a:pt x="262" y="213"/>
                      <a:pt x="252" y="222"/>
                    </a:cubicBezTo>
                    <a:cubicBezTo>
                      <a:pt x="238" y="234"/>
                      <a:pt x="237" y="254"/>
                      <a:pt x="248" y="267"/>
                    </a:cubicBezTo>
                    <a:cubicBezTo>
                      <a:pt x="255" y="274"/>
                      <a:pt x="264" y="278"/>
                      <a:pt x="273" y="278"/>
                    </a:cubicBezTo>
                    <a:cubicBezTo>
                      <a:pt x="280" y="278"/>
                      <a:pt x="288" y="275"/>
                      <a:pt x="294" y="270"/>
                    </a:cubicBezTo>
                    <a:cubicBezTo>
                      <a:pt x="295" y="269"/>
                      <a:pt x="296" y="268"/>
                      <a:pt x="297" y="267"/>
                    </a:cubicBezTo>
                    <a:cubicBezTo>
                      <a:pt x="298" y="266"/>
                      <a:pt x="299" y="265"/>
                      <a:pt x="300" y="264"/>
                    </a:cubicBezTo>
                    <a:cubicBezTo>
                      <a:pt x="328" y="239"/>
                      <a:pt x="348" y="215"/>
                      <a:pt x="362" y="192"/>
                    </a:cubicBezTo>
                    <a:cubicBezTo>
                      <a:pt x="377" y="168"/>
                      <a:pt x="384" y="144"/>
                      <a:pt x="384" y="121"/>
                    </a:cubicBezTo>
                    <a:cubicBezTo>
                      <a:pt x="384" y="121"/>
                      <a:pt x="384" y="121"/>
                      <a:pt x="384" y="121"/>
                    </a:cubicBezTo>
                    <a:cubicBezTo>
                      <a:pt x="384" y="99"/>
                      <a:pt x="377" y="79"/>
                      <a:pt x="366" y="63"/>
                    </a:cubicBezTo>
                    <a:cubicBezTo>
                      <a:pt x="351" y="40"/>
                      <a:pt x="330" y="26"/>
                      <a:pt x="313" y="16"/>
                    </a:cubicBezTo>
                    <a:cubicBezTo>
                      <a:pt x="297" y="7"/>
                      <a:pt x="284" y="3"/>
                      <a:pt x="282" y="2"/>
                    </a:cubicBezTo>
                    <a:cubicBezTo>
                      <a:pt x="282" y="2"/>
                      <a:pt x="281" y="2"/>
                      <a:pt x="280" y="2"/>
                    </a:cubicBezTo>
                    <a:cubicBezTo>
                      <a:pt x="277" y="1"/>
                      <a:pt x="273" y="0"/>
                      <a:pt x="270" y="0"/>
                    </a:cubicBezTo>
                    <a:cubicBezTo>
                      <a:pt x="260" y="0"/>
                      <a:pt x="260" y="0"/>
                      <a:pt x="260" y="0"/>
                    </a:cubicBezTo>
                    <a:cubicBezTo>
                      <a:pt x="242" y="17"/>
                      <a:pt x="218" y="27"/>
                      <a:pt x="192" y="27"/>
                    </a:cubicBezTo>
                    <a:cubicBezTo>
                      <a:pt x="185" y="27"/>
                      <a:pt x="177" y="26"/>
                      <a:pt x="170" y="24"/>
                    </a:cubicBezTo>
                    <a:cubicBezTo>
                      <a:pt x="152" y="20"/>
                      <a:pt x="137" y="12"/>
                      <a:pt x="125" y="0"/>
                    </a:cubicBezTo>
                    <a:cubicBezTo>
                      <a:pt x="115" y="0"/>
                      <a:pt x="115" y="0"/>
                      <a:pt x="115" y="0"/>
                    </a:cubicBezTo>
                    <a:cubicBezTo>
                      <a:pt x="111" y="0"/>
                      <a:pt x="108" y="1"/>
                      <a:pt x="105" y="2"/>
                    </a:cubicBezTo>
                    <a:cubicBezTo>
                      <a:pt x="104" y="2"/>
                      <a:pt x="103" y="2"/>
                      <a:pt x="102" y="2"/>
                    </a:cubicBezTo>
                    <a:cubicBezTo>
                      <a:pt x="100" y="3"/>
                      <a:pt x="78" y="10"/>
                      <a:pt x="54" y="27"/>
                    </a:cubicBezTo>
                    <a:cubicBezTo>
                      <a:pt x="41" y="36"/>
                      <a:pt x="29" y="48"/>
                      <a:pt x="18" y="63"/>
                    </a:cubicBezTo>
                    <a:cubicBezTo>
                      <a:pt x="8" y="79"/>
                      <a:pt x="0" y="99"/>
                      <a:pt x="1" y="121"/>
                    </a:cubicBezTo>
                    <a:cubicBezTo>
                      <a:pt x="1" y="144"/>
                      <a:pt x="8" y="168"/>
                      <a:pt x="22" y="192"/>
                    </a:cubicBezTo>
                    <a:cubicBezTo>
                      <a:pt x="36" y="215"/>
                      <a:pt x="56" y="239"/>
                      <a:pt x="84" y="264"/>
                    </a:cubicBezTo>
                    <a:cubicBezTo>
                      <a:pt x="85" y="265"/>
                      <a:pt x="86" y="266"/>
                      <a:pt x="87" y="267"/>
                    </a:cubicBezTo>
                    <a:cubicBezTo>
                      <a:pt x="88" y="268"/>
                      <a:pt x="90" y="269"/>
                      <a:pt x="91" y="270"/>
                    </a:cubicBezTo>
                    <a:cubicBezTo>
                      <a:pt x="97" y="275"/>
                      <a:pt x="105" y="278"/>
                      <a:pt x="112" y="278"/>
                    </a:cubicBezTo>
                    <a:cubicBezTo>
                      <a:pt x="120" y="278"/>
                      <a:pt x="128" y="275"/>
                      <a:pt x="134" y="270"/>
                    </a:cubicBezTo>
                    <a:cubicBezTo>
                      <a:pt x="135" y="269"/>
                      <a:pt x="135" y="268"/>
                      <a:pt x="136" y="267"/>
                    </a:cubicBezTo>
                    <a:cubicBezTo>
                      <a:pt x="140" y="263"/>
                      <a:pt x="142" y="257"/>
                      <a:pt x="143" y="252"/>
                    </a:cubicBezTo>
                    <a:cubicBezTo>
                      <a:pt x="145" y="241"/>
                      <a:pt x="142" y="230"/>
                      <a:pt x="133" y="222"/>
                    </a:cubicBezTo>
                    <a:cubicBezTo>
                      <a:pt x="122" y="213"/>
                      <a:pt x="113" y="204"/>
                      <a:pt x="105" y="196"/>
                    </a:cubicBezTo>
                    <a:cubicBezTo>
                      <a:pt x="97" y="186"/>
                      <a:pt x="90" y="178"/>
                      <a:pt x="84" y="170"/>
                    </a:cubicBezTo>
                    <a:cubicBezTo>
                      <a:pt x="82" y="166"/>
                      <a:pt x="79" y="163"/>
                      <a:pt x="77" y="160"/>
                    </a:cubicBezTo>
                    <a:cubicBezTo>
                      <a:pt x="67" y="143"/>
                      <a:pt x="65" y="130"/>
                      <a:pt x="65" y="121"/>
                    </a:cubicBezTo>
                    <a:cubicBezTo>
                      <a:pt x="65" y="121"/>
                      <a:pt x="65" y="121"/>
                      <a:pt x="65" y="121"/>
                    </a:cubicBezTo>
                    <a:cubicBezTo>
                      <a:pt x="65" y="112"/>
                      <a:pt x="67" y="106"/>
                      <a:pt x="72" y="99"/>
                    </a:cubicBezTo>
                    <a:cubicBezTo>
                      <a:pt x="75" y="94"/>
                      <a:pt x="79" y="89"/>
                      <a:pt x="84" y="85"/>
                    </a:cubicBezTo>
                    <a:cubicBezTo>
                      <a:pt x="84" y="155"/>
                      <a:pt x="84" y="155"/>
                      <a:pt x="84" y="155"/>
                    </a:cubicBezTo>
                    <a:cubicBezTo>
                      <a:pt x="84" y="155"/>
                      <a:pt x="84" y="155"/>
                      <a:pt x="84" y="156"/>
                    </a:cubicBezTo>
                    <a:cubicBezTo>
                      <a:pt x="91" y="166"/>
                      <a:pt x="100" y="178"/>
                      <a:pt x="111" y="190"/>
                    </a:cubicBezTo>
                    <a:cubicBezTo>
                      <a:pt x="119" y="199"/>
                      <a:pt x="128" y="207"/>
                      <a:pt x="138" y="216"/>
                    </a:cubicBezTo>
                    <a:cubicBezTo>
                      <a:pt x="150" y="226"/>
                      <a:pt x="154" y="243"/>
                      <a:pt x="150" y="257"/>
                    </a:cubicBezTo>
                    <a:cubicBezTo>
                      <a:pt x="185" y="283"/>
                      <a:pt x="185" y="283"/>
                      <a:pt x="185" y="283"/>
                    </a:cubicBezTo>
                    <a:cubicBezTo>
                      <a:pt x="199" y="293"/>
                      <a:pt x="199" y="293"/>
                      <a:pt x="199" y="293"/>
                    </a:cubicBezTo>
                    <a:cubicBezTo>
                      <a:pt x="200" y="293"/>
                      <a:pt x="201" y="294"/>
                      <a:pt x="201" y="296"/>
                    </a:cubicBezTo>
                    <a:cubicBezTo>
                      <a:pt x="202" y="297"/>
                      <a:pt x="202" y="299"/>
                      <a:pt x="202" y="301"/>
                    </a:cubicBezTo>
                    <a:cubicBezTo>
                      <a:pt x="201" y="302"/>
                      <a:pt x="201" y="303"/>
                      <a:pt x="200" y="304"/>
                    </a:cubicBezTo>
                    <a:cubicBezTo>
                      <a:pt x="198" y="307"/>
                      <a:pt x="198" y="307"/>
                      <a:pt x="198" y="307"/>
                    </a:cubicBezTo>
                    <a:cubicBezTo>
                      <a:pt x="195" y="311"/>
                      <a:pt x="190" y="311"/>
                      <a:pt x="187" y="309"/>
                    </a:cubicBezTo>
                    <a:cubicBezTo>
                      <a:pt x="182" y="306"/>
                      <a:pt x="182" y="306"/>
                      <a:pt x="182" y="306"/>
                    </a:cubicBezTo>
                    <a:cubicBezTo>
                      <a:pt x="140" y="274"/>
                      <a:pt x="140" y="274"/>
                      <a:pt x="140" y="274"/>
                    </a:cubicBezTo>
                    <a:cubicBezTo>
                      <a:pt x="133" y="282"/>
                      <a:pt x="123" y="286"/>
                      <a:pt x="112" y="286"/>
                    </a:cubicBezTo>
                    <a:cubicBezTo>
                      <a:pt x="102" y="286"/>
                      <a:pt x="93" y="283"/>
                      <a:pt x="86" y="276"/>
                    </a:cubicBezTo>
                    <a:cubicBezTo>
                      <a:pt x="86" y="276"/>
                      <a:pt x="86" y="276"/>
                      <a:pt x="86" y="276"/>
                    </a:cubicBezTo>
                    <a:cubicBezTo>
                      <a:pt x="85" y="276"/>
                      <a:pt x="85" y="275"/>
                      <a:pt x="84" y="275"/>
                    </a:cubicBezTo>
                    <a:cubicBezTo>
                      <a:pt x="84" y="295"/>
                      <a:pt x="84" y="295"/>
                      <a:pt x="84" y="295"/>
                    </a:cubicBezTo>
                    <a:cubicBezTo>
                      <a:pt x="84" y="295"/>
                      <a:pt x="84" y="295"/>
                      <a:pt x="84" y="295"/>
                    </a:cubicBezTo>
                    <a:cubicBezTo>
                      <a:pt x="91" y="295"/>
                      <a:pt x="98" y="296"/>
                      <a:pt x="105" y="29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27" name="Freeform 27">
                <a:extLst>
                  <a:ext uri="{FF2B5EF4-FFF2-40B4-BE49-F238E27FC236}">
                    <a16:creationId xmlns:a16="http://schemas.microsoft.com/office/drawing/2014/main" id="{DE397550-E3FE-E389-8995-F23FDF2147BB}"/>
                  </a:ext>
                </a:extLst>
              </p:cNvPr>
              <p:cNvSpPr>
                <a:spLocks/>
              </p:cNvSpPr>
              <p:nvPr/>
            </p:nvSpPr>
            <p:spPr bwMode="auto">
              <a:xfrm>
                <a:off x="5259338" y="2987824"/>
                <a:ext cx="39688" cy="88900"/>
              </a:xfrm>
              <a:custGeom>
                <a:avLst/>
                <a:gdLst/>
                <a:ahLst/>
                <a:cxnLst>
                  <a:cxn ang="0">
                    <a:pos x="0" y="56"/>
                  </a:cxn>
                  <a:cxn ang="0">
                    <a:pos x="25" y="56"/>
                  </a:cxn>
                  <a:cxn ang="0">
                    <a:pos x="19" y="0"/>
                  </a:cxn>
                  <a:cxn ang="0">
                    <a:pos x="0" y="0"/>
                  </a:cxn>
                  <a:cxn ang="0">
                    <a:pos x="0" y="56"/>
                  </a:cxn>
                </a:cxnLst>
                <a:rect l="0" t="0" r="r" b="b"/>
                <a:pathLst>
                  <a:path w="25" h="56">
                    <a:moveTo>
                      <a:pt x="0" y="56"/>
                    </a:moveTo>
                    <a:lnTo>
                      <a:pt x="25" y="56"/>
                    </a:lnTo>
                    <a:lnTo>
                      <a:pt x="19" y="0"/>
                    </a:lnTo>
                    <a:lnTo>
                      <a:pt x="0" y="0"/>
                    </a:lnTo>
                    <a:lnTo>
                      <a:pt x="0" y="5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28" name="Freeform 28">
                <a:extLst>
                  <a:ext uri="{FF2B5EF4-FFF2-40B4-BE49-F238E27FC236}">
                    <a16:creationId xmlns:a16="http://schemas.microsoft.com/office/drawing/2014/main" id="{452A503E-6A7F-35FF-DAB8-E18F9D2B0327}"/>
                  </a:ext>
                </a:extLst>
              </p:cNvPr>
              <p:cNvSpPr>
                <a:spLocks/>
              </p:cNvSpPr>
              <p:nvPr/>
            </p:nvSpPr>
            <p:spPr bwMode="auto">
              <a:xfrm>
                <a:off x="5168850" y="3259286"/>
                <a:ext cx="146050" cy="61912"/>
              </a:xfrm>
              <a:custGeom>
                <a:avLst/>
                <a:gdLst/>
                <a:ahLst/>
                <a:cxnLst>
                  <a:cxn ang="0">
                    <a:pos x="54" y="38"/>
                  </a:cxn>
                  <a:cxn ang="0">
                    <a:pos x="96" y="0"/>
                  </a:cxn>
                  <a:cxn ang="0">
                    <a:pos x="0" y="0"/>
                  </a:cxn>
                  <a:cxn ang="0">
                    <a:pos x="54" y="38"/>
                  </a:cxn>
                </a:cxnLst>
                <a:rect l="0" t="0" r="r" b="b"/>
                <a:pathLst>
                  <a:path w="96" h="41">
                    <a:moveTo>
                      <a:pt x="54" y="38"/>
                    </a:moveTo>
                    <a:cubicBezTo>
                      <a:pt x="75" y="36"/>
                      <a:pt x="92" y="20"/>
                      <a:pt x="96" y="0"/>
                    </a:cubicBezTo>
                    <a:cubicBezTo>
                      <a:pt x="0" y="0"/>
                      <a:pt x="0" y="0"/>
                      <a:pt x="0" y="0"/>
                    </a:cubicBezTo>
                    <a:cubicBezTo>
                      <a:pt x="6" y="24"/>
                      <a:pt x="28" y="41"/>
                      <a:pt x="54" y="3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29" name="Freeform 29">
                <a:extLst>
                  <a:ext uri="{FF2B5EF4-FFF2-40B4-BE49-F238E27FC236}">
                    <a16:creationId xmlns:a16="http://schemas.microsoft.com/office/drawing/2014/main" id="{BAAF5676-46A5-4558-B976-4B42C3FDD7C9}"/>
                  </a:ext>
                </a:extLst>
              </p:cNvPr>
              <p:cNvSpPr>
                <a:spLocks/>
              </p:cNvSpPr>
              <p:nvPr/>
            </p:nvSpPr>
            <p:spPr bwMode="auto">
              <a:xfrm>
                <a:off x="5489525" y="2562374"/>
                <a:ext cx="290513" cy="288925"/>
              </a:xfrm>
              <a:custGeom>
                <a:avLst/>
                <a:gdLst/>
                <a:ahLst/>
                <a:cxnLst>
                  <a:cxn ang="0">
                    <a:pos x="109" y="185"/>
                  </a:cxn>
                  <a:cxn ang="0">
                    <a:pos x="185" y="83"/>
                  </a:cxn>
                  <a:cxn ang="0">
                    <a:pos x="84" y="7"/>
                  </a:cxn>
                  <a:cxn ang="0">
                    <a:pos x="7" y="108"/>
                  </a:cxn>
                  <a:cxn ang="0">
                    <a:pos x="109" y="185"/>
                  </a:cxn>
                </a:cxnLst>
                <a:rect l="0" t="0" r="r" b="b"/>
                <a:pathLst>
                  <a:path w="192" h="192">
                    <a:moveTo>
                      <a:pt x="109" y="185"/>
                    </a:moveTo>
                    <a:cubicBezTo>
                      <a:pt x="158" y="178"/>
                      <a:pt x="192" y="132"/>
                      <a:pt x="185" y="83"/>
                    </a:cubicBezTo>
                    <a:cubicBezTo>
                      <a:pt x="178" y="34"/>
                      <a:pt x="133" y="0"/>
                      <a:pt x="84" y="7"/>
                    </a:cubicBezTo>
                    <a:cubicBezTo>
                      <a:pt x="35" y="14"/>
                      <a:pt x="0" y="59"/>
                      <a:pt x="7" y="108"/>
                    </a:cubicBezTo>
                    <a:cubicBezTo>
                      <a:pt x="14" y="157"/>
                      <a:pt x="60" y="192"/>
                      <a:pt x="109" y="18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30" name="Freeform 30">
                <a:extLst>
                  <a:ext uri="{FF2B5EF4-FFF2-40B4-BE49-F238E27FC236}">
                    <a16:creationId xmlns:a16="http://schemas.microsoft.com/office/drawing/2014/main" id="{64DB1664-E779-D27B-C723-25B755441741}"/>
                  </a:ext>
                </a:extLst>
              </p:cNvPr>
              <p:cNvSpPr>
                <a:spLocks/>
              </p:cNvSpPr>
              <p:nvPr/>
            </p:nvSpPr>
            <p:spPr bwMode="auto">
              <a:xfrm>
                <a:off x="4398913" y="2644924"/>
                <a:ext cx="1084263" cy="203200"/>
              </a:xfrm>
              <a:custGeom>
                <a:avLst/>
                <a:gdLst/>
                <a:ahLst/>
                <a:cxnLst>
                  <a:cxn ang="0">
                    <a:pos x="68" y="127"/>
                  </a:cxn>
                  <a:cxn ang="0">
                    <a:pos x="68" y="127"/>
                  </a:cxn>
                  <a:cxn ang="0">
                    <a:pos x="273" y="100"/>
                  </a:cxn>
                  <a:cxn ang="0">
                    <a:pos x="336" y="103"/>
                  </a:cxn>
                  <a:cxn ang="0">
                    <a:pos x="354" y="105"/>
                  </a:cxn>
                  <a:cxn ang="0">
                    <a:pos x="371" y="134"/>
                  </a:cxn>
                  <a:cxn ang="0">
                    <a:pos x="433" y="134"/>
                  </a:cxn>
                  <a:cxn ang="0">
                    <a:pos x="480" y="134"/>
                  </a:cxn>
                  <a:cxn ang="0">
                    <a:pos x="579" y="134"/>
                  </a:cxn>
                  <a:cxn ang="0">
                    <a:pos x="680" y="134"/>
                  </a:cxn>
                  <a:cxn ang="0">
                    <a:pos x="714" y="57"/>
                  </a:cxn>
                  <a:cxn ang="0">
                    <a:pos x="622" y="11"/>
                  </a:cxn>
                  <a:cxn ang="0">
                    <a:pos x="567" y="17"/>
                  </a:cxn>
                  <a:cxn ang="0">
                    <a:pos x="562" y="17"/>
                  </a:cxn>
                  <a:cxn ang="0">
                    <a:pos x="468" y="20"/>
                  </a:cxn>
                  <a:cxn ang="0">
                    <a:pos x="465" y="20"/>
                  </a:cxn>
                  <a:cxn ang="0">
                    <a:pos x="468" y="21"/>
                  </a:cxn>
                  <a:cxn ang="0">
                    <a:pos x="546" y="33"/>
                  </a:cxn>
                  <a:cxn ang="0">
                    <a:pos x="569" y="34"/>
                  </a:cxn>
                  <a:cxn ang="0">
                    <a:pos x="576" y="35"/>
                  </a:cxn>
                  <a:cxn ang="0">
                    <a:pos x="629" y="31"/>
                  </a:cxn>
                  <a:cxn ang="0">
                    <a:pos x="638" y="30"/>
                  </a:cxn>
                  <a:cxn ang="0">
                    <a:pos x="677" y="62"/>
                  </a:cxn>
                  <a:cxn ang="0">
                    <a:pos x="646" y="109"/>
                  </a:cxn>
                  <a:cxn ang="0">
                    <a:pos x="577" y="115"/>
                  </a:cxn>
                  <a:cxn ang="0">
                    <a:pos x="576" y="115"/>
                  </a:cxn>
                  <a:cxn ang="0">
                    <a:pos x="477" y="105"/>
                  </a:cxn>
                  <a:cxn ang="0">
                    <a:pos x="437" y="95"/>
                  </a:cxn>
                  <a:cxn ang="0">
                    <a:pos x="369" y="72"/>
                  </a:cxn>
                  <a:cxn ang="0">
                    <a:pos x="347" y="19"/>
                  </a:cxn>
                  <a:cxn ang="0">
                    <a:pos x="350" y="15"/>
                  </a:cxn>
                  <a:cxn ang="0">
                    <a:pos x="358" y="5"/>
                  </a:cxn>
                  <a:cxn ang="0">
                    <a:pos x="348" y="4"/>
                  </a:cxn>
                  <a:cxn ang="0">
                    <a:pos x="347" y="4"/>
                  </a:cxn>
                  <a:cxn ang="0">
                    <a:pos x="273" y="0"/>
                  </a:cxn>
                  <a:cxn ang="0">
                    <a:pos x="43" y="31"/>
                  </a:cxn>
                  <a:cxn ang="0">
                    <a:pos x="7" y="92"/>
                  </a:cxn>
                  <a:cxn ang="0">
                    <a:pos x="55" y="129"/>
                  </a:cxn>
                  <a:cxn ang="0">
                    <a:pos x="68" y="127"/>
                  </a:cxn>
                </a:cxnLst>
                <a:rect l="0" t="0" r="r" b="b"/>
                <a:pathLst>
                  <a:path w="718" h="134">
                    <a:moveTo>
                      <a:pt x="68" y="127"/>
                    </a:moveTo>
                    <a:cubicBezTo>
                      <a:pt x="68" y="127"/>
                      <a:pt x="68" y="127"/>
                      <a:pt x="68" y="127"/>
                    </a:cubicBezTo>
                    <a:cubicBezTo>
                      <a:pt x="149" y="106"/>
                      <a:pt x="219" y="100"/>
                      <a:pt x="273" y="100"/>
                    </a:cubicBezTo>
                    <a:cubicBezTo>
                      <a:pt x="298" y="100"/>
                      <a:pt x="319" y="101"/>
                      <a:pt x="336" y="103"/>
                    </a:cubicBezTo>
                    <a:cubicBezTo>
                      <a:pt x="343" y="104"/>
                      <a:pt x="349" y="104"/>
                      <a:pt x="354" y="105"/>
                    </a:cubicBezTo>
                    <a:cubicBezTo>
                      <a:pt x="357" y="115"/>
                      <a:pt x="362" y="125"/>
                      <a:pt x="371" y="134"/>
                    </a:cubicBezTo>
                    <a:cubicBezTo>
                      <a:pt x="433" y="134"/>
                      <a:pt x="433" y="134"/>
                      <a:pt x="433" y="134"/>
                    </a:cubicBezTo>
                    <a:cubicBezTo>
                      <a:pt x="480" y="134"/>
                      <a:pt x="480" y="134"/>
                      <a:pt x="480" y="134"/>
                    </a:cubicBezTo>
                    <a:cubicBezTo>
                      <a:pt x="579" y="134"/>
                      <a:pt x="579" y="134"/>
                      <a:pt x="579" y="134"/>
                    </a:cubicBezTo>
                    <a:cubicBezTo>
                      <a:pt x="680" y="134"/>
                      <a:pt x="680" y="134"/>
                      <a:pt x="680" y="134"/>
                    </a:cubicBezTo>
                    <a:cubicBezTo>
                      <a:pt x="708" y="112"/>
                      <a:pt x="718" y="82"/>
                      <a:pt x="714" y="57"/>
                    </a:cubicBezTo>
                    <a:cubicBezTo>
                      <a:pt x="709" y="22"/>
                      <a:pt x="663" y="3"/>
                      <a:pt x="622" y="11"/>
                    </a:cubicBezTo>
                    <a:cubicBezTo>
                      <a:pt x="605" y="13"/>
                      <a:pt x="587" y="15"/>
                      <a:pt x="567" y="17"/>
                    </a:cubicBezTo>
                    <a:cubicBezTo>
                      <a:pt x="565" y="17"/>
                      <a:pt x="564" y="17"/>
                      <a:pt x="562" y="17"/>
                    </a:cubicBezTo>
                    <a:cubicBezTo>
                      <a:pt x="532" y="20"/>
                      <a:pt x="499" y="22"/>
                      <a:pt x="468" y="20"/>
                    </a:cubicBezTo>
                    <a:cubicBezTo>
                      <a:pt x="467" y="20"/>
                      <a:pt x="466" y="20"/>
                      <a:pt x="465" y="20"/>
                    </a:cubicBezTo>
                    <a:cubicBezTo>
                      <a:pt x="466" y="20"/>
                      <a:pt x="467" y="21"/>
                      <a:pt x="468" y="21"/>
                    </a:cubicBezTo>
                    <a:cubicBezTo>
                      <a:pt x="497" y="28"/>
                      <a:pt x="524" y="32"/>
                      <a:pt x="546" y="33"/>
                    </a:cubicBezTo>
                    <a:cubicBezTo>
                      <a:pt x="554" y="34"/>
                      <a:pt x="562" y="34"/>
                      <a:pt x="569" y="34"/>
                    </a:cubicBezTo>
                    <a:cubicBezTo>
                      <a:pt x="571" y="35"/>
                      <a:pt x="574" y="35"/>
                      <a:pt x="576" y="35"/>
                    </a:cubicBezTo>
                    <a:cubicBezTo>
                      <a:pt x="609" y="35"/>
                      <a:pt x="629" y="31"/>
                      <a:pt x="629" y="31"/>
                    </a:cubicBezTo>
                    <a:cubicBezTo>
                      <a:pt x="632" y="30"/>
                      <a:pt x="635" y="30"/>
                      <a:pt x="638" y="30"/>
                    </a:cubicBezTo>
                    <a:cubicBezTo>
                      <a:pt x="656" y="30"/>
                      <a:pt x="673" y="43"/>
                      <a:pt x="677" y="62"/>
                    </a:cubicBezTo>
                    <a:cubicBezTo>
                      <a:pt x="681" y="83"/>
                      <a:pt x="667" y="104"/>
                      <a:pt x="646" y="109"/>
                    </a:cubicBezTo>
                    <a:cubicBezTo>
                      <a:pt x="643" y="109"/>
                      <a:pt x="618" y="114"/>
                      <a:pt x="577" y="115"/>
                    </a:cubicBezTo>
                    <a:cubicBezTo>
                      <a:pt x="577" y="115"/>
                      <a:pt x="577" y="115"/>
                      <a:pt x="576" y="115"/>
                    </a:cubicBezTo>
                    <a:cubicBezTo>
                      <a:pt x="550" y="115"/>
                      <a:pt x="516" y="112"/>
                      <a:pt x="477" y="105"/>
                    </a:cubicBezTo>
                    <a:cubicBezTo>
                      <a:pt x="464" y="102"/>
                      <a:pt x="451" y="99"/>
                      <a:pt x="437" y="95"/>
                    </a:cubicBezTo>
                    <a:cubicBezTo>
                      <a:pt x="415" y="89"/>
                      <a:pt x="392" y="82"/>
                      <a:pt x="369" y="72"/>
                    </a:cubicBezTo>
                    <a:cubicBezTo>
                      <a:pt x="348" y="63"/>
                      <a:pt x="339" y="40"/>
                      <a:pt x="347" y="19"/>
                    </a:cubicBezTo>
                    <a:cubicBezTo>
                      <a:pt x="348" y="18"/>
                      <a:pt x="349" y="16"/>
                      <a:pt x="350" y="15"/>
                    </a:cubicBezTo>
                    <a:cubicBezTo>
                      <a:pt x="352" y="11"/>
                      <a:pt x="355" y="8"/>
                      <a:pt x="358" y="5"/>
                    </a:cubicBezTo>
                    <a:cubicBezTo>
                      <a:pt x="355" y="4"/>
                      <a:pt x="351" y="4"/>
                      <a:pt x="348" y="4"/>
                    </a:cubicBezTo>
                    <a:cubicBezTo>
                      <a:pt x="348" y="4"/>
                      <a:pt x="348" y="4"/>
                      <a:pt x="347" y="4"/>
                    </a:cubicBezTo>
                    <a:cubicBezTo>
                      <a:pt x="326" y="2"/>
                      <a:pt x="301" y="0"/>
                      <a:pt x="273" y="0"/>
                    </a:cubicBezTo>
                    <a:cubicBezTo>
                      <a:pt x="211" y="0"/>
                      <a:pt x="133" y="7"/>
                      <a:pt x="43" y="31"/>
                    </a:cubicBezTo>
                    <a:cubicBezTo>
                      <a:pt x="16" y="37"/>
                      <a:pt x="0" y="65"/>
                      <a:pt x="7" y="92"/>
                    </a:cubicBezTo>
                    <a:cubicBezTo>
                      <a:pt x="12" y="114"/>
                      <a:pt x="33" y="129"/>
                      <a:pt x="55" y="129"/>
                    </a:cubicBezTo>
                    <a:cubicBezTo>
                      <a:pt x="59" y="129"/>
                      <a:pt x="63" y="129"/>
                      <a:pt x="68" y="12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31" name="Freeform 31">
                <a:extLst>
                  <a:ext uri="{FF2B5EF4-FFF2-40B4-BE49-F238E27FC236}">
                    <a16:creationId xmlns:a16="http://schemas.microsoft.com/office/drawing/2014/main" id="{2BBD2855-6EE7-0094-5981-BED4B924ECEF}"/>
                  </a:ext>
                </a:extLst>
              </p:cNvPr>
              <p:cNvSpPr>
                <a:spLocks/>
              </p:cNvSpPr>
              <p:nvPr/>
            </p:nvSpPr>
            <p:spPr bwMode="auto">
              <a:xfrm>
                <a:off x="4924375" y="2648099"/>
                <a:ext cx="490538" cy="158750"/>
              </a:xfrm>
              <a:custGeom>
                <a:avLst/>
                <a:gdLst/>
                <a:ahLst/>
                <a:cxnLst>
                  <a:cxn ang="0">
                    <a:pos x="97" y="21"/>
                  </a:cxn>
                  <a:cxn ang="0">
                    <a:pos x="71" y="12"/>
                  </a:cxn>
                  <a:cxn ang="0">
                    <a:pos x="49" y="4"/>
                  </a:cxn>
                  <a:cxn ang="0">
                    <a:pos x="22" y="4"/>
                  </a:cxn>
                  <a:cxn ang="0">
                    <a:pos x="7" y="21"/>
                  </a:cxn>
                  <a:cxn ang="0">
                    <a:pos x="6" y="22"/>
                  </a:cxn>
                  <a:cxn ang="0">
                    <a:pos x="24" y="63"/>
                  </a:cxn>
                  <a:cxn ang="0">
                    <a:pos x="90" y="85"/>
                  </a:cxn>
                  <a:cxn ang="0">
                    <a:pos x="128" y="95"/>
                  </a:cxn>
                  <a:cxn ang="0">
                    <a:pos x="228" y="105"/>
                  </a:cxn>
                  <a:cxn ang="0">
                    <a:pos x="229" y="105"/>
                  </a:cxn>
                  <a:cxn ang="0">
                    <a:pos x="296" y="99"/>
                  </a:cxn>
                  <a:cxn ang="0">
                    <a:pos x="321" y="61"/>
                  </a:cxn>
                  <a:cxn ang="0">
                    <a:pos x="283" y="36"/>
                  </a:cxn>
                  <a:cxn ang="0">
                    <a:pos x="283" y="36"/>
                  </a:cxn>
                  <a:cxn ang="0">
                    <a:pos x="228" y="41"/>
                  </a:cxn>
                  <a:cxn ang="0">
                    <a:pos x="222" y="40"/>
                  </a:cxn>
                  <a:cxn ang="0">
                    <a:pos x="154" y="34"/>
                  </a:cxn>
                  <a:cxn ang="0">
                    <a:pos x="121" y="27"/>
                  </a:cxn>
                  <a:cxn ang="0">
                    <a:pos x="97" y="21"/>
                  </a:cxn>
                </a:cxnLst>
                <a:rect l="0" t="0" r="r" b="b"/>
                <a:pathLst>
                  <a:path w="325" h="105">
                    <a:moveTo>
                      <a:pt x="97" y="21"/>
                    </a:moveTo>
                    <a:cubicBezTo>
                      <a:pt x="88" y="18"/>
                      <a:pt x="79" y="15"/>
                      <a:pt x="71" y="12"/>
                    </a:cubicBezTo>
                    <a:cubicBezTo>
                      <a:pt x="63" y="10"/>
                      <a:pt x="56" y="7"/>
                      <a:pt x="49" y="4"/>
                    </a:cubicBezTo>
                    <a:cubicBezTo>
                      <a:pt x="40" y="0"/>
                      <a:pt x="30" y="0"/>
                      <a:pt x="22" y="4"/>
                    </a:cubicBezTo>
                    <a:cubicBezTo>
                      <a:pt x="15" y="8"/>
                      <a:pt x="10" y="13"/>
                      <a:pt x="7" y="21"/>
                    </a:cubicBezTo>
                    <a:cubicBezTo>
                      <a:pt x="7" y="21"/>
                      <a:pt x="6" y="21"/>
                      <a:pt x="6" y="22"/>
                    </a:cubicBezTo>
                    <a:cubicBezTo>
                      <a:pt x="0" y="38"/>
                      <a:pt x="8" y="56"/>
                      <a:pt x="24" y="63"/>
                    </a:cubicBezTo>
                    <a:cubicBezTo>
                      <a:pt x="46" y="72"/>
                      <a:pt x="68" y="80"/>
                      <a:pt x="90" y="85"/>
                    </a:cubicBezTo>
                    <a:cubicBezTo>
                      <a:pt x="103" y="89"/>
                      <a:pt x="116" y="92"/>
                      <a:pt x="128" y="95"/>
                    </a:cubicBezTo>
                    <a:cubicBezTo>
                      <a:pt x="167" y="102"/>
                      <a:pt x="201" y="105"/>
                      <a:pt x="228" y="105"/>
                    </a:cubicBezTo>
                    <a:cubicBezTo>
                      <a:pt x="228" y="105"/>
                      <a:pt x="228" y="105"/>
                      <a:pt x="229" y="105"/>
                    </a:cubicBezTo>
                    <a:cubicBezTo>
                      <a:pt x="269" y="105"/>
                      <a:pt x="294" y="99"/>
                      <a:pt x="296" y="99"/>
                    </a:cubicBezTo>
                    <a:cubicBezTo>
                      <a:pt x="313" y="95"/>
                      <a:pt x="325" y="78"/>
                      <a:pt x="321" y="61"/>
                    </a:cubicBezTo>
                    <a:cubicBezTo>
                      <a:pt x="317" y="44"/>
                      <a:pt x="300" y="33"/>
                      <a:pt x="283" y="36"/>
                    </a:cubicBezTo>
                    <a:cubicBezTo>
                      <a:pt x="283" y="36"/>
                      <a:pt x="283" y="36"/>
                      <a:pt x="283" y="36"/>
                    </a:cubicBezTo>
                    <a:cubicBezTo>
                      <a:pt x="282" y="37"/>
                      <a:pt x="261" y="41"/>
                      <a:pt x="228" y="41"/>
                    </a:cubicBezTo>
                    <a:cubicBezTo>
                      <a:pt x="226" y="41"/>
                      <a:pt x="224" y="41"/>
                      <a:pt x="222" y="40"/>
                    </a:cubicBezTo>
                    <a:cubicBezTo>
                      <a:pt x="202" y="40"/>
                      <a:pt x="179" y="39"/>
                      <a:pt x="154" y="34"/>
                    </a:cubicBezTo>
                    <a:cubicBezTo>
                      <a:pt x="143" y="32"/>
                      <a:pt x="132" y="30"/>
                      <a:pt x="121" y="27"/>
                    </a:cubicBezTo>
                    <a:cubicBezTo>
                      <a:pt x="113" y="25"/>
                      <a:pt x="105" y="23"/>
                      <a:pt x="97" y="2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32" name="Freeform 32">
                <a:extLst>
                  <a:ext uri="{FF2B5EF4-FFF2-40B4-BE49-F238E27FC236}">
                    <a16:creationId xmlns:a16="http://schemas.microsoft.com/office/drawing/2014/main" id="{96487681-EF55-E6DB-EDF1-0A09915DEF9D}"/>
                  </a:ext>
                </a:extLst>
              </p:cNvPr>
              <p:cNvSpPr>
                <a:spLocks/>
              </p:cNvSpPr>
              <p:nvPr/>
            </p:nvSpPr>
            <p:spPr bwMode="auto">
              <a:xfrm>
                <a:off x="4246513" y="2859236"/>
                <a:ext cx="1677988" cy="388937"/>
              </a:xfrm>
              <a:custGeom>
                <a:avLst/>
                <a:gdLst/>
                <a:ahLst/>
                <a:cxnLst>
                  <a:cxn ang="0">
                    <a:pos x="610" y="257"/>
                  </a:cxn>
                  <a:cxn ang="0">
                    <a:pos x="709" y="257"/>
                  </a:cxn>
                  <a:cxn ang="0">
                    <a:pos x="794" y="257"/>
                  </a:cxn>
                  <a:cxn ang="0">
                    <a:pos x="794" y="255"/>
                  </a:cxn>
                  <a:cxn ang="0">
                    <a:pos x="855" y="195"/>
                  </a:cxn>
                  <a:cxn ang="0">
                    <a:pos x="915" y="255"/>
                  </a:cxn>
                  <a:cxn ang="0">
                    <a:pos x="915" y="257"/>
                  </a:cxn>
                  <a:cxn ang="0">
                    <a:pos x="962" y="257"/>
                  </a:cxn>
                  <a:cxn ang="0">
                    <a:pos x="982" y="237"/>
                  </a:cxn>
                  <a:cxn ang="0">
                    <a:pos x="982" y="172"/>
                  </a:cxn>
                  <a:cxn ang="0">
                    <a:pos x="962" y="152"/>
                  </a:cxn>
                  <a:cxn ang="0">
                    <a:pos x="698" y="152"/>
                  </a:cxn>
                  <a:cxn ang="0">
                    <a:pos x="663" y="152"/>
                  </a:cxn>
                  <a:cxn ang="0">
                    <a:pos x="663" y="77"/>
                  </a:cxn>
                  <a:cxn ang="0">
                    <a:pos x="690" y="77"/>
                  </a:cxn>
                  <a:cxn ang="0">
                    <a:pos x="1091" y="77"/>
                  </a:cxn>
                  <a:cxn ang="0">
                    <a:pos x="1111" y="57"/>
                  </a:cxn>
                  <a:cxn ang="0">
                    <a:pos x="1111" y="20"/>
                  </a:cxn>
                  <a:cxn ang="0">
                    <a:pos x="1091" y="0"/>
                  </a:cxn>
                  <a:cxn ang="0">
                    <a:pos x="784" y="0"/>
                  </a:cxn>
                  <a:cxn ang="0">
                    <a:pos x="769" y="0"/>
                  </a:cxn>
                  <a:cxn ang="0">
                    <a:pos x="681" y="0"/>
                  </a:cxn>
                  <a:cxn ang="0">
                    <a:pos x="582" y="0"/>
                  </a:cxn>
                  <a:cxn ang="0">
                    <a:pos x="533" y="0"/>
                  </a:cxn>
                  <a:cxn ang="0">
                    <a:pos x="481" y="0"/>
                  </a:cxn>
                  <a:cxn ang="0">
                    <a:pos x="469" y="0"/>
                  </a:cxn>
                  <a:cxn ang="0">
                    <a:pos x="433" y="0"/>
                  </a:cxn>
                  <a:cxn ang="0">
                    <a:pos x="20" y="0"/>
                  </a:cxn>
                  <a:cxn ang="0">
                    <a:pos x="0" y="20"/>
                  </a:cxn>
                  <a:cxn ang="0">
                    <a:pos x="0" y="57"/>
                  </a:cxn>
                  <a:cxn ang="0">
                    <a:pos x="20" y="77"/>
                  </a:cxn>
                  <a:cxn ang="0">
                    <a:pos x="425" y="77"/>
                  </a:cxn>
                  <a:cxn ang="0">
                    <a:pos x="447" y="77"/>
                  </a:cxn>
                  <a:cxn ang="0">
                    <a:pos x="447" y="152"/>
                  </a:cxn>
                  <a:cxn ang="0">
                    <a:pos x="417" y="152"/>
                  </a:cxn>
                  <a:cxn ang="0">
                    <a:pos x="148" y="152"/>
                  </a:cxn>
                  <a:cxn ang="0">
                    <a:pos x="128" y="172"/>
                  </a:cxn>
                  <a:cxn ang="0">
                    <a:pos x="128" y="237"/>
                  </a:cxn>
                  <a:cxn ang="0">
                    <a:pos x="148" y="257"/>
                  </a:cxn>
                  <a:cxn ang="0">
                    <a:pos x="195" y="257"/>
                  </a:cxn>
                  <a:cxn ang="0">
                    <a:pos x="195" y="255"/>
                  </a:cxn>
                  <a:cxn ang="0">
                    <a:pos x="256" y="195"/>
                  </a:cxn>
                  <a:cxn ang="0">
                    <a:pos x="316" y="255"/>
                  </a:cxn>
                  <a:cxn ang="0">
                    <a:pos x="316" y="257"/>
                  </a:cxn>
                  <a:cxn ang="0">
                    <a:pos x="406" y="257"/>
                  </a:cxn>
                  <a:cxn ang="0">
                    <a:pos x="505" y="257"/>
                  </a:cxn>
                  <a:cxn ang="0">
                    <a:pos x="610" y="257"/>
                  </a:cxn>
                </a:cxnLst>
                <a:rect l="0" t="0" r="r" b="b"/>
                <a:pathLst>
                  <a:path w="1111" h="257">
                    <a:moveTo>
                      <a:pt x="610" y="257"/>
                    </a:moveTo>
                    <a:cubicBezTo>
                      <a:pt x="709" y="257"/>
                      <a:pt x="709" y="257"/>
                      <a:pt x="709" y="257"/>
                    </a:cubicBezTo>
                    <a:cubicBezTo>
                      <a:pt x="794" y="257"/>
                      <a:pt x="794" y="257"/>
                      <a:pt x="794" y="257"/>
                    </a:cubicBezTo>
                    <a:cubicBezTo>
                      <a:pt x="794" y="256"/>
                      <a:pt x="794" y="256"/>
                      <a:pt x="794" y="255"/>
                    </a:cubicBezTo>
                    <a:cubicBezTo>
                      <a:pt x="794" y="222"/>
                      <a:pt x="822" y="195"/>
                      <a:pt x="855" y="195"/>
                    </a:cubicBezTo>
                    <a:cubicBezTo>
                      <a:pt x="888" y="195"/>
                      <a:pt x="915" y="222"/>
                      <a:pt x="915" y="255"/>
                    </a:cubicBezTo>
                    <a:cubicBezTo>
                      <a:pt x="915" y="256"/>
                      <a:pt x="915" y="256"/>
                      <a:pt x="915" y="257"/>
                    </a:cubicBezTo>
                    <a:cubicBezTo>
                      <a:pt x="962" y="257"/>
                      <a:pt x="962" y="257"/>
                      <a:pt x="962" y="257"/>
                    </a:cubicBezTo>
                    <a:cubicBezTo>
                      <a:pt x="973" y="257"/>
                      <a:pt x="982" y="248"/>
                      <a:pt x="982" y="237"/>
                    </a:cubicBezTo>
                    <a:cubicBezTo>
                      <a:pt x="982" y="172"/>
                      <a:pt x="982" y="172"/>
                      <a:pt x="982" y="172"/>
                    </a:cubicBezTo>
                    <a:cubicBezTo>
                      <a:pt x="982" y="161"/>
                      <a:pt x="973" y="152"/>
                      <a:pt x="962" y="152"/>
                    </a:cubicBezTo>
                    <a:cubicBezTo>
                      <a:pt x="698" y="152"/>
                      <a:pt x="698" y="152"/>
                      <a:pt x="698" y="152"/>
                    </a:cubicBezTo>
                    <a:cubicBezTo>
                      <a:pt x="663" y="152"/>
                      <a:pt x="663" y="152"/>
                      <a:pt x="663" y="152"/>
                    </a:cubicBezTo>
                    <a:cubicBezTo>
                      <a:pt x="663" y="77"/>
                      <a:pt x="663" y="77"/>
                      <a:pt x="663" y="77"/>
                    </a:cubicBezTo>
                    <a:cubicBezTo>
                      <a:pt x="690" y="77"/>
                      <a:pt x="690" y="77"/>
                      <a:pt x="690" y="77"/>
                    </a:cubicBezTo>
                    <a:cubicBezTo>
                      <a:pt x="1091" y="77"/>
                      <a:pt x="1091" y="77"/>
                      <a:pt x="1091" y="77"/>
                    </a:cubicBezTo>
                    <a:cubicBezTo>
                      <a:pt x="1102" y="77"/>
                      <a:pt x="1111" y="68"/>
                      <a:pt x="1111" y="57"/>
                    </a:cubicBezTo>
                    <a:cubicBezTo>
                      <a:pt x="1111" y="20"/>
                      <a:pt x="1111" y="20"/>
                      <a:pt x="1111" y="20"/>
                    </a:cubicBezTo>
                    <a:cubicBezTo>
                      <a:pt x="1111" y="9"/>
                      <a:pt x="1102" y="0"/>
                      <a:pt x="1091" y="0"/>
                    </a:cubicBezTo>
                    <a:cubicBezTo>
                      <a:pt x="784" y="0"/>
                      <a:pt x="784" y="0"/>
                      <a:pt x="784" y="0"/>
                    </a:cubicBezTo>
                    <a:cubicBezTo>
                      <a:pt x="769" y="0"/>
                      <a:pt x="769" y="0"/>
                      <a:pt x="769" y="0"/>
                    </a:cubicBezTo>
                    <a:cubicBezTo>
                      <a:pt x="681" y="0"/>
                      <a:pt x="681" y="0"/>
                      <a:pt x="681" y="0"/>
                    </a:cubicBezTo>
                    <a:cubicBezTo>
                      <a:pt x="582" y="0"/>
                      <a:pt x="582" y="0"/>
                      <a:pt x="582" y="0"/>
                    </a:cubicBezTo>
                    <a:cubicBezTo>
                      <a:pt x="533" y="0"/>
                      <a:pt x="533" y="0"/>
                      <a:pt x="533" y="0"/>
                    </a:cubicBezTo>
                    <a:cubicBezTo>
                      <a:pt x="481" y="0"/>
                      <a:pt x="481" y="0"/>
                      <a:pt x="481" y="0"/>
                    </a:cubicBezTo>
                    <a:cubicBezTo>
                      <a:pt x="469" y="0"/>
                      <a:pt x="469" y="0"/>
                      <a:pt x="469" y="0"/>
                    </a:cubicBezTo>
                    <a:cubicBezTo>
                      <a:pt x="433" y="0"/>
                      <a:pt x="433" y="0"/>
                      <a:pt x="433" y="0"/>
                    </a:cubicBezTo>
                    <a:cubicBezTo>
                      <a:pt x="20" y="0"/>
                      <a:pt x="20" y="0"/>
                      <a:pt x="20" y="0"/>
                    </a:cubicBezTo>
                    <a:cubicBezTo>
                      <a:pt x="9" y="0"/>
                      <a:pt x="0" y="9"/>
                      <a:pt x="0" y="20"/>
                    </a:cubicBezTo>
                    <a:cubicBezTo>
                      <a:pt x="0" y="57"/>
                      <a:pt x="0" y="57"/>
                      <a:pt x="0" y="57"/>
                    </a:cubicBezTo>
                    <a:cubicBezTo>
                      <a:pt x="0" y="68"/>
                      <a:pt x="9" y="77"/>
                      <a:pt x="20" y="77"/>
                    </a:cubicBezTo>
                    <a:cubicBezTo>
                      <a:pt x="425" y="77"/>
                      <a:pt x="425" y="77"/>
                      <a:pt x="425" y="77"/>
                    </a:cubicBezTo>
                    <a:cubicBezTo>
                      <a:pt x="447" y="77"/>
                      <a:pt x="447" y="77"/>
                      <a:pt x="447" y="77"/>
                    </a:cubicBezTo>
                    <a:cubicBezTo>
                      <a:pt x="447" y="152"/>
                      <a:pt x="447" y="152"/>
                      <a:pt x="447" y="152"/>
                    </a:cubicBezTo>
                    <a:cubicBezTo>
                      <a:pt x="417" y="152"/>
                      <a:pt x="417" y="152"/>
                      <a:pt x="417" y="152"/>
                    </a:cubicBezTo>
                    <a:cubicBezTo>
                      <a:pt x="148" y="152"/>
                      <a:pt x="148" y="152"/>
                      <a:pt x="148" y="152"/>
                    </a:cubicBezTo>
                    <a:cubicBezTo>
                      <a:pt x="137" y="152"/>
                      <a:pt x="128" y="161"/>
                      <a:pt x="128" y="172"/>
                    </a:cubicBezTo>
                    <a:cubicBezTo>
                      <a:pt x="128" y="237"/>
                      <a:pt x="128" y="237"/>
                      <a:pt x="128" y="237"/>
                    </a:cubicBezTo>
                    <a:cubicBezTo>
                      <a:pt x="128" y="248"/>
                      <a:pt x="137" y="257"/>
                      <a:pt x="148" y="257"/>
                    </a:cubicBezTo>
                    <a:cubicBezTo>
                      <a:pt x="195" y="257"/>
                      <a:pt x="195" y="257"/>
                      <a:pt x="195" y="257"/>
                    </a:cubicBezTo>
                    <a:cubicBezTo>
                      <a:pt x="195" y="256"/>
                      <a:pt x="195" y="256"/>
                      <a:pt x="195" y="255"/>
                    </a:cubicBezTo>
                    <a:cubicBezTo>
                      <a:pt x="195" y="222"/>
                      <a:pt x="222" y="195"/>
                      <a:pt x="256" y="195"/>
                    </a:cubicBezTo>
                    <a:cubicBezTo>
                      <a:pt x="289" y="195"/>
                      <a:pt x="316" y="222"/>
                      <a:pt x="316" y="255"/>
                    </a:cubicBezTo>
                    <a:cubicBezTo>
                      <a:pt x="316" y="256"/>
                      <a:pt x="316" y="256"/>
                      <a:pt x="316" y="257"/>
                    </a:cubicBezTo>
                    <a:cubicBezTo>
                      <a:pt x="406" y="257"/>
                      <a:pt x="406" y="257"/>
                      <a:pt x="406" y="257"/>
                    </a:cubicBezTo>
                    <a:cubicBezTo>
                      <a:pt x="505" y="257"/>
                      <a:pt x="505" y="257"/>
                      <a:pt x="505" y="257"/>
                    </a:cubicBezTo>
                    <a:lnTo>
                      <a:pt x="610" y="257"/>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33" name="Freeform 33">
                <a:extLst>
                  <a:ext uri="{FF2B5EF4-FFF2-40B4-BE49-F238E27FC236}">
                    <a16:creationId xmlns:a16="http://schemas.microsoft.com/office/drawing/2014/main" id="{B6D0BF7C-00E3-A284-E70A-4A6C5380D05C}"/>
                  </a:ext>
                </a:extLst>
              </p:cNvPr>
              <p:cNvSpPr>
                <a:spLocks/>
              </p:cNvSpPr>
              <p:nvPr/>
            </p:nvSpPr>
            <p:spPr bwMode="auto">
              <a:xfrm>
                <a:off x="4552900" y="3165624"/>
                <a:ext cx="158750" cy="158750"/>
              </a:xfrm>
              <a:custGeom>
                <a:avLst/>
                <a:gdLst/>
                <a:ahLst/>
                <a:cxnLst>
                  <a:cxn ang="0">
                    <a:pos x="105" y="52"/>
                  </a:cxn>
                  <a:cxn ang="0">
                    <a:pos x="53" y="0"/>
                  </a:cxn>
                  <a:cxn ang="0">
                    <a:pos x="0" y="52"/>
                  </a:cxn>
                  <a:cxn ang="0">
                    <a:pos x="0" y="54"/>
                  </a:cxn>
                  <a:cxn ang="0">
                    <a:pos x="1" y="62"/>
                  </a:cxn>
                  <a:cxn ang="0">
                    <a:pos x="53" y="105"/>
                  </a:cxn>
                  <a:cxn ang="0">
                    <a:pos x="104" y="62"/>
                  </a:cxn>
                  <a:cxn ang="0">
                    <a:pos x="105" y="54"/>
                  </a:cxn>
                  <a:cxn ang="0">
                    <a:pos x="105" y="52"/>
                  </a:cxn>
                </a:cxnLst>
                <a:rect l="0" t="0" r="r" b="b"/>
                <a:pathLst>
                  <a:path w="105" h="105">
                    <a:moveTo>
                      <a:pt x="105" y="52"/>
                    </a:moveTo>
                    <a:cubicBezTo>
                      <a:pt x="105" y="23"/>
                      <a:pt x="82" y="0"/>
                      <a:pt x="53" y="0"/>
                    </a:cubicBezTo>
                    <a:cubicBezTo>
                      <a:pt x="24" y="0"/>
                      <a:pt x="0" y="23"/>
                      <a:pt x="0" y="52"/>
                    </a:cubicBezTo>
                    <a:cubicBezTo>
                      <a:pt x="0" y="53"/>
                      <a:pt x="0" y="53"/>
                      <a:pt x="0" y="54"/>
                    </a:cubicBezTo>
                    <a:cubicBezTo>
                      <a:pt x="0" y="57"/>
                      <a:pt x="1" y="59"/>
                      <a:pt x="1" y="62"/>
                    </a:cubicBezTo>
                    <a:cubicBezTo>
                      <a:pt x="6" y="86"/>
                      <a:pt x="27" y="105"/>
                      <a:pt x="53" y="105"/>
                    </a:cubicBezTo>
                    <a:cubicBezTo>
                      <a:pt x="78" y="105"/>
                      <a:pt x="100" y="86"/>
                      <a:pt x="104" y="62"/>
                    </a:cubicBezTo>
                    <a:cubicBezTo>
                      <a:pt x="105" y="59"/>
                      <a:pt x="105" y="57"/>
                      <a:pt x="105" y="54"/>
                    </a:cubicBezTo>
                    <a:cubicBezTo>
                      <a:pt x="105" y="53"/>
                      <a:pt x="105" y="53"/>
                      <a:pt x="105" y="5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34" name="Freeform 34">
                <a:extLst>
                  <a:ext uri="{FF2B5EF4-FFF2-40B4-BE49-F238E27FC236}">
                    <a16:creationId xmlns:a16="http://schemas.microsoft.com/office/drawing/2014/main" id="{4D78E651-BA9E-07FE-EA12-06F29D9C51D5}"/>
                  </a:ext>
                </a:extLst>
              </p:cNvPr>
              <p:cNvSpPr>
                <a:spLocks/>
              </p:cNvSpPr>
              <p:nvPr/>
            </p:nvSpPr>
            <p:spPr bwMode="auto">
              <a:xfrm>
                <a:off x="5457775" y="3165624"/>
                <a:ext cx="158750" cy="158750"/>
              </a:xfrm>
              <a:custGeom>
                <a:avLst/>
                <a:gdLst/>
                <a:ahLst/>
                <a:cxnLst>
                  <a:cxn ang="0">
                    <a:pos x="105" y="52"/>
                  </a:cxn>
                  <a:cxn ang="0">
                    <a:pos x="53" y="0"/>
                  </a:cxn>
                  <a:cxn ang="0">
                    <a:pos x="0" y="52"/>
                  </a:cxn>
                  <a:cxn ang="0">
                    <a:pos x="0" y="54"/>
                  </a:cxn>
                  <a:cxn ang="0">
                    <a:pos x="1" y="62"/>
                  </a:cxn>
                  <a:cxn ang="0">
                    <a:pos x="53" y="105"/>
                  </a:cxn>
                  <a:cxn ang="0">
                    <a:pos x="105" y="62"/>
                  </a:cxn>
                  <a:cxn ang="0">
                    <a:pos x="105" y="54"/>
                  </a:cxn>
                  <a:cxn ang="0">
                    <a:pos x="105" y="52"/>
                  </a:cxn>
                </a:cxnLst>
                <a:rect l="0" t="0" r="r" b="b"/>
                <a:pathLst>
                  <a:path w="105" h="105">
                    <a:moveTo>
                      <a:pt x="105" y="52"/>
                    </a:moveTo>
                    <a:cubicBezTo>
                      <a:pt x="105" y="23"/>
                      <a:pt x="82" y="0"/>
                      <a:pt x="53" y="0"/>
                    </a:cubicBezTo>
                    <a:cubicBezTo>
                      <a:pt x="24" y="0"/>
                      <a:pt x="0" y="23"/>
                      <a:pt x="0" y="52"/>
                    </a:cubicBezTo>
                    <a:cubicBezTo>
                      <a:pt x="0" y="53"/>
                      <a:pt x="0" y="53"/>
                      <a:pt x="0" y="54"/>
                    </a:cubicBezTo>
                    <a:cubicBezTo>
                      <a:pt x="1" y="57"/>
                      <a:pt x="1" y="59"/>
                      <a:pt x="1" y="62"/>
                    </a:cubicBezTo>
                    <a:cubicBezTo>
                      <a:pt x="6" y="86"/>
                      <a:pt x="27" y="105"/>
                      <a:pt x="53" y="105"/>
                    </a:cubicBezTo>
                    <a:cubicBezTo>
                      <a:pt x="79" y="105"/>
                      <a:pt x="100" y="86"/>
                      <a:pt x="105" y="62"/>
                    </a:cubicBezTo>
                    <a:cubicBezTo>
                      <a:pt x="105" y="59"/>
                      <a:pt x="105" y="57"/>
                      <a:pt x="105" y="54"/>
                    </a:cubicBezTo>
                    <a:cubicBezTo>
                      <a:pt x="105" y="53"/>
                      <a:pt x="105" y="53"/>
                      <a:pt x="105" y="5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35" name="Freeform 35">
                <a:extLst>
                  <a:ext uri="{FF2B5EF4-FFF2-40B4-BE49-F238E27FC236}">
                    <a16:creationId xmlns:a16="http://schemas.microsoft.com/office/drawing/2014/main" id="{9EA3967E-E540-7F32-C727-6F1D90BE854A}"/>
                  </a:ext>
                </a:extLst>
              </p:cNvPr>
              <p:cNvSpPr>
                <a:spLocks/>
              </p:cNvSpPr>
              <p:nvPr/>
            </p:nvSpPr>
            <p:spPr bwMode="auto">
              <a:xfrm>
                <a:off x="5145038" y="2146449"/>
                <a:ext cx="65088" cy="58737"/>
              </a:xfrm>
              <a:custGeom>
                <a:avLst/>
                <a:gdLst/>
                <a:ahLst/>
                <a:cxnLst>
                  <a:cxn ang="0">
                    <a:pos x="3" y="31"/>
                  </a:cxn>
                  <a:cxn ang="0">
                    <a:pos x="6" y="39"/>
                  </a:cxn>
                  <a:cxn ang="0">
                    <a:pos x="18" y="31"/>
                  </a:cxn>
                  <a:cxn ang="0">
                    <a:pos x="43" y="0"/>
                  </a:cxn>
                  <a:cxn ang="0">
                    <a:pos x="0" y="21"/>
                  </a:cxn>
                  <a:cxn ang="0">
                    <a:pos x="3" y="31"/>
                  </a:cxn>
                </a:cxnLst>
                <a:rect l="0" t="0" r="r" b="b"/>
                <a:pathLst>
                  <a:path w="43" h="39">
                    <a:moveTo>
                      <a:pt x="3" y="31"/>
                    </a:moveTo>
                    <a:cubicBezTo>
                      <a:pt x="4" y="34"/>
                      <a:pt x="5" y="36"/>
                      <a:pt x="6" y="39"/>
                    </a:cubicBezTo>
                    <a:cubicBezTo>
                      <a:pt x="10" y="37"/>
                      <a:pt x="14" y="34"/>
                      <a:pt x="18" y="31"/>
                    </a:cubicBezTo>
                    <a:cubicBezTo>
                      <a:pt x="28" y="23"/>
                      <a:pt x="37" y="12"/>
                      <a:pt x="43" y="0"/>
                    </a:cubicBezTo>
                    <a:cubicBezTo>
                      <a:pt x="27" y="10"/>
                      <a:pt x="10" y="17"/>
                      <a:pt x="0" y="21"/>
                    </a:cubicBezTo>
                    <a:cubicBezTo>
                      <a:pt x="1" y="24"/>
                      <a:pt x="2" y="28"/>
                      <a:pt x="3" y="3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36" name="Freeform 36">
                <a:extLst>
                  <a:ext uri="{FF2B5EF4-FFF2-40B4-BE49-F238E27FC236}">
                    <a16:creationId xmlns:a16="http://schemas.microsoft.com/office/drawing/2014/main" id="{C15CAC29-DF91-1662-FEA8-07D36AAAA956}"/>
                  </a:ext>
                </a:extLst>
              </p:cNvPr>
              <p:cNvSpPr>
                <a:spLocks/>
              </p:cNvSpPr>
              <p:nvPr/>
            </p:nvSpPr>
            <p:spPr bwMode="auto">
              <a:xfrm>
                <a:off x="4949775" y="2049611"/>
                <a:ext cx="274638" cy="117475"/>
              </a:xfrm>
              <a:custGeom>
                <a:avLst/>
                <a:gdLst/>
                <a:ahLst/>
                <a:cxnLst>
                  <a:cxn ang="0">
                    <a:pos x="56" y="78"/>
                  </a:cxn>
                  <a:cxn ang="0">
                    <a:pos x="57" y="74"/>
                  </a:cxn>
                  <a:cxn ang="0">
                    <a:pos x="65" y="69"/>
                  </a:cxn>
                  <a:cxn ang="0">
                    <a:pos x="117" y="69"/>
                  </a:cxn>
                  <a:cxn ang="0">
                    <a:pos x="126" y="74"/>
                  </a:cxn>
                  <a:cxn ang="0">
                    <a:pos x="127" y="78"/>
                  </a:cxn>
                  <a:cxn ang="0">
                    <a:pos x="150" y="67"/>
                  </a:cxn>
                  <a:cxn ang="0">
                    <a:pos x="177" y="50"/>
                  </a:cxn>
                  <a:cxn ang="0">
                    <a:pos x="179" y="44"/>
                  </a:cxn>
                  <a:cxn ang="0">
                    <a:pos x="178" y="0"/>
                  </a:cxn>
                  <a:cxn ang="0">
                    <a:pos x="91" y="21"/>
                  </a:cxn>
                  <a:cxn ang="0">
                    <a:pos x="5" y="0"/>
                  </a:cxn>
                  <a:cxn ang="0">
                    <a:pos x="4" y="4"/>
                  </a:cxn>
                  <a:cxn ang="0">
                    <a:pos x="5" y="50"/>
                  </a:cxn>
                  <a:cxn ang="0">
                    <a:pos x="33" y="67"/>
                  </a:cxn>
                  <a:cxn ang="0">
                    <a:pos x="56" y="78"/>
                  </a:cxn>
                </a:cxnLst>
                <a:rect l="0" t="0" r="r" b="b"/>
                <a:pathLst>
                  <a:path w="182" h="78">
                    <a:moveTo>
                      <a:pt x="56" y="78"/>
                    </a:moveTo>
                    <a:cubicBezTo>
                      <a:pt x="56" y="76"/>
                      <a:pt x="56" y="75"/>
                      <a:pt x="57" y="74"/>
                    </a:cubicBezTo>
                    <a:cubicBezTo>
                      <a:pt x="58" y="70"/>
                      <a:pt x="62" y="68"/>
                      <a:pt x="65" y="69"/>
                    </a:cubicBezTo>
                    <a:cubicBezTo>
                      <a:pt x="82" y="73"/>
                      <a:pt x="100" y="73"/>
                      <a:pt x="117" y="69"/>
                    </a:cubicBezTo>
                    <a:cubicBezTo>
                      <a:pt x="121" y="68"/>
                      <a:pt x="125" y="70"/>
                      <a:pt x="126" y="74"/>
                    </a:cubicBezTo>
                    <a:cubicBezTo>
                      <a:pt x="126" y="75"/>
                      <a:pt x="127" y="76"/>
                      <a:pt x="127" y="78"/>
                    </a:cubicBezTo>
                    <a:cubicBezTo>
                      <a:pt x="133" y="75"/>
                      <a:pt x="141" y="72"/>
                      <a:pt x="150" y="67"/>
                    </a:cubicBezTo>
                    <a:cubicBezTo>
                      <a:pt x="159" y="63"/>
                      <a:pt x="169" y="57"/>
                      <a:pt x="177" y="50"/>
                    </a:cubicBezTo>
                    <a:cubicBezTo>
                      <a:pt x="178" y="48"/>
                      <a:pt x="178" y="46"/>
                      <a:pt x="179" y="44"/>
                    </a:cubicBezTo>
                    <a:cubicBezTo>
                      <a:pt x="182" y="29"/>
                      <a:pt x="182" y="14"/>
                      <a:pt x="178" y="0"/>
                    </a:cubicBezTo>
                    <a:cubicBezTo>
                      <a:pt x="165" y="4"/>
                      <a:pt x="115" y="21"/>
                      <a:pt x="91" y="21"/>
                    </a:cubicBezTo>
                    <a:cubicBezTo>
                      <a:pt x="68" y="21"/>
                      <a:pt x="18" y="5"/>
                      <a:pt x="5" y="0"/>
                    </a:cubicBezTo>
                    <a:cubicBezTo>
                      <a:pt x="4" y="1"/>
                      <a:pt x="4" y="2"/>
                      <a:pt x="4" y="4"/>
                    </a:cubicBezTo>
                    <a:cubicBezTo>
                      <a:pt x="0" y="20"/>
                      <a:pt x="1" y="36"/>
                      <a:pt x="5" y="50"/>
                    </a:cubicBezTo>
                    <a:cubicBezTo>
                      <a:pt x="14" y="57"/>
                      <a:pt x="24" y="63"/>
                      <a:pt x="33" y="67"/>
                    </a:cubicBezTo>
                    <a:cubicBezTo>
                      <a:pt x="42" y="72"/>
                      <a:pt x="50" y="75"/>
                      <a:pt x="56" y="7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37" name="Freeform 37">
                <a:extLst>
                  <a:ext uri="{FF2B5EF4-FFF2-40B4-BE49-F238E27FC236}">
                    <a16:creationId xmlns:a16="http://schemas.microsoft.com/office/drawing/2014/main" id="{352B6F5E-9A8C-231F-F248-6CB6E07B8346}"/>
                  </a:ext>
                </a:extLst>
              </p:cNvPr>
              <p:cNvSpPr>
                <a:spLocks/>
              </p:cNvSpPr>
              <p:nvPr/>
            </p:nvSpPr>
            <p:spPr bwMode="auto">
              <a:xfrm>
                <a:off x="4967238" y="2146449"/>
                <a:ext cx="63500" cy="58737"/>
              </a:xfrm>
              <a:custGeom>
                <a:avLst/>
                <a:gdLst/>
                <a:ahLst/>
                <a:cxnLst>
                  <a:cxn ang="0">
                    <a:pos x="39" y="31"/>
                  </a:cxn>
                  <a:cxn ang="0">
                    <a:pos x="42" y="21"/>
                  </a:cxn>
                  <a:cxn ang="0">
                    <a:pos x="0" y="0"/>
                  </a:cxn>
                  <a:cxn ang="0">
                    <a:pos x="25" y="31"/>
                  </a:cxn>
                  <a:cxn ang="0">
                    <a:pos x="37" y="39"/>
                  </a:cxn>
                  <a:cxn ang="0">
                    <a:pos x="39" y="31"/>
                  </a:cxn>
                </a:cxnLst>
                <a:rect l="0" t="0" r="r" b="b"/>
                <a:pathLst>
                  <a:path w="42" h="39">
                    <a:moveTo>
                      <a:pt x="39" y="31"/>
                    </a:moveTo>
                    <a:cubicBezTo>
                      <a:pt x="40" y="28"/>
                      <a:pt x="41" y="24"/>
                      <a:pt x="42" y="21"/>
                    </a:cubicBezTo>
                    <a:cubicBezTo>
                      <a:pt x="32" y="17"/>
                      <a:pt x="16" y="10"/>
                      <a:pt x="0" y="0"/>
                    </a:cubicBezTo>
                    <a:cubicBezTo>
                      <a:pt x="5" y="12"/>
                      <a:pt x="14" y="22"/>
                      <a:pt x="25" y="31"/>
                    </a:cubicBezTo>
                    <a:cubicBezTo>
                      <a:pt x="29" y="34"/>
                      <a:pt x="33" y="36"/>
                      <a:pt x="37" y="39"/>
                    </a:cubicBezTo>
                    <a:cubicBezTo>
                      <a:pt x="38" y="36"/>
                      <a:pt x="38" y="34"/>
                      <a:pt x="39" y="3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38" name="Freeform 38">
                <a:extLst>
                  <a:ext uri="{FF2B5EF4-FFF2-40B4-BE49-F238E27FC236}">
                    <a16:creationId xmlns:a16="http://schemas.microsoft.com/office/drawing/2014/main" id="{792293B9-E553-D6C4-35CC-259D09AF75E3}"/>
                  </a:ext>
                </a:extLst>
              </p:cNvPr>
              <p:cNvSpPr>
                <a:spLocks/>
              </p:cNvSpPr>
              <p:nvPr/>
            </p:nvSpPr>
            <p:spPr bwMode="auto">
              <a:xfrm>
                <a:off x="4956125" y="1840061"/>
                <a:ext cx="265113" cy="230187"/>
              </a:xfrm>
              <a:custGeom>
                <a:avLst/>
                <a:gdLst/>
                <a:ahLst/>
                <a:cxnLst>
                  <a:cxn ang="0">
                    <a:pos x="3" y="131"/>
                  </a:cxn>
                  <a:cxn ang="0">
                    <a:pos x="87" y="152"/>
                  </a:cxn>
                  <a:cxn ang="0">
                    <a:pos x="172" y="131"/>
                  </a:cxn>
                  <a:cxn ang="0">
                    <a:pos x="175" y="130"/>
                  </a:cxn>
                  <a:cxn ang="0">
                    <a:pos x="174" y="118"/>
                  </a:cxn>
                  <a:cxn ang="0">
                    <a:pos x="149" y="18"/>
                  </a:cxn>
                  <a:cxn ang="0">
                    <a:pos x="87" y="0"/>
                  </a:cxn>
                  <a:cxn ang="0">
                    <a:pos x="25" y="18"/>
                  </a:cxn>
                  <a:cxn ang="0">
                    <a:pos x="1" y="117"/>
                  </a:cxn>
                  <a:cxn ang="0">
                    <a:pos x="0" y="130"/>
                  </a:cxn>
                  <a:cxn ang="0">
                    <a:pos x="3" y="131"/>
                  </a:cxn>
                </a:cxnLst>
                <a:rect l="0" t="0" r="r" b="b"/>
                <a:pathLst>
                  <a:path w="175" h="152">
                    <a:moveTo>
                      <a:pt x="3" y="131"/>
                    </a:moveTo>
                    <a:cubicBezTo>
                      <a:pt x="16" y="136"/>
                      <a:pt x="65" y="152"/>
                      <a:pt x="87" y="152"/>
                    </a:cubicBezTo>
                    <a:cubicBezTo>
                      <a:pt x="109" y="152"/>
                      <a:pt x="159" y="136"/>
                      <a:pt x="172" y="131"/>
                    </a:cubicBezTo>
                    <a:cubicBezTo>
                      <a:pt x="173" y="131"/>
                      <a:pt x="175" y="130"/>
                      <a:pt x="175" y="130"/>
                    </a:cubicBezTo>
                    <a:cubicBezTo>
                      <a:pt x="175" y="130"/>
                      <a:pt x="174" y="125"/>
                      <a:pt x="174" y="118"/>
                    </a:cubicBezTo>
                    <a:cubicBezTo>
                      <a:pt x="173" y="91"/>
                      <a:pt x="167" y="31"/>
                      <a:pt x="149" y="18"/>
                    </a:cubicBezTo>
                    <a:cubicBezTo>
                      <a:pt x="126" y="0"/>
                      <a:pt x="87" y="0"/>
                      <a:pt x="87" y="0"/>
                    </a:cubicBezTo>
                    <a:cubicBezTo>
                      <a:pt x="87" y="0"/>
                      <a:pt x="49" y="0"/>
                      <a:pt x="25" y="18"/>
                    </a:cubicBezTo>
                    <a:cubicBezTo>
                      <a:pt x="7" y="31"/>
                      <a:pt x="2" y="91"/>
                      <a:pt x="1" y="117"/>
                    </a:cubicBezTo>
                    <a:cubicBezTo>
                      <a:pt x="0" y="125"/>
                      <a:pt x="0" y="130"/>
                      <a:pt x="0" y="130"/>
                    </a:cubicBezTo>
                    <a:cubicBezTo>
                      <a:pt x="0" y="130"/>
                      <a:pt x="1" y="131"/>
                      <a:pt x="3" y="13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18AB001F-21AA-4868-49B3-D69A5E702AF5}"/>
                </a:ext>
              </a:extLst>
            </p:cNvPr>
            <p:cNvGrpSpPr/>
            <p:nvPr/>
          </p:nvGrpSpPr>
          <p:grpSpPr>
            <a:xfrm>
              <a:off x="6686005" y="3891539"/>
              <a:ext cx="446226" cy="551625"/>
              <a:chOff x="6532563" y="3567113"/>
              <a:chExt cx="1168400" cy="1423987"/>
            </a:xfrm>
            <a:solidFill>
              <a:srgbClr val="FFFFFF"/>
            </a:solidFill>
          </p:grpSpPr>
          <p:sp>
            <p:nvSpPr>
              <p:cNvPr id="14" name="Freeform 135">
                <a:extLst>
                  <a:ext uri="{FF2B5EF4-FFF2-40B4-BE49-F238E27FC236}">
                    <a16:creationId xmlns:a16="http://schemas.microsoft.com/office/drawing/2014/main" id="{33F02681-7E63-4512-47CB-59DA964880CE}"/>
                  </a:ext>
                </a:extLst>
              </p:cNvPr>
              <p:cNvSpPr>
                <a:spLocks noEditPoints="1"/>
              </p:cNvSpPr>
              <p:nvPr/>
            </p:nvSpPr>
            <p:spPr bwMode="auto">
              <a:xfrm>
                <a:off x="7073900" y="3867150"/>
                <a:ext cx="627063" cy="1123950"/>
              </a:xfrm>
              <a:custGeom>
                <a:avLst/>
                <a:gdLst/>
                <a:ahLst/>
                <a:cxnLst>
                  <a:cxn ang="0">
                    <a:pos x="8" y="180"/>
                  </a:cxn>
                  <a:cxn ang="0">
                    <a:pos x="44" y="182"/>
                  </a:cxn>
                  <a:cxn ang="0">
                    <a:pos x="60" y="181"/>
                  </a:cxn>
                  <a:cxn ang="0">
                    <a:pos x="62" y="181"/>
                  </a:cxn>
                  <a:cxn ang="0">
                    <a:pos x="77" y="184"/>
                  </a:cxn>
                  <a:cxn ang="0">
                    <a:pos x="130" y="144"/>
                  </a:cxn>
                  <a:cxn ang="0">
                    <a:pos x="128" y="180"/>
                  </a:cxn>
                  <a:cxn ang="0">
                    <a:pos x="162" y="146"/>
                  </a:cxn>
                  <a:cxn ang="0">
                    <a:pos x="178" y="99"/>
                  </a:cxn>
                  <a:cxn ang="0">
                    <a:pos x="179" y="78"/>
                  </a:cxn>
                  <a:cxn ang="0">
                    <a:pos x="179" y="77"/>
                  </a:cxn>
                  <a:cxn ang="0">
                    <a:pos x="217" y="35"/>
                  </a:cxn>
                  <a:cxn ang="0">
                    <a:pos x="217" y="35"/>
                  </a:cxn>
                  <a:cxn ang="0">
                    <a:pos x="219" y="35"/>
                  </a:cxn>
                  <a:cxn ang="0">
                    <a:pos x="259" y="73"/>
                  </a:cxn>
                  <a:cxn ang="0">
                    <a:pos x="259" y="78"/>
                  </a:cxn>
                  <a:cxn ang="0">
                    <a:pos x="247" y="152"/>
                  </a:cxn>
                  <a:cxn ang="0">
                    <a:pos x="167" y="250"/>
                  </a:cxn>
                  <a:cxn ang="0">
                    <a:pos x="129" y="266"/>
                  </a:cxn>
                  <a:cxn ang="0">
                    <a:pos x="129" y="267"/>
                  </a:cxn>
                  <a:cxn ang="0">
                    <a:pos x="129" y="512"/>
                  </a:cxn>
                  <a:cxn ang="0">
                    <a:pos x="189" y="529"/>
                  </a:cxn>
                  <a:cxn ang="0">
                    <a:pos x="183" y="693"/>
                  </a:cxn>
                  <a:cxn ang="0">
                    <a:pos x="232" y="744"/>
                  </a:cxn>
                  <a:cxn ang="0">
                    <a:pos x="233" y="744"/>
                  </a:cxn>
                  <a:cxn ang="0">
                    <a:pos x="283" y="696"/>
                  </a:cxn>
                  <a:cxn ang="0">
                    <a:pos x="289" y="528"/>
                  </a:cxn>
                  <a:cxn ang="0">
                    <a:pos x="390" y="498"/>
                  </a:cxn>
                  <a:cxn ang="0">
                    <a:pos x="234" y="3"/>
                  </a:cxn>
                  <a:cxn ang="0">
                    <a:pos x="167" y="15"/>
                  </a:cxn>
                  <a:cxn ang="0">
                    <a:pos x="155" y="29"/>
                  </a:cxn>
                  <a:cxn ang="0">
                    <a:pos x="86" y="98"/>
                  </a:cxn>
                  <a:cxn ang="0">
                    <a:pos x="24" y="141"/>
                  </a:cxn>
                  <a:cxn ang="0">
                    <a:pos x="2" y="151"/>
                  </a:cxn>
                  <a:cxn ang="0">
                    <a:pos x="0" y="155"/>
                  </a:cxn>
                  <a:cxn ang="0">
                    <a:pos x="8" y="180"/>
                  </a:cxn>
                  <a:cxn ang="0">
                    <a:pos x="185" y="392"/>
                  </a:cxn>
                  <a:cxn ang="0">
                    <a:pos x="180" y="375"/>
                  </a:cxn>
                  <a:cxn ang="0">
                    <a:pos x="194" y="372"/>
                  </a:cxn>
                  <a:cxn ang="0">
                    <a:pos x="248" y="358"/>
                  </a:cxn>
                  <a:cxn ang="0">
                    <a:pos x="250" y="370"/>
                  </a:cxn>
                  <a:cxn ang="0">
                    <a:pos x="193" y="389"/>
                  </a:cxn>
                  <a:cxn ang="0">
                    <a:pos x="185" y="392"/>
                  </a:cxn>
                </a:cxnLst>
                <a:rect l="0" t="0" r="r" b="b"/>
                <a:pathLst>
                  <a:path w="415" h="744">
                    <a:moveTo>
                      <a:pt x="8" y="180"/>
                    </a:moveTo>
                    <a:cubicBezTo>
                      <a:pt x="19" y="181"/>
                      <a:pt x="31" y="182"/>
                      <a:pt x="44" y="182"/>
                    </a:cubicBezTo>
                    <a:cubicBezTo>
                      <a:pt x="49" y="182"/>
                      <a:pt x="55" y="182"/>
                      <a:pt x="60" y="181"/>
                    </a:cubicBezTo>
                    <a:cubicBezTo>
                      <a:pt x="61" y="181"/>
                      <a:pt x="61" y="181"/>
                      <a:pt x="62" y="181"/>
                    </a:cubicBezTo>
                    <a:cubicBezTo>
                      <a:pt x="67" y="181"/>
                      <a:pt x="72" y="182"/>
                      <a:pt x="77" y="184"/>
                    </a:cubicBezTo>
                    <a:cubicBezTo>
                      <a:pt x="96" y="172"/>
                      <a:pt x="114" y="158"/>
                      <a:pt x="130" y="144"/>
                    </a:cubicBezTo>
                    <a:cubicBezTo>
                      <a:pt x="129" y="156"/>
                      <a:pt x="129" y="168"/>
                      <a:pt x="128" y="180"/>
                    </a:cubicBezTo>
                    <a:cubicBezTo>
                      <a:pt x="142" y="172"/>
                      <a:pt x="153" y="161"/>
                      <a:pt x="162" y="146"/>
                    </a:cubicBezTo>
                    <a:cubicBezTo>
                      <a:pt x="171" y="131"/>
                      <a:pt x="175" y="113"/>
                      <a:pt x="178" y="99"/>
                    </a:cubicBezTo>
                    <a:cubicBezTo>
                      <a:pt x="179" y="90"/>
                      <a:pt x="179" y="82"/>
                      <a:pt x="179" y="78"/>
                    </a:cubicBezTo>
                    <a:cubicBezTo>
                      <a:pt x="179" y="77"/>
                      <a:pt x="179" y="77"/>
                      <a:pt x="179" y="77"/>
                    </a:cubicBezTo>
                    <a:cubicBezTo>
                      <a:pt x="178" y="55"/>
                      <a:pt x="195" y="36"/>
                      <a:pt x="217" y="35"/>
                    </a:cubicBezTo>
                    <a:cubicBezTo>
                      <a:pt x="217" y="35"/>
                      <a:pt x="217" y="35"/>
                      <a:pt x="217" y="35"/>
                    </a:cubicBezTo>
                    <a:cubicBezTo>
                      <a:pt x="218" y="35"/>
                      <a:pt x="219" y="35"/>
                      <a:pt x="219" y="35"/>
                    </a:cubicBezTo>
                    <a:cubicBezTo>
                      <a:pt x="241" y="35"/>
                      <a:pt x="258" y="51"/>
                      <a:pt x="259" y="73"/>
                    </a:cubicBezTo>
                    <a:cubicBezTo>
                      <a:pt x="259" y="73"/>
                      <a:pt x="259" y="75"/>
                      <a:pt x="259" y="78"/>
                    </a:cubicBezTo>
                    <a:cubicBezTo>
                      <a:pt x="259" y="95"/>
                      <a:pt x="257" y="122"/>
                      <a:pt x="247" y="152"/>
                    </a:cubicBezTo>
                    <a:cubicBezTo>
                      <a:pt x="236" y="182"/>
                      <a:pt x="214" y="223"/>
                      <a:pt x="167" y="250"/>
                    </a:cubicBezTo>
                    <a:cubicBezTo>
                      <a:pt x="155" y="257"/>
                      <a:pt x="143" y="262"/>
                      <a:pt x="129" y="266"/>
                    </a:cubicBezTo>
                    <a:cubicBezTo>
                      <a:pt x="129" y="266"/>
                      <a:pt x="129" y="267"/>
                      <a:pt x="129" y="267"/>
                    </a:cubicBezTo>
                    <a:cubicBezTo>
                      <a:pt x="131" y="333"/>
                      <a:pt x="106" y="479"/>
                      <a:pt x="129" y="512"/>
                    </a:cubicBezTo>
                    <a:cubicBezTo>
                      <a:pt x="135" y="521"/>
                      <a:pt x="158" y="526"/>
                      <a:pt x="189" y="529"/>
                    </a:cubicBezTo>
                    <a:cubicBezTo>
                      <a:pt x="183" y="693"/>
                      <a:pt x="183" y="693"/>
                      <a:pt x="183" y="693"/>
                    </a:cubicBezTo>
                    <a:cubicBezTo>
                      <a:pt x="182" y="720"/>
                      <a:pt x="204" y="743"/>
                      <a:pt x="232" y="744"/>
                    </a:cubicBezTo>
                    <a:cubicBezTo>
                      <a:pt x="232" y="744"/>
                      <a:pt x="233" y="744"/>
                      <a:pt x="233" y="744"/>
                    </a:cubicBezTo>
                    <a:cubicBezTo>
                      <a:pt x="260" y="744"/>
                      <a:pt x="282" y="723"/>
                      <a:pt x="283" y="696"/>
                    </a:cubicBezTo>
                    <a:cubicBezTo>
                      <a:pt x="289" y="528"/>
                      <a:pt x="289" y="528"/>
                      <a:pt x="289" y="528"/>
                    </a:cubicBezTo>
                    <a:cubicBezTo>
                      <a:pt x="342" y="524"/>
                      <a:pt x="388" y="513"/>
                      <a:pt x="390" y="498"/>
                    </a:cubicBezTo>
                    <a:cubicBezTo>
                      <a:pt x="415" y="275"/>
                      <a:pt x="353" y="10"/>
                      <a:pt x="234" y="3"/>
                    </a:cubicBezTo>
                    <a:cubicBezTo>
                      <a:pt x="186" y="0"/>
                      <a:pt x="177" y="7"/>
                      <a:pt x="167" y="15"/>
                    </a:cubicBezTo>
                    <a:cubicBezTo>
                      <a:pt x="162" y="18"/>
                      <a:pt x="158" y="23"/>
                      <a:pt x="155" y="29"/>
                    </a:cubicBezTo>
                    <a:cubicBezTo>
                      <a:pt x="143" y="42"/>
                      <a:pt x="117" y="71"/>
                      <a:pt x="86" y="98"/>
                    </a:cubicBezTo>
                    <a:cubicBezTo>
                      <a:pt x="66" y="114"/>
                      <a:pt x="45" y="130"/>
                      <a:pt x="24" y="141"/>
                    </a:cubicBezTo>
                    <a:cubicBezTo>
                      <a:pt x="17" y="145"/>
                      <a:pt x="9" y="148"/>
                      <a:pt x="2" y="151"/>
                    </a:cubicBezTo>
                    <a:cubicBezTo>
                      <a:pt x="1" y="152"/>
                      <a:pt x="0" y="154"/>
                      <a:pt x="0" y="155"/>
                    </a:cubicBezTo>
                    <a:cubicBezTo>
                      <a:pt x="6" y="163"/>
                      <a:pt x="8" y="172"/>
                      <a:pt x="8" y="180"/>
                    </a:cubicBezTo>
                    <a:close/>
                    <a:moveTo>
                      <a:pt x="185" y="392"/>
                    </a:moveTo>
                    <a:cubicBezTo>
                      <a:pt x="180" y="375"/>
                      <a:pt x="180" y="375"/>
                      <a:pt x="180" y="375"/>
                    </a:cubicBezTo>
                    <a:cubicBezTo>
                      <a:pt x="194" y="372"/>
                      <a:pt x="194" y="372"/>
                      <a:pt x="194" y="372"/>
                    </a:cubicBezTo>
                    <a:cubicBezTo>
                      <a:pt x="248" y="358"/>
                      <a:pt x="248" y="358"/>
                      <a:pt x="248" y="358"/>
                    </a:cubicBezTo>
                    <a:cubicBezTo>
                      <a:pt x="250" y="370"/>
                      <a:pt x="250" y="370"/>
                      <a:pt x="250" y="370"/>
                    </a:cubicBezTo>
                    <a:cubicBezTo>
                      <a:pt x="193" y="389"/>
                      <a:pt x="193" y="389"/>
                      <a:pt x="193" y="389"/>
                    </a:cubicBezTo>
                    <a:lnTo>
                      <a:pt x="185" y="39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15" name="Freeform 136">
                <a:extLst>
                  <a:ext uri="{FF2B5EF4-FFF2-40B4-BE49-F238E27FC236}">
                    <a16:creationId xmlns:a16="http://schemas.microsoft.com/office/drawing/2014/main" id="{4ADF8B9C-B616-EB40-67E8-4A9C97CD3BCE}"/>
                  </a:ext>
                </a:extLst>
              </p:cNvPr>
              <p:cNvSpPr>
                <a:spLocks noEditPoints="1"/>
              </p:cNvSpPr>
              <p:nvPr/>
            </p:nvSpPr>
            <p:spPr bwMode="auto">
              <a:xfrm>
                <a:off x="6969125" y="3567113"/>
                <a:ext cx="514350" cy="571500"/>
              </a:xfrm>
              <a:custGeom>
                <a:avLst/>
                <a:gdLst/>
                <a:ahLst/>
                <a:cxnLst>
                  <a:cxn ang="0">
                    <a:pos x="134" y="251"/>
                  </a:cxn>
                  <a:cxn ang="0">
                    <a:pos x="134" y="252"/>
                  </a:cxn>
                  <a:cxn ang="0">
                    <a:pos x="47" y="345"/>
                  </a:cxn>
                  <a:cxn ang="0">
                    <a:pos x="1" y="352"/>
                  </a:cxn>
                  <a:cxn ang="0">
                    <a:pos x="2" y="359"/>
                  </a:cxn>
                  <a:cxn ang="0">
                    <a:pos x="16" y="365"/>
                  </a:cxn>
                  <a:cxn ang="0">
                    <a:pos x="69" y="378"/>
                  </a:cxn>
                  <a:cxn ang="0">
                    <a:pos x="60" y="355"/>
                  </a:cxn>
                  <a:cxn ang="0">
                    <a:pos x="60" y="353"/>
                  </a:cxn>
                  <a:cxn ang="0">
                    <a:pos x="162" y="253"/>
                  </a:cxn>
                  <a:cxn ang="0">
                    <a:pos x="236" y="190"/>
                  </a:cxn>
                  <a:cxn ang="0">
                    <a:pos x="246" y="190"/>
                  </a:cxn>
                  <a:cxn ang="0">
                    <a:pos x="264" y="186"/>
                  </a:cxn>
                  <a:cxn ang="0">
                    <a:pos x="326" y="75"/>
                  </a:cxn>
                  <a:cxn ang="0">
                    <a:pos x="215" y="13"/>
                  </a:cxn>
                  <a:cxn ang="0">
                    <a:pos x="153" y="124"/>
                  </a:cxn>
                  <a:cxn ang="0">
                    <a:pos x="166" y="152"/>
                  </a:cxn>
                  <a:cxn ang="0">
                    <a:pos x="172" y="159"/>
                  </a:cxn>
                  <a:cxn ang="0">
                    <a:pos x="134" y="251"/>
                  </a:cxn>
                  <a:cxn ang="0">
                    <a:pos x="160" y="235"/>
                  </a:cxn>
                  <a:cxn ang="0">
                    <a:pos x="185" y="171"/>
                  </a:cxn>
                  <a:cxn ang="0">
                    <a:pos x="192" y="176"/>
                  </a:cxn>
                  <a:cxn ang="0">
                    <a:pos x="208" y="184"/>
                  </a:cxn>
                  <a:cxn ang="0">
                    <a:pos x="217" y="187"/>
                  </a:cxn>
                  <a:cxn ang="0">
                    <a:pos x="160" y="235"/>
                  </a:cxn>
                </a:cxnLst>
                <a:rect l="0" t="0" r="r" b="b"/>
                <a:pathLst>
                  <a:path w="340" h="378">
                    <a:moveTo>
                      <a:pt x="134" y="251"/>
                    </a:moveTo>
                    <a:cubicBezTo>
                      <a:pt x="134" y="251"/>
                      <a:pt x="134" y="252"/>
                      <a:pt x="134" y="252"/>
                    </a:cubicBezTo>
                    <a:cubicBezTo>
                      <a:pt x="68" y="297"/>
                      <a:pt x="50" y="335"/>
                      <a:pt x="47" y="345"/>
                    </a:cubicBezTo>
                    <a:cubicBezTo>
                      <a:pt x="29" y="335"/>
                      <a:pt x="8" y="339"/>
                      <a:pt x="1" y="352"/>
                    </a:cubicBezTo>
                    <a:cubicBezTo>
                      <a:pt x="0" y="354"/>
                      <a:pt x="0" y="356"/>
                      <a:pt x="2" y="359"/>
                    </a:cubicBezTo>
                    <a:cubicBezTo>
                      <a:pt x="6" y="361"/>
                      <a:pt x="11" y="363"/>
                      <a:pt x="16" y="365"/>
                    </a:cubicBezTo>
                    <a:cubicBezTo>
                      <a:pt x="32" y="371"/>
                      <a:pt x="49" y="375"/>
                      <a:pt x="69" y="378"/>
                    </a:cubicBezTo>
                    <a:cubicBezTo>
                      <a:pt x="69" y="370"/>
                      <a:pt x="66" y="362"/>
                      <a:pt x="60" y="355"/>
                    </a:cubicBezTo>
                    <a:cubicBezTo>
                      <a:pt x="60" y="354"/>
                      <a:pt x="60" y="354"/>
                      <a:pt x="60" y="353"/>
                    </a:cubicBezTo>
                    <a:cubicBezTo>
                      <a:pt x="65" y="342"/>
                      <a:pt x="86" y="300"/>
                      <a:pt x="162" y="253"/>
                    </a:cubicBezTo>
                    <a:cubicBezTo>
                      <a:pt x="193" y="233"/>
                      <a:pt x="217" y="211"/>
                      <a:pt x="236" y="190"/>
                    </a:cubicBezTo>
                    <a:cubicBezTo>
                      <a:pt x="239" y="190"/>
                      <a:pt x="243" y="190"/>
                      <a:pt x="246" y="190"/>
                    </a:cubicBezTo>
                    <a:cubicBezTo>
                      <a:pt x="252" y="189"/>
                      <a:pt x="258" y="188"/>
                      <a:pt x="264" y="186"/>
                    </a:cubicBezTo>
                    <a:cubicBezTo>
                      <a:pt x="312" y="173"/>
                      <a:pt x="340" y="123"/>
                      <a:pt x="326" y="75"/>
                    </a:cubicBezTo>
                    <a:cubicBezTo>
                      <a:pt x="313" y="28"/>
                      <a:pt x="263" y="0"/>
                      <a:pt x="215" y="13"/>
                    </a:cubicBezTo>
                    <a:cubicBezTo>
                      <a:pt x="167" y="27"/>
                      <a:pt x="139" y="76"/>
                      <a:pt x="153" y="124"/>
                    </a:cubicBezTo>
                    <a:cubicBezTo>
                      <a:pt x="156" y="134"/>
                      <a:pt x="160" y="143"/>
                      <a:pt x="166" y="152"/>
                    </a:cubicBezTo>
                    <a:cubicBezTo>
                      <a:pt x="168" y="154"/>
                      <a:pt x="170" y="157"/>
                      <a:pt x="172" y="159"/>
                    </a:cubicBezTo>
                    <a:cubicBezTo>
                      <a:pt x="164" y="186"/>
                      <a:pt x="152" y="217"/>
                      <a:pt x="134" y="251"/>
                    </a:cubicBezTo>
                    <a:close/>
                    <a:moveTo>
                      <a:pt x="160" y="235"/>
                    </a:moveTo>
                    <a:cubicBezTo>
                      <a:pt x="170" y="212"/>
                      <a:pt x="179" y="191"/>
                      <a:pt x="185" y="171"/>
                    </a:cubicBezTo>
                    <a:cubicBezTo>
                      <a:pt x="187" y="173"/>
                      <a:pt x="189" y="175"/>
                      <a:pt x="192" y="176"/>
                    </a:cubicBezTo>
                    <a:cubicBezTo>
                      <a:pt x="197" y="179"/>
                      <a:pt x="202" y="182"/>
                      <a:pt x="208" y="184"/>
                    </a:cubicBezTo>
                    <a:cubicBezTo>
                      <a:pt x="211" y="185"/>
                      <a:pt x="214" y="186"/>
                      <a:pt x="217" y="187"/>
                    </a:cubicBezTo>
                    <a:cubicBezTo>
                      <a:pt x="202" y="203"/>
                      <a:pt x="183" y="220"/>
                      <a:pt x="160" y="23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16" name="Freeform 137">
                <a:extLst>
                  <a:ext uri="{FF2B5EF4-FFF2-40B4-BE49-F238E27FC236}">
                    <a16:creationId xmlns:a16="http://schemas.microsoft.com/office/drawing/2014/main" id="{6E5BA21A-1568-12C0-7FC8-CE3179081F2A}"/>
                  </a:ext>
                </a:extLst>
              </p:cNvPr>
              <p:cNvSpPr>
                <a:spLocks/>
              </p:cNvSpPr>
              <p:nvPr/>
            </p:nvSpPr>
            <p:spPr bwMode="auto">
              <a:xfrm>
                <a:off x="6745288" y="3630613"/>
                <a:ext cx="307975" cy="306387"/>
              </a:xfrm>
              <a:custGeom>
                <a:avLst/>
                <a:gdLst/>
                <a:ahLst/>
                <a:cxnLst>
                  <a:cxn ang="0">
                    <a:pos x="187" y="131"/>
                  </a:cxn>
                  <a:cxn ang="0">
                    <a:pos x="131" y="16"/>
                  </a:cxn>
                  <a:cxn ang="0">
                    <a:pos x="17" y="72"/>
                  </a:cxn>
                  <a:cxn ang="0">
                    <a:pos x="72" y="186"/>
                  </a:cxn>
                  <a:cxn ang="0">
                    <a:pos x="187" y="131"/>
                  </a:cxn>
                </a:cxnLst>
                <a:rect l="0" t="0" r="r" b="b"/>
                <a:pathLst>
                  <a:path w="203" h="203">
                    <a:moveTo>
                      <a:pt x="187" y="131"/>
                    </a:moveTo>
                    <a:cubicBezTo>
                      <a:pt x="203" y="84"/>
                      <a:pt x="178" y="33"/>
                      <a:pt x="131" y="16"/>
                    </a:cubicBezTo>
                    <a:cubicBezTo>
                      <a:pt x="85" y="0"/>
                      <a:pt x="33" y="25"/>
                      <a:pt x="17" y="72"/>
                    </a:cubicBezTo>
                    <a:cubicBezTo>
                      <a:pt x="0" y="118"/>
                      <a:pt x="25" y="170"/>
                      <a:pt x="72" y="186"/>
                    </a:cubicBezTo>
                    <a:cubicBezTo>
                      <a:pt x="119" y="203"/>
                      <a:pt x="170" y="178"/>
                      <a:pt x="187" y="13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17" name="Freeform 138">
                <a:extLst>
                  <a:ext uri="{FF2B5EF4-FFF2-40B4-BE49-F238E27FC236}">
                    <a16:creationId xmlns:a16="http://schemas.microsoft.com/office/drawing/2014/main" id="{ACE94594-BDD7-08D7-DAC4-3AF0B3B195F3}"/>
                  </a:ext>
                </a:extLst>
              </p:cNvPr>
              <p:cNvSpPr>
                <a:spLocks/>
              </p:cNvSpPr>
              <p:nvPr/>
            </p:nvSpPr>
            <p:spPr bwMode="auto">
              <a:xfrm>
                <a:off x="6619875" y="3924300"/>
                <a:ext cx="469900" cy="925512"/>
              </a:xfrm>
              <a:custGeom>
                <a:avLst/>
                <a:gdLst/>
                <a:ahLst/>
                <a:cxnLst>
                  <a:cxn ang="0">
                    <a:pos x="48" y="69"/>
                  </a:cxn>
                  <a:cxn ang="0">
                    <a:pos x="1" y="287"/>
                  </a:cxn>
                  <a:cxn ang="0">
                    <a:pos x="86" y="367"/>
                  </a:cxn>
                  <a:cxn ang="0">
                    <a:pos x="99" y="368"/>
                  </a:cxn>
                  <a:cxn ang="0">
                    <a:pos x="108" y="369"/>
                  </a:cxn>
                  <a:cxn ang="0">
                    <a:pos x="188" y="391"/>
                  </a:cxn>
                  <a:cxn ang="0">
                    <a:pos x="209" y="419"/>
                  </a:cxn>
                  <a:cxn ang="0">
                    <a:pos x="219" y="476"/>
                  </a:cxn>
                  <a:cxn ang="0">
                    <a:pos x="209" y="557"/>
                  </a:cxn>
                  <a:cxn ang="0">
                    <a:pos x="244" y="612"/>
                  </a:cxn>
                  <a:cxn ang="0">
                    <a:pos x="254" y="613"/>
                  </a:cxn>
                  <a:cxn ang="0">
                    <a:pos x="299" y="577"/>
                  </a:cxn>
                  <a:cxn ang="0">
                    <a:pos x="311" y="476"/>
                  </a:cxn>
                  <a:cxn ang="0">
                    <a:pos x="294" y="384"/>
                  </a:cxn>
                  <a:cxn ang="0">
                    <a:pos x="214" y="299"/>
                  </a:cxn>
                  <a:cxn ang="0">
                    <a:pos x="143" y="279"/>
                  </a:cxn>
                  <a:cxn ang="0">
                    <a:pos x="165" y="175"/>
                  </a:cxn>
                  <a:cxn ang="0">
                    <a:pos x="142" y="156"/>
                  </a:cxn>
                  <a:cxn ang="0">
                    <a:pos x="93" y="80"/>
                  </a:cxn>
                  <a:cxn ang="0">
                    <a:pos x="97" y="50"/>
                  </a:cxn>
                  <a:cxn ang="0">
                    <a:pos x="121" y="31"/>
                  </a:cxn>
                  <a:cxn ang="0">
                    <a:pos x="132" y="30"/>
                  </a:cxn>
                  <a:cxn ang="0">
                    <a:pos x="170" y="59"/>
                  </a:cxn>
                  <a:cxn ang="0">
                    <a:pos x="171" y="61"/>
                  </a:cxn>
                  <a:cxn ang="0">
                    <a:pos x="175" y="69"/>
                  </a:cxn>
                  <a:cxn ang="0">
                    <a:pos x="191" y="92"/>
                  </a:cxn>
                  <a:cxn ang="0">
                    <a:pos x="158" y="12"/>
                  </a:cxn>
                  <a:cxn ang="0">
                    <a:pos x="48" y="69"/>
                  </a:cxn>
                </a:cxnLst>
                <a:rect l="0" t="0" r="r" b="b"/>
                <a:pathLst>
                  <a:path w="311" h="613">
                    <a:moveTo>
                      <a:pt x="48" y="69"/>
                    </a:moveTo>
                    <a:cubicBezTo>
                      <a:pt x="12" y="146"/>
                      <a:pt x="0" y="198"/>
                      <a:pt x="1" y="287"/>
                    </a:cubicBezTo>
                    <a:cubicBezTo>
                      <a:pt x="6" y="352"/>
                      <a:pt x="49" y="364"/>
                      <a:pt x="86" y="367"/>
                    </a:cubicBezTo>
                    <a:cubicBezTo>
                      <a:pt x="90" y="368"/>
                      <a:pt x="95" y="368"/>
                      <a:pt x="99" y="368"/>
                    </a:cubicBezTo>
                    <a:cubicBezTo>
                      <a:pt x="101" y="369"/>
                      <a:pt x="104" y="369"/>
                      <a:pt x="108" y="369"/>
                    </a:cubicBezTo>
                    <a:cubicBezTo>
                      <a:pt x="143" y="369"/>
                      <a:pt x="172" y="377"/>
                      <a:pt x="188" y="391"/>
                    </a:cubicBezTo>
                    <a:cubicBezTo>
                      <a:pt x="197" y="398"/>
                      <a:pt x="204" y="406"/>
                      <a:pt x="209" y="419"/>
                    </a:cubicBezTo>
                    <a:cubicBezTo>
                      <a:pt x="215" y="433"/>
                      <a:pt x="219" y="451"/>
                      <a:pt x="219" y="476"/>
                    </a:cubicBezTo>
                    <a:cubicBezTo>
                      <a:pt x="219" y="498"/>
                      <a:pt x="216" y="525"/>
                      <a:pt x="209" y="557"/>
                    </a:cubicBezTo>
                    <a:cubicBezTo>
                      <a:pt x="203" y="582"/>
                      <a:pt x="219" y="606"/>
                      <a:pt x="244" y="612"/>
                    </a:cubicBezTo>
                    <a:cubicBezTo>
                      <a:pt x="247" y="612"/>
                      <a:pt x="250" y="613"/>
                      <a:pt x="254" y="613"/>
                    </a:cubicBezTo>
                    <a:cubicBezTo>
                      <a:pt x="275" y="613"/>
                      <a:pt x="294" y="598"/>
                      <a:pt x="299" y="577"/>
                    </a:cubicBezTo>
                    <a:cubicBezTo>
                      <a:pt x="307" y="539"/>
                      <a:pt x="311" y="506"/>
                      <a:pt x="311" y="476"/>
                    </a:cubicBezTo>
                    <a:cubicBezTo>
                      <a:pt x="311" y="442"/>
                      <a:pt x="305" y="411"/>
                      <a:pt x="294" y="384"/>
                    </a:cubicBezTo>
                    <a:cubicBezTo>
                      <a:pt x="278" y="344"/>
                      <a:pt x="248" y="315"/>
                      <a:pt x="214" y="299"/>
                    </a:cubicBezTo>
                    <a:cubicBezTo>
                      <a:pt x="191" y="288"/>
                      <a:pt x="167" y="282"/>
                      <a:pt x="143" y="279"/>
                    </a:cubicBezTo>
                    <a:cubicBezTo>
                      <a:pt x="147" y="244"/>
                      <a:pt x="155" y="208"/>
                      <a:pt x="165" y="175"/>
                    </a:cubicBezTo>
                    <a:cubicBezTo>
                      <a:pt x="156" y="169"/>
                      <a:pt x="149" y="163"/>
                      <a:pt x="142" y="156"/>
                    </a:cubicBezTo>
                    <a:cubicBezTo>
                      <a:pt x="106" y="122"/>
                      <a:pt x="95" y="87"/>
                      <a:pt x="93" y="80"/>
                    </a:cubicBezTo>
                    <a:cubicBezTo>
                      <a:pt x="90" y="70"/>
                      <a:pt x="92" y="59"/>
                      <a:pt x="97" y="50"/>
                    </a:cubicBezTo>
                    <a:cubicBezTo>
                      <a:pt x="102" y="41"/>
                      <a:pt x="111" y="34"/>
                      <a:pt x="121" y="31"/>
                    </a:cubicBezTo>
                    <a:cubicBezTo>
                      <a:pt x="125" y="30"/>
                      <a:pt x="128" y="30"/>
                      <a:pt x="132" y="30"/>
                    </a:cubicBezTo>
                    <a:cubicBezTo>
                      <a:pt x="149" y="30"/>
                      <a:pt x="165" y="42"/>
                      <a:pt x="170" y="59"/>
                    </a:cubicBezTo>
                    <a:cubicBezTo>
                      <a:pt x="170" y="59"/>
                      <a:pt x="170" y="60"/>
                      <a:pt x="171" y="61"/>
                    </a:cubicBezTo>
                    <a:cubicBezTo>
                      <a:pt x="171" y="62"/>
                      <a:pt x="173" y="65"/>
                      <a:pt x="175" y="69"/>
                    </a:cubicBezTo>
                    <a:cubicBezTo>
                      <a:pt x="178" y="75"/>
                      <a:pt x="183" y="83"/>
                      <a:pt x="191" y="92"/>
                    </a:cubicBezTo>
                    <a:cubicBezTo>
                      <a:pt x="197" y="58"/>
                      <a:pt x="186" y="22"/>
                      <a:pt x="158" y="12"/>
                    </a:cubicBezTo>
                    <a:cubicBezTo>
                      <a:pt x="125" y="0"/>
                      <a:pt x="74" y="13"/>
                      <a:pt x="48" y="69"/>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18" name="Freeform 139">
                <a:extLst>
                  <a:ext uri="{FF2B5EF4-FFF2-40B4-BE49-F238E27FC236}">
                    <a16:creationId xmlns:a16="http://schemas.microsoft.com/office/drawing/2014/main" id="{E7F730C1-E24E-429E-3FD9-0EC33FC185F4}"/>
                  </a:ext>
                </a:extLst>
              </p:cNvPr>
              <p:cNvSpPr>
                <a:spLocks/>
              </p:cNvSpPr>
              <p:nvPr/>
            </p:nvSpPr>
            <p:spPr bwMode="auto">
              <a:xfrm>
                <a:off x="6765925" y="3976688"/>
                <a:ext cx="428625" cy="268287"/>
              </a:xfrm>
              <a:custGeom>
                <a:avLst/>
                <a:gdLst/>
                <a:ahLst/>
                <a:cxnLst>
                  <a:cxn ang="0">
                    <a:pos x="67" y="29"/>
                  </a:cxn>
                  <a:cxn ang="0">
                    <a:pos x="66" y="26"/>
                  </a:cxn>
                  <a:cxn ang="0">
                    <a:pos x="66" y="26"/>
                  </a:cxn>
                  <a:cxn ang="0">
                    <a:pos x="66" y="26"/>
                  </a:cxn>
                  <a:cxn ang="0">
                    <a:pos x="66" y="26"/>
                  </a:cxn>
                  <a:cxn ang="0">
                    <a:pos x="27" y="4"/>
                  </a:cxn>
                  <a:cxn ang="0">
                    <a:pos x="5" y="43"/>
                  </a:cxn>
                  <a:cxn ang="0">
                    <a:pos x="5" y="43"/>
                  </a:cxn>
                  <a:cxn ang="0">
                    <a:pos x="52" y="116"/>
                  </a:cxn>
                  <a:cxn ang="0">
                    <a:pos x="72" y="132"/>
                  </a:cxn>
                  <a:cxn ang="0">
                    <a:pos x="190" y="178"/>
                  </a:cxn>
                  <a:cxn ang="0">
                    <a:pos x="187" y="159"/>
                  </a:cxn>
                  <a:cxn ang="0">
                    <a:pos x="190" y="148"/>
                  </a:cxn>
                  <a:cxn ang="0">
                    <a:pos x="227" y="123"/>
                  </a:cxn>
                  <a:cxn ang="0">
                    <a:pos x="231" y="123"/>
                  </a:cxn>
                  <a:cxn ang="0">
                    <a:pos x="259" y="124"/>
                  </a:cxn>
                  <a:cxn ang="0">
                    <a:pos x="260" y="124"/>
                  </a:cxn>
                  <a:cxn ang="0">
                    <a:pos x="284" y="123"/>
                  </a:cxn>
                  <a:cxn ang="0">
                    <a:pos x="271" y="118"/>
                  </a:cxn>
                  <a:cxn ang="0">
                    <a:pos x="265" y="117"/>
                  </a:cxn>
                  <a:cxn ang="0">
                    <a:pos x="248" y="118"/>
                  </a:cxn>
                  <a:cxn ang="0">
                    <a:pos x="210" y="116"/>
                  </a:cxn>
                  <a:cxn ang="0">
                    <a:pos x="202" y="115"/>
                  </a:cxn>
                  <a:cxn ang="0">
                    <a:pos x="154" y="104"/>
                  </a:cxn>
                  <a:cxn ang="0">
                    <a:pos x="145" y="100"/>
                  </a:cxn>
                  <a:cxn ang="0">
                    <a:pos x="131" y="94"/>
                  </a:cxn>
                  <a:cxn ang="0">
                    <a:pos x="96" y="69"/>
                  </a:cxn>
                  <a:cxn ang="0">
                    <a:pos x="93" y="66"/>
                  </a:cxn>
                  <a:cxn ang="0">
                    <a:pos x="71" y="38"/>
                  </a:cxn>
                  <a:cxn ang="0">
                    <a:pos x="67" y="29"/>
                  </a:cxn>
                </a:cxnLst>
                <a:rect l="0" t="0" r="r" b="b"/>
                <a:pathLst>
                  <a:path w="284" h="178">
                    <a:moveTo>
                      <a:pt x="67" y="29"/>
                    </a:moveTo>
                    <a:cubicBezTo>
                      <a:pt x="67" y="28"/>
                      <a:pt x="67" y="27"/>
                      <a:pt x="66" y="26"/>
                    </a:cubicBezTo>
                    <a:cubicBezTo>
                      <a:pt x="66" y="26"/>
                      <a:pt x="66" y="26"/>
                      <a:pt x="66" y="26"/>
                    </a:cubicBezTo>
                    <a:cubicBezTo>
                      <a:pt x="66" y="26"/>
                      <a:pt x="66" y="26"/>
                      <a:pt x="66" y="26"/>
                    </a:cubicBezTo>
                    <a:cubicBezTo>
                      <a:pt x="66" y="26"/>
                      <a:pt x="66" y="26"/>
                      <a:pt x="66" y="26"/>
                    </a:cubicBezTo>
                    <a:cubicBezTo>
                      <a:pt x="62" y="9"/>
                      <a:pt x="44" y="0"/>
                      <a:pt x="27" y="4"/>
                    </a:cubicBezTo>
                    <a:cubicBezTo>
                      <a:pt x="10" y="9"/>
                      <a:pt x="0" y="26"/>
                      <a:pt x="5" y="43"/>
                    </a:cubicBezTo>
                    <a:cubicBezTo>
                      <a:pt x="5" y="43"/>
                      <a:pt x="5" y="43"/>
                      <a:pt x="5" y="43"/>
                    </a:cubicBezTo>
                    <a:cubicBezTo>
                      <a:pt x="6" y="47"/>
                      <a:pt x="15" y="81"/>
                      <a:pt x="52" y="116"/>
                    </a:cubicBezTo>
                    <a:cubicBezTo>
                      <a:pt x="58" y="121"/>
                      <a:pt x="64" y="127"/>
                      <a:pt x="72" y="132"/>
                    </a:cubicBezTo>
                    <a:cubicBezTo>
                      <a:pt x="100" y="153"/>
                      <a:pt x="139" y="170"/>
                      <a:pt x="190" y="178"/>
                    </a:cubicBezTo>
                    <a:cubicBezTo>
                      <a:pt x="188" y="172"/>
                      <a:pt x="187" y="165"/>
                      <a:pt x="187" y="159"/>
                    </a:cubicBezTo>
                    <a:cubicBezTo>
                      <a:pt x="188" y="155"/>
                      <a:pt x="189" y="152"/>
                      <a:pt x="190" y="148"/>
                    </a:cubicBezTo>
                    <a:cubicBezTo>
                      <a:pt x="196" y="133"/>
                      <a:pt x="210" y="123"/>
                      <a:pt x="227" y="123"/>
                    </a:cubicBezTo>
                    <a:cubicBezTo>
                      <a:pt x="229" y="123"/>
                      <a:pt x="230" y="123"/>
                      <a:pt x="231" y="123"/>
                    </a:cubicBezTo>
                    <a:cubicBezTo>
                      <a:pt x="241" y="124"/>
                      <a:pt x="251" y="124"/>
                      <a:pt x="259" y="124"/>
                    </a:cubicBezTo>
                    <a:cubicBezTo>
                      <a:pt x="260" y="124"/>
                      <a:pt x="260" y="124"/>
                      <a:pt x="260" y="124"/>
                    </a:cubicBezTo>
                    <a:cubicBezTo>
                      <a:pt x="268" y="124"/>
                      <a:pt x="276" y="124"/>
                      <a:pt x="284" y="123"/>
                    </a:cubicBezTo>
                    <a:cubicBezTo>
                      <a:pt x="280" y="120"/>
                      <a:pt x="276" y="119"/>
                      <a:pt x="271" y="118"/>
                    </a:cubicBezTo>
                    <a:cubicBezTo>
                      <a:pt x="269" y="117"/>
                      <a:pt x="267" y="117"/>
                      <a:pt x="265" y="117"/>
                    </a:cubicBezTo>
                    <a:cubicBezTo>
                      <a:pt x="259" y="118"/>
                      <a:pt x="253" y="118"/>
                      <a:pt x="248" y="118"/>
                    </a:cubicBezTo>
                    <a:cubicBezTo>
                      <a:pt x="234" y="118"/>
                      <a:pt x="222" y="117"/>
                      <a:pt x="210" y="116"/>
                    </a:cubicBezTo>
                    <a:cubicBezTo>
                      <a:pt x="207" y="115"/>
                      <a:pt x="204" y="115"/>
                      <a:pt x="202" y="115"/>
                    </a:cubicBezTo>
                    <a:cubicBezTo>
                      <a:pt x="183" y="112"/>
                      <a:pt x="168" y="108"/>
                      <a:pt x="154" y="104"/>
                    </a:cubicBezTo>
                    <a:cubicBezTo>
                      <a:pt x="151" y="103"/>
                      <a:pt x="148" y="102"/>
                      <a:pt x="145" y="100"/>
                    </a:cubicBezTo>
                    <a:cubicBezTo>
                      <a:pt x="140" y="98"/>
                      <a:pt x="136" y="96"/>
                      <a:pt x="131" y="94"/>
                    </a:cubicBezTo>
                    <a:cubicBezTo>
                      <a:pt x="116" y="86"/>
                      <a:pt x="105" y="77"/>
                      <a:pt x="96" y="69"/>
                    </a:cubicBezTo>
                    <a:cubicBezTo>
                      <a:pt x="95" y="68"/>
                      <a:pt x="94" y="67"/>
                      <a:pt x="93" y="66"/>
                    </a:cubicBezTo>
                    <a:cubicBezTo>
                      <a:pt x="82" y="56"/>
                      <a:pt x="75" y="45"/>
                      <a:pt x="71" y="38"/>
                    </a:cubicBezTo>
                    <a:cubicBezTo>
                      <a:pt x="69" y="34"/>
                      <a:pt x="68" y="31"/>
                      <a:pt x="67" y="29"/>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19" name="Freeform 140">
                <a:extLst>
                  <a:ext uri="{FF2B5EF4-FFF2-40B4-BE49-F238E27FC236}">
                    <a16:creationId xmlns:a16="http://schemas.microsoft.com/office/drawing/2014/main" id="{428B1B23-A6E5-8351-F97B-677CE9CA5EC2}"/>
                  </a:ext>
                </a:extLst>
              </p:cNvPr>
              <p:cNvSpPr>
                <a:spLocks noEditPoints="1"/>
              </p:cNvSpPr>
              <p:nvPr/>
            </p:nvSpPr>
            <p:spPr bwMode="auto">
              <a:xfrm>
                <a:off x="6532563" y="4514850"/>
                <a:ext cx="323850" cy="471487"/>
              </a:xfrm>
              <a:custGeom>
                <a:avLst/>
                <a:gdLst/>
                <a:ahLst/>
                <a:cxnLst>
                  <a:cxn ang="0">
                    <a:pos x="46" y="235"/>
                  </a:cxn>
                  <a:cxn ang="0">
                    <a:pos x="158" y="235"/>
                  </a:cxn>
                  <a:cxn ang="0">
                    <a:pos x="166" y="297"/>
                  </a:cxn>
                  <a:cxn ang="0">
                    <a:pos x="204" y="297"/>
                  </a:cxn>
                  <a:cxn ang="0">
                    <a:pos x="188" y="32"/>
                  </a:cxn>
                  <a:cxn ang="0">
                    <a:pos x="188" y="0"/>
                  </a:cxn>
                  <a:cxn ang="0">
                    <a:pos x="16" y="0"/>
                  </a:cxn>
                  <a:cxn ang="0">
                    <a:pos x="16" y="32"/>
                  </a:cxn>
                  <a:cxn ang="0">
                    <a:pos x="0" y="297"/>
                  </a:cxn>
                  <a:cxn ang="0">
                    <a:pos x="38" y="297"/>
                  </a:cxn>
                  <a:cxn ang="0">
                    <a:pos x="46" y="235"/>
                  </a:cxn>
                  <a:cxn ang="0">
                    <a:pos x="54" y="38"/>
                  </a:cxn>
                  <a:cxn ang="0">
                    <a:pos x="151" y="38"/>
                  </a:cxn>
                  <a:cxn ang="0">
                    <a:pos x="157" y="218"/>
                  </a:cxn>
                  <a:cxn ang="0">
                    <a:pos x="48" y="218"/>
                  </a:cxn>
                  <a:cxn ang="0">
                    <a:pos x="54" y="38"/>
                  </a:cxn>
                </a:cxnLst>
                <a:rect l="0" t="0" r="r" b="b"/>
                <a:pathLst>
                  <a:path w="204" h="297">
                    <a:moveTo>
                      <a:pt x="46" y="235"/>
                    </a:moveTo>
                    <a:lnTo>
                      <a:pt x="158" y="235"/>
                    </a:lnTo>
                    <a:lnTo>
                      <a:pt x="166" y="297"/>
                    </a:lnTo>
                    <a:lnTo>
                      <a:pt x="204" y="297"/>
                    </a:lnTo>
                    <a:lnTo>
                      <a:pt x="188" y="32"/>
                    </a:lnTo>
                    <a:lnTo>
                      <a:pt x="188" y="0"/>
                    </a:lnTo>
                    <a:lnTo>
                      <a:pt x="16" y="0"/>
                    </a:lnTo>
                    <a:lnTo>
                      <a:pt x="16" y="32"/>
                    </a:lnTo>
                    <a:lnTo>
                      <a:pt x="0" y="297"/>
                    </a:lnTo>
                    <a:lnTo>
                      <a:pt x="38" y="297"/>
                    </a:lnTo>
                    <a:lnTo>
                      <a:pt x="46" y="235"/>
                    </a:lnTo>
                    <a:close/>
                    <a:moveTo>
                      <a:pt x="54" y="38"/>
                    </a:moveTo>
                    <a:lnTo>
                      <a:pt x="151" y="38"/>
                    </a:lnTo>
                    <a:lnTo>
                      <a:pt x="157" y="218"/>
                    </a:lnTo>
                    <a:lnTo>
                      <a:pt x="48" y="218"/>
                    </a:lnTo>
                    <a:lnTo>
                      <a:pt x="54" y="3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20" name="Freeform 141">
                <a:extLst>
                  <a:ext uri="{FF2B5EF4-FFF2-40B4-BE49-F238E27FC236}">
                    <a16:creationId xmlns:a16="http://schemas.microsoft.com/office/drawing/2014/main" id="{E425549E-633B-DBF5-0FB7-D6181ABB39A0}"/>
                  </a:ext>
                </a:extLst>
              </p:cNvPr>
              <p:cNvSpPr>
                <a:spLocks/>
              </p:cNvSpPr>
              <p:nvPr/>
            </p:nvSpPr>
            <p:spPr bwMode="auto">
              <a:xfrm>
                <a:off x="7059613" y="3930650"/>
                <a:ext cx="393700" cy="341312"/>
              </a:xfrm>
              <a:custGeom>
                <a:avLst/>
                <a:gdLst/>
                <a:ahLst/>
                <a:cxnLst>
                  <a:cxn ang="0">
                    <a:pos x="64" y="162"/>
                  </a:cxn>
                  <a:cxn ang="0">
                    <a:pos x="49" y="162"/>
                  </a:cxn>
                  <a:cxn ang="0">
                    <a:pos x="36" y="161"/>
                  </a:cxn>
                  <a:cxn ang="0">
                    <a:pos x="5" y="177"/>
                  </a:cxn>
                  <a:cxn ang="0">
                    <a:pos x="0" y="189"/>
                  </a:cxn>
                  <a:cxn ang="0">
                    <a:pos x="5" y="209"/>
                  </a:cxn>
                  <a:cxn ang="0">
                    <a:pos x="13" y="218"/>
                  </a:cxn>
                  <a:cxn ang="0">
                    <a:pos x="29" y="225"/>
                  </a:cxn>
                  <a:cxn ang="0">
                    <a:pos x="64" y="226"/>
                  </a:cxn>
                  <a:cxn ang="0">
                    <a:pos x="65" y="226"/>
                  </a:cxn>
                  <a:cxn ang="0">
                    <a:pos x="138" y="216"/>
                  </a:cxn>
                  <a:cxn ang="0">
                    <a:pos x="172" y="201"/>
                  </a:cxn>
                  <a:cxn ang="0">
                    <a:pos x="248" y="107"/>
                  </a:cxn>
                  <a:cxn ang="0">
                    <a:pos x="260" y="36"/>
                  </a:cxn>
                  <a:cxn ang="0">
                    <a:pos x="260" y="31"/>
                  </a:cxn>
                  <a:cxn ang="0">
                    <a:pos x="227" y="1"/>
                  </a:cxn>
                  <a:cxn ang="0">
                    <a:pos x="227" y="1"/>
                  </a:cxn>
                  <a:cxn ang="0">
                    <a:pos x="196" y="34"/>
                  </a:cxn>
                  <a:cxn ang="0">
                    <a:pos x="196" y="34"/>
                  </a:cxn>
                  <a:cxn ang="0">
                    <a:pos x="196" y="34"/>
                  </a:cxn>
                  <a:cxn ang="0">
                    <a:pos x="196" y="34"/>
                  </a:cxn>
                  <a:cxn ang="0">
                    <a:pos x="196" y="36"/>
                  </a:cxn>
                  <a:cxn ang="0">
                    <a:pos x="196" y="47"/>
                  </a:cxn>
                  <a:cxn ang="0">
                    <a:pos x="178" y="108"/>
                  </a:cxn>
                  <a:cxn ang="0">
                    <a:pos x="140" y="145"/>
                  </a:cxn>
                  <a:cxn ang="0">
                    <a:pos x="137" y="147"/>
                  </a:cxn>
                  <a:cxn ang="0">
                    <a:pos x="105" y="158"/>
                  </a:cxn>
                  <a:cxn ang="0">
                    <a:pos x="96" y="160"/>
                  </a:cxn>
                  <a:cxn ang="0">
                    <a:pos x="64" y="162"/>
                  </a:cxn>
                </a:cxnLst>
                <a:rect l="0" t="0" r="r" b="b"/>
                <a:pathLst>
                  <a:path w="260" h="226">
                    <a:moveTo>
                      <a:pt x="64" y="162"/>
                    </a:moveTo>
                    <a:cubicBezTo>
                      <a:pt x="60" y="162"/>
                      <a:pt x="55" y="162"/>
                      <a:pt x="49" y="162"/>
                    </a:cubicBezTo>
                    <a:cubicBezTo>
                      <a:pt x="45" y="162"/>
                      <a:pt x="40" y="161"/>
                      <a:pt x="36" y="161"/>
                    </a:cubicBezTo>
                    <a:cubicBezTo>
                      <a:pt x="23" y="160"/>
                      <a:pt x="11" y="166"/>
                      <a:pt x="5" y="177"/>
                    </a:cubicBezTo>
                    <a:cubicBezTo>
                      <a:pt x="2" y="181"/>
                      <a:pt x="1" y="185"/>
                      <a:pt x="0" y="189"/>
                    </a:cubicBezTo>
                    <a:cubicBezTo>
                      <a:pt x="0" y="197"/>
                      <a:pt x="1" y="203"/>
                      <a:pt x="5" y="209"/>
                    </a:cubicBezTo>
                    <a:cubicBezTo>
                      <a:pt x="7" y="213"/>
                      <a:pt x="9" y="216"/>
                      <a:pt x="13" y="218"/>
                    </a:cubicBezTo>
                    <a:cubicBezTo>
                      <a:pt x="17" y="222"/>
                      <a:pt x="23" y="224"/>
                      <a:pt x="29" y="225"/>
                    </a:cubicBezTo>
                    <a:cubicBezTo>
                      <a:pt x="41" y="226"/>
                      <a:pt x="53" y="226"/>
                      <a:pt x="64" y="226"/>
                    </a:cubicBezTo>
                    <a:cubicBezTo>
                      <a:pt x="65" y="226"/>
                      <a:pt x="65" y="226"/>
                      <a:pt x="65" y="226"/>
                    </a:cubicBezTo>
                    <a:cubicBezTo>
                      <a:pt x="92" y="226"/>
                      <a:pt x="117" y="223"/>
                      <a:pt x="138" y="216"/>
                    </a:cubicBezTo>
                    <a:cubicBezTo>
                      <a:pt x="150" y="212"/>
                      <a:pt x="162" y="207"/>
                      <a:pt x="172" y="201"/>
                    </a:cubicBezTo>
                    <a:cubicBezTo>
                      <a:pt x="214" y="177"/>
                      <a:pt x="237" y="139"/>
                      <a:pt x="248" y="107"/>
                    </a:cubicBezTo>
                    <a:cubicBezTo>
                      <a:pt x="259" y="75"/>
                      <a:pt x="260" y="48"/>
                      <a:pt x="260" y="36"/>
                    </a:cubicBezTo>
                    <a:cubicBezTo>
                      <a:pt x="260" y="33"/>
                      <a:pt x="260" y="32"/>
                      <a:pt x="260" y="31"/>
                    </a:cubicBezTo>
                    <a:cubicBezTo>
                      <a:pt x="259" y="14"/>
                      <a:pt x="244" y="0"/>
                      <a:pt x="227" y="1"/>
                    </a:cubicBezTo>
                    <a:cubicBezTo>
                      <a:pt x="227" y="1"/>
                      <a:pt x="227" y="1"/>
                      <a:pt x="227" y="1"/>
                    </a:cubicBezTo>
                    <a:cubicBezTo>
                      <a:pt x="209" y="2"/>
                      <a:pt x="195" y="17"/>
                      <a:pt x="196" y="34"/>
                    </a:cubicBezTo>
                    <a:cubicBezTo>
                      <a:pt x="196" y="34"/>
                      <a:pt x="196" y="34"/>
                      <a:pt x="196" y="34"/>
                    </a:cubicBezTo>
                    <a:cubicBezTo>
                      <a:pt x="196" y="34"/>
                      <a:pt x="196" y="34"/>
                      <a:pt x="196" y="34"/>
                    </a:cubicBezTo>
                    <a:cubicBezTo>
                      <a:pt x="196" y="34"/>
                      <a:pt x="196" y="34"/>
                      <a:pt x="196" y="34"/>
                    </a:cubicBezTo>
                    <a:cubicBezTo>
                      <a:pt x="196" y="34"/>
                      <a:pt x="196" y="35"/>
                      <a:pt x="196" y="36"/>
                    </a:cubicBezTo>
                    <a:cubicBezTo>
                      <a:pt x="196" y="38"/>
                      <a:pt x="196" y="42"/>
                      <a:pt x="196" y="47"/>
                    </a:cubicBezTo>
                    <a:cubicBezTo>
                      <a:pt x="195" y="62"/>
                      <a:pt x="190" y="87"/>
                      <a:pt x="178" y="108"/>
                    </a:cubicBezTo>
                    <a:cubicBezTo>
                      <a:pt x="169" y="122"/>
                      <a:pt x="158" y="135"/>
                      <a:pt x="140" y="145"/>
                    </a:cubicBezTo>
                    <a:cubicBezTo>
                      <a:pt x="139" y="146"/>
                      <a:pt x="138" y="146"/>
                      <a:pt x="137" y="147"/>
                    </a:cubicBezTo>
                    <a:cubicBezTo>
                      <a:pt x="128" y="152"/>
                      <a:pt x="118" y="156"/>
                      <a:pt x="105" y="158"/>
                    </a:cubicBezTo>
                    <a:cubicBezTo>
                      <a:pt x="102" y="159"/>
                      <a:pt x="99" y="160"/>
                      <a:pt x="96" y="160"/>
                    </a:cubicBezTo>
                    <a:cubicBezTo>
                      <a:pt x="87" y="162"/>
                      <a:pt x="76" y="162"/>
                      <a:pt x="64" y="16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488F4A35-556E-5052-DEBD-93EC680A8CF6}"/>
                </a:ext>
              </a:extLst>
            </p:cNvPr>
            <p:cNvGrpSpPr/>
            <p:nvPr/>
          </p:nvGrpSpPr>
          <p:grpSpPr>
            <a:xfrm>
              <a:off x="5775991" y="2493417"/>
              <a:ext cx="534718" cy="509687"/>
              <a:chOff x="2089697" y="3077350"/>
              <a:chExt cx="1220788" cy="1163638"/>
            </a:xfrm>
            <a:solidFill>
              <a:srgbClr val="FFFFFF"/>
            </a:solidFill>
          </p:grpSpPr>
          <p:sp>
            <p:nvSpPr>
              <p:cNvPr id="10" name="Freeform 21">
                <a:extLst>
                  <a:ext uri="{FF2B5EF4-FFF2-40B4-BE49-F238E27FC236}">
                    <a16:creationId xmlns:a16="http://schemas.microsoft.com/office/drawing/2014/main" id="{AE1C2BB4-5BB6-6682-F8FE-61F6CD4F0853}"/>
                  </a:ext>
                </a:extLst>
              </p:cNvPr>
              <p:cNvSpPr>
                <a:spLocks/>
              </p:cNvSpPr>
              <p:nvPr/>
            </p:nvSpPr>
            <p:spPr bwMode="auto">
              <a:xfrm>
                <a:off x="2497685" y="3837763"/>
                <a:ext cx="812800" cy="187325"/>
              </a:xfrm>
              <a:custGeom>
                <a:avLst/>
                <a:gdLst>
                  <a:gd name="T0" fmla="*/ 1325 w 1536"/>
                  <a:gd name="T1" fmla="*/ 84 h 354"/>
                  <a:gd name="T2" fmla="*/ 1325 w 1536"/>
                  <a:gd name="T3" fmla="*/ 354 h 354"/>
                  <a:gd name="T4" fmla="*/ 1436 w 1536"/>
                  <a:gd name="T5" fmla="*/ 354 h 354"/>
                  <a:gd name="T6" fmla="*/ 1436 w 1536"/>
                  <a:gd name="T7" fmla="*/ 84 h 354"/>
                  <a:gd name="T8" fmla="*/ 1536 w 1536"/>
                  <a:gd name="T9" fmla="*/ 84 h 354"/>
                  <a:gd name="T10" fmla="*/ 1536 w 1536"/>
                  <a:gd name="T11" fmla="*/ 0 h 354"/>
                  <a:gd name="T12" fmla="*/ 0 w 1536"/>
                  <a:gd name="T13" fmla="*/ 0 h 354"/>
                  <a:gd name="T14" fmla="*/ 0 w 1536"/>
                  <a:gd name="T15" fmla="*/ 84 h 354"/>
                  <a:gd name="T16" fmla="*/ 1325 w 1536"/>
                  <a:gd name="T17" fmla="*/ 8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6" h="354">
                    <a:moveTo>
                      <a:pt x="1325" y="84"/>
                    </a:moveTo>
                    <a:lnTo>
                      <a:pt x="1325" y="354"/>
                    </a:lnTo>
                    <a:lnTo>
                      <a:pt x="1436" y="354"/>
                    </a:lnTo>
                    <a:lnTo>
                      <a:pt x="1436" y="84"/>
                    </a:lnTo>
                    <a:lnTo>
                      <a:pt x="1536" y="84"/>
                    </a:lnTo>
                    <a:lnTo>
                      <a:pt x="1536" y="0"/>
                    </a:lnTo>
                    <a:lnTo>
                      <a:pt x="0" y="0"/>
                    </a:lnTo>
                    <a:lnTo>
                      <a:pt x="0" y="84"/>
                    </a:lnTo>
                    <a:lnTo>
                      <a:pt x="1325"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ZA" sz="1350" kern="0" dirty="0">
                  <a:solidFill>
                    <a:srgbClr val="0077B7"/>
                  </a:solidFill>
                  <a:latin typeface="Arial" panose="020B0604020202020204" pitchFamily="34" charset="0"/>
                  <a:cs typeface="Arial" panose="020B0604020202020204" pitchFamily="34" charset="0"/>
                </a:endParaRPr>
              </a:p>
            </p:txBody>
          </p:sp>
          <p:sp>
            <p:nvSpPr>
              <p:cNvPr id="11" name="Freeform 22">
                <a:extLst>
                  <a:ext uri="{FF2B5EF4-FFF2-40B4-BE49-F238E27FC236}">
                    <a16:creationId xmlns:a16="http://schemas.microsoft.com/office/drawing/2014/main" id="{B9213B1B-C2BC-92E6-4EF5-05F214DF8E08}"/>
                  </a:ext>
                </a:extLst>
              </p:cNvPr>
              <p:cNvSpPr>
                <a:spLocks/>
              </p:cNvSpPr>
              <p:nvPr/>
            </p:nvSpPr>
            <p:spPr bwMode="auto">
              <a:xfrm>
                <a:off x="2573885" y="3418663"/>
                <a:ext cx="392113" cy="393700"/>
              </a:xfrm>
              <a:custGeom>
                <a:avLst/>
                <a:gdLst>
                  <a:gd name="T0" fmla="*/ 685 w 741"/>
                  <a:gd name="T1" fmla="*/ 56 h 745"/>
                  <a:gd name="T2" fmla="*/ 685 w 741"/>
                  <a:gd name="T3" fmla="*/ 529 h 745"/>
                  <a:gd name="T4" fmla="*/ 67 w 741"/>
                  <a:gd name="T5" fmla="*/ 529 h 745"/>
                  <a:gd name="T6" fmla="*/ 67 w 741"/>
                  <a:gd name="T7" fmla="*/ 529 h 745"/>
                  <a:gd name="T8" fmla="*/ 64 w 741"/>
                  <a:gd name="T9" fmla="*/ 584 h 745"/>
                  <a:gd name="T10" fmla="*/ 125 w 741"/>
                  <a:gd name="T11" fmla="*/ 584 h 745"/>
                  <a:gd name="T12" fmla="*/ 125 w 741"/>
                  <a:gd name="T13" fmla="*/ 683 h 745"/>
                  <a:gd name="T14" fmla="*/ 53 w 741"/>
                  <a:gd name="T15" fmla="*/ 683 h 745"/>
                  <a:gd name="T16" fmla="*/ 53 w 741"/>
                  <a:gd name="T17" fmla="*/ 683 h 745"/>
                  <a:gd name="T18" fmla="*/ 49 w 741"/>
                  <a:gd name="T19" fmla="*/ 694 h 745"/>
                  <a:gd name="T20" fmla="*/ 43 w 741"/>
                  <a:gd name="T21" fmla="*/ 704 h 745"/>
                  <a:gd name="T22" fmla="*/ 36 w 741"/>
                  <a:gd name="T23" fmla="*/ 714 h 745"/>
                  <a:gd name="T24" fmla="*/ 29 w 741"/>
                  <a:gd name="T25" fmla="*/ 723 h 745"/>
                  <a:gd name="T26" fmla="*/ 29 w 741"/>
                  <a:gd name="T27" fmla="*/ 745 h 745"/>
                  <a:gd name="T28" fmla="*/ 498 w 741"/>
                  <a:gd name="T29" fmla="*/ 745 h 745"/>
                  <a:gd name="T30" fmla="*/ 498 w 741"/>
                  <a:gd name="T31" fmla="*/ 683 h 745"/>
                  <a:gd name="T32" fmla="*/ 402 w 741"/>
                  <a:gd name="T33" fmla="*/ 683 h 745"/>
                  <a:gd name="T34" fmla="*/ 402 w 741"/>
                  <a:gd name="T35" fmla="*/ 584 h 745"/>
                  <a:gd name="T36" fmla="*/ 741 w 741"/>
                  <a:gd name="T37" fmla="*/ 584 h 745"/>
                  <a:gd name="T38" fmla="*/ 741 w 741"/>
                  <a:gd name="T39" fmla="*/ 0 h 745"/>
                  <a:gd name="T40" fmla="*/ 0 w 741"/>
                  <a:gd name="T41" fmla="*/ 0 h 745"/>
                  <a:gd name="T42" fmla="*/ 0 w 741"/>
                  <a:gd name="T43" fmla="*/ 0 h 745"/>
                  <a:gd name="T44" fmla="*/ 10 w 741"/>
                  <a:gd name="T45" fmla="*/ 27 h 745"/>
                  <a:gd name="T46" fmla="*/ 19 w 741"/>
                  <a:gd name="T47" fmla="*/ 56 h 745"/>
                  <a:gd name="T48" fmla="*/ 685 w 741"/>
                  <a:gd name="T49" fmla="*/ 56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1" h="745">
                    <a:moveTo>
                      <a:pt x="685" y="56"/>
                    </a:moveTo>
                    <a:lnTo>
                      <a:pt x="685" y="529"/>
                    </a:lnTo>
                    <a:lnTo>
                      <a:pt x="67" y="529"/>
                    </a:lnTo>
                    <a:lnTo>
                      <a:pt x="67" y="529"/>
                    </a:lnTo>
                    <a:lnTo>
                      <a:pt x="64" y="584"/>
                    </a:lnTo>
                    <a:lnTo>
                      <a:pt x="125" y="584"/>
                    </a:lnTo>
                    <a:lnTo>
                      <a:pt x="125" y="683"/>
                    </a:lnTo>
                    <a:lnTo>
                      <a:pt x="53" y="683"/>
                    </a:lnTo>
                    <a:lnTo>
                      <a:pt x="53" y="683"/>
                    </a:lnTo>
                    <a:lnTo>
                      <a:pt x="49" y="694"/>
                    </a:lnTo>
                    <a:lnTo>
                      <a:pt x="43" y="704"/>
                    </a:lnTo>
                    <a:lnTo>
                      <a:pt x="36" y="714"/>
                    </a:lnTo>
                    <a:lnTo>
                      <a:pt x="29" y="723"/>
                    </a:lnTo>
                    <a:lnTo>
                      <a:pt x="29" y="745"/>
                    </a:lnTo>
                    <a:lnTo>
                      <a:pt x="498" y="745"/>
                    </a:lnTo>
                    <a:lnTo>
                      <a:pt x="498" y="683"/>
                    </a:lnTo>
                    <a:lnTo>
                      <a:pt x="402" y="683"/>
                    </a:lnTo>
                    <a:lnTo>
                      <a:pt x="402" y="584"/>
                    </a:lnTo>
                    <a:lnTo>
                      <a:pt x="741" y="584"/>
                    </a:lnTo>
                    <a:lnTo>
                      <a:pt x="741" y="0"/>
                    </a:lnTo>
                    <a:lnTo>
                      <a:pt x="0" y="0"/>
                    </a:lnTo>
                    <a:lnTo>
                      <a:pt x="0" y="0"/>
                    </a:lnTo>
                    <a:lnTo>
                      <a:pt x="10" y="27"/>
                    </a:lnTo>
                    <a:lnTo>
                      <a:pt x="19" y="56"/>
                    </a:lnTo>
                    <a:lnTo>
                      <a:pt x="685"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ZA" sz="1350" kern="0" dirty="0">
                  <a:solidFill>
                    <a:srgbClr val="0077B7"/>
                  </a:solidFill>
                  <a:latin typeface="Arial" panose="020B0604020202020204" pitchFamily="34" charset="0"/>
                  <a:cs typeface="Arial" panose="020B0604020202020204" pitchFamily="34" charset="0"/>
                </a:endParaRPr>
              </a:p>
            </p:txBody>
          </p:sp>
          <p:sp>
            <p:nvSpPr>
              <p:cNvPr id="12" name="Freeform 23">
                <a:extLst>
                  <a:ext uri="{FF2B5EF4-FFF2-40B4-BE49-F238E27FC236}">
                    <a16:creationId xmlns:a16="http://schemas.microsoft.com/office/drawing/2014/main" id="{6A789A4F-3F99-89B3-7F71-7C39238F27CC}"/>
                  </a:ext>
                </a:extLst>
              </p:cNvPr>
              <p:cNvSpPr>
                <a:spLocks/>
              </p:cNvSpPr>
              <p:nvPr/>
            </p:nvSpPr>
            <p:spPr bwMode="auto">
              <a:xfrm>
                <a:off x="2089697" y="3326588"/>
                <a:ext cx="490538" cy="914400"/>
              </a:xfrm>
              <a:custGeom>
                <a:avLst/>
                <a:gdLst>
                  <a:gd name="T0" fmla="*/ 10 w 928"/>
                  <a:gd name="T1" fmla="*/ 838 h 1729"/>
                  <a:gd name="T2" fmla="*/ 53 w 928"/>
                  <a:gd name="T3" fmla="*/ 882 h 1729"/>
                  <a:gd name="T4" fmla="*/ 79 w 928"/>
                  <a:gd name="T5" fmla="*/ 886 h 1729"/>
                  <a:gd name="T6" fmla="*/ 106 w 928"/>
                  <a:gd name="T7" fmla="*/ 882 h 1729"/>
                  <a:gd name="T8" fmla="*/ 135 w 928"/>
                  <a:gd name="T9" fmla="*/ 861 h 1729"/>
                  <a:gd name="T10" fmla="*/ 152 w 928"/>
                  <a:gd name="T11" fmla="*/ 830 h 1729"/>
                  <a:gd name="T12" fmla="*/ 150 w 928"/>
                  <a:gd name="T13" fmla="*/ 719 h 1729"/>
                  <a:gd name="T14" fmla="*/ 152 w 928"/>
                  <a:gd name="T15" fmla="*/ 523 h 1729"/>
                  <a:gd name="T16" fmla="*/ 169 w 928"/>
                  <a:gd name="T17" fmla="*/ 372 h 1729"/>
                  <a:gd name="T18" fmla="*/ 201 w 928"/>
                  <a:gd name="T19" fmla="*/ 250 h 1729"/>
                  <a:gd name="T20" fmla="*/ 214 w 928"/>
                  <a:gd name="T21" fmla="*/ 1614 h 1729"/>
                  <a:gd name="T22" fmla="*/ 227 w 928"/>
                  <a:gd name="T23" fmla="*/ 1669 h 1729"/>
                  <a:gd name="T24" fmla="*/ 264 w 928"/>
                  <a:gd name="T25" fmla="*/ 1709 h 1729"/>
                  <a:gd name="T26" fmla="*/ 316 w 928"/>
                  <a:gd name="T27" fmla="*/ 1728 h 1729"/>
                  <a:gd name="T28" fmla="*/ 362 w 928"/>
                  <a:gd name="T29" fmla="*/ 1723 h 1729"/>
                  <a:gd name="T30" fmla="*/ 409 w 928"/>
                  <a:gd name="T31" fmla="*/ 1695 h 1729"/>
                  <a:gd name="T32" fmla="*/ 437 w 928"/>
                  <a:gd name="T33" fmla="*/ 1649 h 1729"/>
                  <a:gd name="T34" fmla="*/ 485 w 928"/>
                  <a:gd name="T35" fmla="*/ 778 h 1729"/>
                  <a:gd name="T36" fmla="*/ 491 w 928"/>
                  <a:gd name="T37" fmla="*/ 1649 h 1729"/>
                  <a:gd name="T38" fmla="*/ 519 w 928"/>
                  <a:gd name="T39" fmla="*/ 1695 h 1729"/>
                  <a:gd name="T40" fmla="*/ 566 w 928"/>
                  <a:gd name="T41" fmla="*/ 1723 h 1729"/>
                  <a:gd name="T42" fmla="*/ 611 w 928"/>
                  <a:gd name="T43" fmla="*/ 1728 h 1729"/>
                  <a:gd name="T44" fmla="*/ 664 w 928"/>
                  <a:gd name="T45" fmla="*/ 1709 h 1729"/>
                  <a:gd name="T46" fmla="*/ 701 w 928"/>
                  <a:gd name="T47" fmla="*/ 1669 h 1729"/>
                  <a:gd name="T48" fmla="*/ 714 w 928"/>
                  <a:gd name="T49" fmla="*/ 1614 h 1729"/>
                  <a:gd name="T50" fmla="*/ 723 w 928"/>
                  <a:gd name="T51" fmla="*/ 241 h 1729"/>
                  <a:gd name="T52" fmla="*/ 758 w 928"/>
                  <a:gd name="T53" fmla="*/ 365 h 1729"/>
                  <a:gd name="T54" fmla="*/ 779 w 928"/>
                  <a:gd name="T55" fmla="*/ 639 h 1729"/>
                  <a:gd name="T56" fmla="*/ 774 w 928"/>
                  <a:gd name="T57" fmla="*/ 816 h 1729"/>
                  <a:gd name="T58" fmla="*/ 784 w 928"/>
                  <a:gd name="T59" fmla="*/ 850 h 1729"/>
                  <a:gd name="T60" fmla="*/ 809 w 928"/>
                  <a:gd name="T61" fmla="*/ 875 h 1729"/>
                  <a:gd name="T62" fmla="*/ 844 w 928"/>
                  <a:gd name="T63" fmla="*/ 886 h 1729"/>
                  <a:gd name="T64" fmla="*/ 862 w 928"/>
                  <a:gd name="T65" fmla="*/ 885 h 1729"/>
                  <a:gd name="T66" fmla="*/ 908 w 928"/>
                  <a:gd name="T67" fmla="*/ 856 h 1729"/>
                  <a:gd name="T68" fmla="*/ 922 w 928"/>
                  <a:gd name="T69" fmla="*/ 817 h 1729"/>
                  <a:gd name="T70" fmla="*/ 927 w 928"/>
                  <a:gd name="T71" fmla="*/ 588 h 1729"/>
                  <a:gd name="T72" fmla="*/ 910 w 928"/>
                  <a:gd name="T73" fmla="*/ 374 h 1729"/>
                  <a:gd name="T74" fmla="*/ 873 w 928"/>
                  <a:gd name="T75" fmla="*/ 219 h 1729"/>
                  <a:gd name="T76" fmla="*/ 822 w 928"/>
                  <a:gd name="T77" fmla="*/ 111 h 1729"/>
                  <a:gd name="T78" fmla="*/ 772 w 928"/>
                  <a:gd name="T79" fmla="*/ 54 h 1729"/>
                  <a:gd name="T80" fmla="*/ 722 w 928"/>
                  <a:gd name="T81" fmla="*/ 20 h 1729"/>
                  <a:gd name="T82" fmla="*/ 658 w 928"/>
                  <a:gd name="T83" fmla="*/ 0 h 1729"/>
                  <a:gd name="T84" fmla="*/ 630 w 928"/>
                  <a:gd name="T85" fmla="*/ 1 h 1729"/>
                  <a:gd name="T86" fmla="*/ 296 w 928"/>
                  <a:gd name="T87" fmla="*/ 0 h 1729"/>
                  <a:gd name="T88" fmla="*/ 240 w 928"/>
                  <a:gd name="T89" fmla="*/ 5 h 1729"/>
                  <a:gd name="T90" fmla="*/ 195 w 928"/>
                  <a:gd name="T91" fmla="*/ 25 h 1729"/>
                  <a:gd name="T92" fmla="*/ 146 w 928"/>
                  <a:gd name="T93" fmla="*/ 62 h 1729"/>
                  <a:gd name="T94" fmla="*/ 85 w 928"/>
                  <a:gd name="T95" fmla="*/ 147 h 1729"/>
                  <a:gd name="T96" fmla="*/ 47 w 928"/>
                  <a:gd name="T97" fmla="*/ 242 h 1729"/>
                  <a:gd name="T98" fmla="*/ 16 w 928"/>
                  <a:gd name="T99" fmla="*/ 393 h 1729"/>
                  <a:gd name="T100" fmla="*/ 1 w 928"/>
                  <a:gd name="T101" fmla="*/ 581 h 1729"/>
                  <a:gd name="T102" fmla="*/ 6 w 928"/>
                  <a:gd name="T103" fmla="*/ 817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8" h="1729">
                    <a:moveTo>
                      <a:pt x="6" y="817"/>
                    </a:moveTo>
                    <a:lnTo>
                      <a:pt x="6" y="817"/>
                    </a:lnTo>
                    <a:lnTo>
                      <a:pt x="7" y="823"/>
                    </a:lnTo>
                    <a:lnTo>
                      <a:pt x="8" y="831"/>
                    </a:lnTo>
                    <a:lnTo>
                      <a:pt x="10" y="838"/>
                    </a:lnTo>
                    <a:lnTo>
                      <a:pt x="13" y="845"/>
                    </a:lnTo>
                    <a:lnTo>
                      <a:pt x="20" y="856"/>
                    </a:lnTo>
                    <a:lnTo>
                      <a:pt x="29" y="866"/>
                    </a:lnTo>
                    <a:lnTo>
                      <a:pt x="40" y="875"/>
                    </a:lnTo>
                    <a:lnTo>
                      <a:pt x="53" y="882"/>
                    </a:lnTo>
                    <a:lnTo>
                      <a:pt x="59" y="884"/>
                    </a:lnTo>
                    <a:lnTo>
                      <a:pt x="66" y="885"/>
                    </a:lnTo>
                    <a:lnTo>
                      <a:pt x="73" y="886"/>
                    </a:lnTo>
                    <a:lnTo>
                      <a:pt x="79" y="886"/>
                    </a:lnTo>
                    <a:lnTo>
                      <a:pt x="79" y="886"/>
                    </a:lnTo>
                    <a:lnTo>
                      <a:pt x="84" y="886"/>
                    </a:lnTo>
                    <a:lnTo>
                      <a:pt x="84" y="886"/>
                    </a:lnTo>
                    <a:lnTo>
                      <a:pt x="92" y="886"/>
                    </a:lnTo>
                    <a:lnTo>
                      <a:pt x="99" y="884"/>
                    </a:lnTo>
                    <a:lnTo>
                      <a:pt x="106" y="882"/>
                    </a:lnTo>
                    <a:lnTo>
                      <a:pt x="113" y="879"/>
                    </a:lnTo>
                    <a:lnTo>
                      <a:pt x="120" y="875"/>
                    </a:lnTo>
                    <a:lnTo>
                      <a:pt x="125" y="872"/>
                    </a:lnTo>
                    <a:lnTo>
                      <a:pt x="131" y="867"/>
                    </a:lnTo>
                    <a:lnTo>
                      <a:pt x="135" y="861"/>
                    </a:lnTo>
                    <a:lnTo>
                      <a:pt x="140" y="856"/>
                    </a:lnTo>
                    <a:lnTo>
                      <a:pt x="144" y="850"/>
                    </a:lnTo>
                    <a:lnTo>
                      <a:pt x="148" y="844"/>
                    </a:lnTo>
                    <a:lnTo>
                      <a:pt x="150" y="837"/>
                    </a:lnTo>
                    <a:lnTo>
                      <a:pt x="152" y="830"/>
                    </a:lnTo>
                    <a:lnTo>
                      <a:pt x="153" y="823"/>
                    </a:lnTo>
                    <a:lnTo>
                      <a:pt x="154" y="816"/>
                    </a:lnTo>
                    <a:lnTo>
                      <a:pt x="154" y="808"/>
                    </a:lnTo>
                    <a:lnTo>
                      <a:pt x="154" y="808"/>
                    </a:lnTo>
                    <a:lnTo>
                      <a:pt x="150" y="719"/>
                    </a:lnTo>
                    <a:lnTo>
                      <a:pt x="149" y="639"/>
                    </a:lnTo>
                    <a:lnTo>
                      <a:pt x="149" y="639"/>
                    </a:lnTo>
                    <a:lnTo>
                      <a:pt x="149" y="598"/>
                    </a:lnTo>
                    <a:lnTo>
                      <a:pt x="150" y="560"/>
                    </a:lnTo>
                    <a:lnTo>
                      <a:pt x="152" y="523"/>
                    </a:lnTo>
                    <a:lnTo>
                      <a:pt x="154" y="488"/>
                    </a:lnTo>
                    <a:lnTo>
                      <a:pt x="158" y="457"/>
                    </a:lnTo>
                    <a:lnTo>
                      <a:pt x="161" y="427"/>
                    </a:lnTo>
                    <a:lnTo>
                      <a:pt x="164" y="398"/>
                    </a:lnTo>
                    <a:lnTo>
                      <a:pt x="169" y="372"/>
                    </a:lnTo>
                    <a:lnTo>
                      <a:pt x="173" y="347"/>
                    </a:lnTo>
                    <a:lnTo>
                      <a:pt x="179" y="324"/>
                    </a:lnTo>
                    <a:lnTo>
                      <a:pt x="184" y="304"/>
                    </a:lnTo>
                    <a:lnTo>
                      <a:pt x="190" y="283"/>
                    </a:lnTo>
                    <a:lnTo>
                      <a:pt x="201" y="250"/>
                    </a:lnTo>
                    <a:lnTo>
                      <a:pt x="214" y="223"/>
                    </a:lnTo>
                    <a:lnTo>
                      <a:pt x="214" y="531"/>
                    </a:lnTo>
                    <a:lnTo>
                      <a:pt x="214" y="706"/>
                    </a:lnTo>
                    <a:lnTo>
                      <a:pt x="214" y="1614"/>
                    </a:lnTo>
                    <a:lnTo>
                      <a:pt x="214" y="1614"/>
                    </a:lnTo>
                    <a:lnTo>
                      <a:pt x="214" y="1626"/>
                    </a:lnTo>
                    <a:lnTo>
                      <a:pt x="216" y="1637"/>
                    </a:lnTo>
                    <a:lnTo>
                      <a:pt x="218" y="1649"/>
                    </a:lnTo>
                    <a:lnTo>
                      <a:pt x="222" y="1659"/>
                    </a:lnTo>
                    <a:lnTo>
                      <a:pt x="227" y="1669"/>
                    </a:lnTo>
                    <a:lnTo>
                      <a:pt x="233" y="1678"/>
                    </a:lnTo>
                    <a:lnTo>
                      <a:pt x="239" y="1687"/>
                    </a:lnTo>
                    <a:lnTo>
                      <a:pt x="247" y="1695"/>
                    </a:lnTo>
                    <a:lnTo>
                      <a:pt x="255" y="1702"/>
                    </a:lnTo>
                    <a:lnTo>
                      <a:pt x="264" y="1709"/>
                    </a:lnTo>
                    <a:lnTo>
                      <a:pt x="273" y="1714"/>
                    </a:lnTo>
                    <a:lnTo>
                      <a:pt x="283" y="1720"/>
                    </a:lnTo>
                    <a:lnTo>
                      <a:pt x="294" y="1723"/>
                    </a:lnTo>
                    <a:lnTo>
                      <a:pt x="305" y="1727"/>
                    </a:lnTo>
                    <a:lnTo>
                      <a:pt x="316" y="1728"/>
                    </a:lnTo>
                    <a:lnTo>
                      <a:pt x="328" y="1729"/>
                    </a:lnTo>
                    <a:lnTo>
                      <a:pt x="328" y="1729"/>
                    </a:lnTo>
                    <a:lnTo>
                      <a:pt x="340" y="1728"/>
                    </a:lnTo>
                    <a:lnTo>
                      <a:pt x="351" y="1727"/>
                    </a:lnTo>
                    <a:lnTo>
                      <a:pt x="362" y="1723"/>
                    </a:lnTo>
                    <a:lnTo>
                      <a:pt x="372" y="1720"/>
                    </a:lnTo>
                    <a:lnTo>
                      <a:pt x="382" y="1714"/>
                    </a:lnTo>
                    <a:lnTo>
                      <a:pt x="392" y="1709"/>
                    </a:lnTo>
                    <a:lnTo>
                      <a:pt x="400" y="1702"/>
                    </a:lnTo>
                    <a:lnTo>
                      <a:pt x="409" y="1695"/>
                    </a:lnTo>
                    <a:lnTo>
                      <a:pt x="416" y="1687"/>
                    </a:lnTo>
                    <a:lnTo>
                      <a:pt x="423" y="1678"/>
                    </a:lnTo>
                    <a:lnTo>
                      <a:pt x="428" y="1669"/>
                    </a:lnTo>
                    <a:lnTo>
                      <a:pt x="434" y="1659"/>
                    </a:lnTo>
                    <a:lnTo>
                      <a:pt x="437" y="1649"/>
                    </a:lnTo>
                    <a:lnTo>
                      <a:pt x="440" y="1637"/>
                    </a:lnTo>
                    <a:lnTo>
                      <a:pt x="442" y="1626"/>
                    </a:lnTo>
                    <a:lnTo>
                      <a:pt x="443" y="1614"/>
                    </a:lnTo>
                    <a:lnTo>
                      <a:pt x="443" y="778"/>
                    </a:lnTo>
                    <a:lnTo>
                      <a:pt x="485" y="778"/>
                    </a:lnTo>
                    <a:lnTo>
                      <a:pt x="485" y="1614"/>
                    </a:lnTo>
                    <a:lnTo>
                      <a:pt x="485" y="1614"/>
                    </a:lnTo>
                    <a:lnTo>
                      <a:pt x="486" y="1626"/>
                    </a:lnTo>
                    <a:lnTo>
                      <a:pt x="487" y="1637"/>
                    </a:lnTo>
                    <a:lnTo>
                      <a:pt x="491" y="1649"/>
                    </a:lnTo>
                    <a:lnTo>
                      <a:pt x="494" y="1659"/>
                    </a:lnTo>
                    <a:lnTo>
                      <a:pt x="500" y="1669"/>
                    </a:lnTo>
                    <a:lnTo>
                      <a:pt x="505" y="1678"/>
                    </a:lnTo>
                    <a:lnTo>
                      <a:pt x="512" y="1687"/>
                    </a:lnTo>
                    <a:lnTo>
                      <a:pt x="519" y="1695"/>
                    </a:lnTo>
                    <a:lnTo>
                      <a:pt x="528" y="1702"/>
                    </a:lnTo>
                    <a:lnTo>
                      <a:pt x="535" y="1709"/>
                    </a:lnTo>
                    <a:lnTo>
                      <a:pt x="546" y="1714"/>
                    </a:lnTo>
                    <a:lnTo>
                      <a:pt x="556" y="1720"/>
                    </a:lnTo>
                    <a:lnTo>
                      <a:pt x="566" y="1723"/>
                    </a:lnTo>
                    <a:lnTo>
                      <a:pt x="577" y="1727"/>
                    </a:lnTo>
                    <a:lnTo>
                      <a:pt x="588" y="1728"/>
                    </a:lnTo>
                    <a:lnTo>
                      <a:pt x="600" y="1729"/>
                    </a:lnTo>
                    <a:lnTo>
                      <a:pt x="600" y="1729"/>
                    </a:lnTo>
                    <a:lnTo>
                      <a:pt x="611" y="1728"/>
                    </a:lnTo>
                    <a:lnTo>
                      <a:pt x="623" y="1727"/>
                    </a:lnTo>
                    <a:lnTo>
                      <a:pt x="634" y="1723"/>
                    </a:lnTo>
                    <a:lnTo>
                      <a:pt x="645" y="1720"/>
                    </a:lnTo>
                    <a:lnTo>
                      <a:pt x="655" y="1714"/>
                    </a:lnTo>
                    <a:lnTo>
                      <a:pt x="664" y="1709"/>
                    </a:lnTo>
                    <a:lnTo>
                      <a:pt x="673" y="1702"/>
                    </a:lnTo>
                    <a:lnTo>
                      <a:pt x="681" y="1695"/>
                    </a:lnTo>
                    <a:lnTo>
                      <a:pt x="689" y="1687"/>
                    </a:lnTo>
                    <a:lnTo>
                      <a:pt x="695" y="1678"/>
                    </a:lnTo>
                    <a:lnTo>
                      <a:pt x="701" y="1669"/>
                    </a:lnTo>
                    <a:lnTo>
                      <a:pt x="705" y="1659"/>
                    </a:lnTo>
                    <a:lnTo>
                      <a:pt x="710" y="1649"/>
                    </a:lnTo>
                    <a:lnTo>
                      <a:pt x="712" y="1637"/>
                    </a:lnTo>
                    <a:lnTo>
                      <a:pt x="714" y="1626"/>
                    </a:lnTo>
                    <a:lnTo>
                      <a:pt x="714" y="1614"/>
                    </a:lnTo>
                    <a:lnTo>
                      <a:pt x="714" y="706"/>
                    </a:lnTo>
                    <a:lnTo>
                      <a:pt x="714" y="531"/>
                    </a:lnTo>
                    <a:lnTo>
                      <a:pt x="714" y="223"/>
                    </a:lnTo>
                    <a:lnTo>
                      <a:pt x="714" y="223"/>
                    </a:lnTo>
                    <a:lnTo>
                      <a:pt x="723" y="241"/>
                    </a:lnTo>
                    <a:lnTo>
                      <a:pt x="731" y="262"/>
                    </a:lnTo>
                    <a:lnTo>
                      <a:pt x="731" y="262"/>
                    </a:lnTo>
                    <a:lnTo>
                      <a:pt x="741" y="291"/>
                    </a:lnTo>
                    <a:lnTo>
                      <a:pt x="750" y="326"/>
                    </a:lnTo>
                    <a:lnTo>
                      <a:pt x="758" y="365"/>
                    </a:lnTo>
                    <a:lnTo>
                      <a:pt x="765" y="409"/>
                    </a:lnTo>
                    <a:lnTo>
                      <a:pt x="771" y="458"/>
                    </a:lnTo>
                    <a:lnTo>
                      <a:pt x="776" y="513"/>
                    </a:lnTo>
                    <a:lnTo>
                      <a:pt x="778" y="573"/>
                    </a:lnTo>
                    <a:lnTo>
                      <a:pt x="779" y="639"/>
                    </a:lnTo>
                    <a:lnTo>
                      <a:pt x="779" y="639"/>
                    </a:lnTo>
                    <a:lnTo>
                      <a:pt x="778" y="719"/>
                    </a:lnTo>
                    <a:lnTo>
                      <a:pt x="774" y="808"/>
                    </a:lnTo>
                    <a:lnTo>
                      <a:pt x="774" y="808"/>
                    </a:lnTo>
                    <a:lnTo>
                      <a:pt x="774" y="816"/>
                    </a:lnTo>
                    <a:lnTo>
                      <a:pt x="775" y="823"/>
                    </a:lnTo>
                    <a:lnTo>
                      <a:pt x="776" y="830"/>
                    </a:lnTo>
                    <a:lnTo>
                      <a:pt x="778" y="837"/>
                    </a:lnTo>
                    <a:lnTo>
                      <a:pt x="780" y="844"/>
                    </a:lnTo>
                    <a:lnTo>
                      <a:pt x="784" y="850"/>
                    </a:lnTo>
                    <a:lnTo>
                      <a:pt x="788" y="856"/>
                    </a:lnTo>
                    <a:lnTo>
                      <a:pt x="793" y="861"/>
                    </a:lnTo>
                    <a:lnTo>
                      <a:pt x="797" y="867"/>
                    </a:lnTo>
                    <a:lnTo>
                      <a:pt x="803" y="872"/>
                    </a:lnTo>
                    <a:lnTo>
                      <a:pt x="809" y="875"/>
                    </a:lnTo>
                    <a:lnTo>
                      <a:pt x="815" y="879"/>
                    </a:lnTo>
                    <a:lnTo>
                      <a:pt x="822" y="882"/>
                    </a:lnTo>
                    <a:lnTo>
                      <a:pt x="828" y="884"/>
                    </a:lnTo>
                    <a:lnTo>
                      <a:pt x="836" y="885"/>
                    </a:lnTo>
                    <a:lnTo>
                      <a:pt x="844" y="886"/>
                    </a:lnTo>
                    <a:lnTo>
                      <a:pt x="844" y="886"/>
                    </a:lnTo>
                    <a:lnTo>
                      <a:pt x="848" y="886"/>
                    </a:lnTo>
                    <a:lnTo>
                      <a:pt x="848" y="886"/>
                    </a:lnTo>
                    <a:lnTo>
                      <a:pt x="855" y="886"/>
                    </a:lnTo>
                    <a:lnTo>
                      <a:pt x="862" y="885"/>
                    </a:lnTo>
                    <a:lnTo>
                      <a:pt x="869" y="884"/>
                    </a:lnTo>
                    <a:lnTo>
                      <a:pt x="875" y="882"/>
                    </a:lnTo>
                    <a:lnTo>
                      <a:pt x="888" y="875"/>
                    </a:lnTo>
                    <a:lnTo>
                      <a:pt x="899" y="866"/>
                    </a:lnTo>
                    <a:lnTo>
                      <a:pt x="908" y="856"/>
                    </a:lnTo>
                    <a:lnTo>
                      <a:pt x="914" y="845"/>
                    </a:lnTo>
                    <a:lnTo>
                      <a:pt x="918" y="838"/>
                    </a:lnTo>
                    <a:lnTo>
                      <a:pt x="920" y="831"/>
                    </a:lnTo>
                    <a:lnTo>
                      <a:pt x="921" y="823"/>
                    </a:lnTo>
                    <a:lnTo>
                      <a:pt x="922" y="817"/>
                    </a:lnTo>
                    <a:lnTo>
                      <a:pt x="922" y="817"/>
                    </a:lnTo>
                    <a:lnTo>
                      <a:pt x="926" y="724"/>
                    </a:lnTo>
                    <a:lnTo>
                      <a:pt x="928" y="639"/>
                    </a:lnTo>
                    <a:lnTo>
                      <a:pt x="928" y="639"/>
                    </a:lnTo>
                    <a:lnTo>
                      <a:pt x="927" y="588"/>
                    </a:lnTo>
                    <a:lnTo>
                      <a:pt x="926" y="540"/>
                    </a:lnTo>
                    <a:lnTo>
                      <a:pt x="922" y="495"/>
                    </a:lnTo>
                    <a:lnTo>
                      <a:pt x="919" y="451"/>
                    </a:lnTo>
                    <a:lnTo>
                      <a:pt x="914" y="412"/>
                    </a:lnTo>
                    <a:lnTo>
                      <a:pt x="910" y="374"/>
                    </a:lnTo>
                    <a:lnTo>
                      <a:pt x="904" y="338"/>
                    </a:lnTo>
                    <a:lnTo>
                      <a:pt x="898" y="305"/>
                    </a:lnTo>
                    <a:lnTo>
                      <a:pt x="890" y="275"/>
                    </a:lnTo>
                    <a:lnTo>
                      <a:pt x="882" y="245"/>
                    </a:lnTo>
                    <a:lnTo>
                      <a:pt x="873" y="219"/>
                    </a:lnTo>
                    <a:lnTo>
                      <a:pt x="864" y="194"/>
                    </a:lnTo>
                    <a:lnTo>
                      <a:pt x="854" y="171"/>
                    </a:lnTo>
                    <a:lnTo>
                      <a:pt x="843" y="149"/>
                    </a:lnTo>
                    <a:lnTo>
                      <a:pt x="833" y="129"/>
                    </a:lnTo>
                    <a:lnTo>
                      <a:pt x="822" y="111"/>
                    </a:lnTo>
                    <a:lnTo>
                      <a:pt x="822" y="111"/>
                    </a:lnTo>
                    <a:lnTo>
                      <a:pt x="809" y="95"/>
                    </a:lnTo>
                    <a:lnTo>
                      <a:pt x="798" y="80"/>
                    </a:lnTo>
                    <a:lnTo>
                      <a:pt x="786" y="67"/>
                    </a:lnTo>
                    <a:lnTo>
                      <a:pt x="772" y="54"/>
                    </a:lnTo>
                    <a:lnTo>
                      <a:pt x="760" y="43"/>
                    </a:lnTo>
                    <a:lnTo>
                      <a:pt x="748" y="34"/>
                    </a:lnTo>
                    <a:lnTo>
                      <a:pt x="734" y="26"/>
                    </a:lnTo>
                    <a:lnTo>
                      <a:pt x="722" y="20"/>
                    </a:lnTo>
                    <a:lnTo>
                      <a:pt x="722" y="20"/>
                    </a:lnTo>
                    <a:lnTo>
                      <a:pt x="710" y="14"/>
                    </a:lnTo>
                    <a:lnTo>
                      <a:pt x="699" y="10"/>
                    </a:lnTo>
                    <a:lnTo>
                      <a:pt x="688" y="5"/>
                    </a:lnTo>
                    <a:lnTo>
                      <a:pt x="677" y="3"/>
                    </a:lnTo>
                    <a:lnTo>
                      <a:pt x="658" y="0"/>
                    </a:lnTo>
                    <a:lnTo>
                      <a:pt x="644" y="0"/>
                    </a:lnTo>
                    <a:lnTo>
                      <a:pt x="644" y="0"/>
                    </a:lnTo>
                    <a:lnTo>
                      <a:pt x="632" y="0"/>
                    </a:lnTo>
                    <a:lnTo>
                      <a:pt x="632" y="0"/>
                    </a:lnTo>
                    <a:lnTo>
                      <a:pt x="630" y="1"/>
                    </a:lnTo>
                    <a:lnTo>
                      <a:pt x="297" y="1"/>
                    </a:lnTo>
                    <a:lnTo>
                      <a:pt x="297" y="1"/>
                    </a:lnTo>
                    <a:lnTo>
                      <a:pt x="296" y="0"/>
                    </a:lnTo>
                    <a:lnTo>
                      <a:pt x="296" y="0"/>
                    </a:lnTo>
                    <a:lnTo>
                      <a:pt x="296" y="0"/>
                    </a:lnTo>
                    <a:lnTo>
                      <a:pt x="284" y="0"/>
                    </a:lnTo>
                    <a:lnTo>
                      <a:pt x="284" y="0"/>
                    </a:lnTo>
                    <a:lnTo>
                      <a:pt x="269" y="0"/>
                    </a:lnTo>
                    <a:lnTo>
                      <a:pt x="250" y="3"/>
                    </a:lnTo>
                    <a:lnTo>
                      <a:pt x="240" y="5"/>
                    </a:lnTo>
                    <a:lnTo>
                      <a:pt x="229" y="10"/>
                    </a:lnTo>
                    <a:lnTo>
                      <a:pt x="218" y="14"/>
                    </a:lnTo>
                    <a:lnTo>
                      <a:pt x="206" y="20"/>
                    </a:lnTo>
                    <a:lnTo>
                      <a:pt x="206" y="20"/>
                    </a:lnTo>
                    <a:lnTo>
                      <a:pt x="195" y="25"/>
                    </a:lnTo>
                    <a:lnTo>
                      <a:pt x="182" y="32"/>
                    </a:lnTo>
                    <a:lnTo>
                      <a:pt x="171" y="41"/>
                    </a:lnTo>
                    <a:lnTo>
                      <a:pt x="160" y="50"/>
                    </a:lnTo>
                    <a:lnTo>
                      <a:pt x="160" y="50"/>
                    </a:lnTo>
                    <a:lnTo>
                      <a:pt x="146" y="62"/>
                    </a:lnTo>
                    <a:lnTo>
                      <a:pt x="134" y="76"/>
                    </a:lnTo>
                    <a:lnTo>
                      <a:pt x="121" y="91"/>
                    </a:lnTo>
                    <a:lnTo>
                      <a:pt x="108" y="108"/>
                    </a:lnTo>
                    <a:lnTo>
                      <a:pt x="96" y="127"/>
                    </a:lnTo>
                    <a:lnTo>
                      <a:pt x="85" y="147"/>
                    </a:lnTo>
                    <a:lnTo>
                      <a:pt x="75" y="169"/>
                    </a:lnTo>
                    <a:lnTo>
                      <a:pt x="64" y="194"/>
                    </a:lnTo>
                    <a:lnTo>
                      <a:pt x="64" y="194"/>
                    </a:lnTo>
                    <a:lnTo>
                      <a:pt x="56" y="216"/>
                    </a:lnTo>
                    <a:lnTo>
                      <a:pt x="47" y="242"/>
                    </a:lnTo>
                    <a:lnTo>
                      <a:pt x="40" y="268"/>
                    </a:lnTo>
                    <a:lnTo>
                      <a:pt x="32" y="297"/>
                    </a:lnTo>
                    <a:lnTo>
                      <a:pt x="27" y="327"/>
                    </a:lnTo>
                    <a:lnTo>
                      <a:pt x="20" y="358"/>
                    </a:lnTo>
                    <a:lnTo>
                      <a:pt x="16" y="393"/>
                    </a:lnTo>
                    <a:lnTo>
                      <a:pt x="11" y="429"/>
                    </a:lnTo>
                    <a:lnTo>
                      <a:pt x="11" y="429"/>
                    </a:lnTo>
                    <a:lnTo>
                      <a:pt x="7" y="477"/>
                    </a:lnTo>
                    <a:lnTo>
                      <a:pt x="3" y="527"/>
                    </a:lnTo>
                    <a:lnTo>
                      <a:pt x="1" y="581"/>
                    </a:lnTo>
                    <a:lnTo>
                      <a:pt x="0" y="639"/>
                    </a:lnTo>
                    <a:lnTo>
                      <a:pt x="0" y="639"/>
                    </a:lnTo>
                    <a:lnTo>
                      <a:pt x="2" y="724"/>
                    </a:lnTo>
                    <a:lnTo>
                      <a:pt x="6" y="817"/>
                    </a:lnTo>
                    <a:lnTo>
                      <a:pt x="6" y="8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ZA" sz="1350" kern="0" dirty="0">
                  <a:solidFill>
                    <a:srgbClr val="0077B7"/>
                  </a:solidFill>
                  <a:latin typeface="Arial" panose="020B0604020202020204" pitchFamily="34" charset="0"/>
                  <a:cs typeface="Arial" panose="020B0604020202020204" pitchFamily="34" charset="0"/>
                </a:endParaRPr>
              </a:p>
            </p:txBody>
          </p:sp>
          <p:sp>
            <p:nvSpPr>
              <p:cNvPr id="13" name="Freeform 24">
                <a:extLst>
                  <a:ext uri="{FF2B5EF4-FFF2-40B4-BE49-F238E27FC236}">
                    <a16:creationId xmlns:a16="http://schemas.microsoft.com/office/drawing/2014/main" id="{16D8E0B7-674B-418D-B20A-FCCDEA639D3A}"/>
                  </a:ext>
                </a:extLst>
              </p:cNvPr>
              <p:cNvSpPr>
                <a:spLocks/>
              </p:cNvSpPr>
              <p:nvPr/>
            </p:nvSpPr>
            <p:spPr bwMode="auto">
              <a:xfrm>
                <a:off x="2224635" y="3077350"/>
                <a:ext cx="220663" cy="220663"/>
              </a:xfrm>
              <a:custGeom>
                <a:avLst/>
                <a:gdLst>
                  <a:gd name="T0" fmla="*/ 418 w 418"/>
                  <a:gd name="T1" fmla="*/ 209 h 417"/>
                  <a:gd name="T2" fmla="*/ 413 w 418"/>
                  <a:gd name="T3" fmla="*/ 167 h 417"/>
                  <a:gd name="T4" fmla="*/ 401 w 418"/>
                  <a:gd name="T5" fmla="*/ 127 h 417"/>
                  <a:gd name="T6" fmla="*/ 382 w 418"/>
                  <a:gd name="T7" fmla="*/ 92 h 417"/>
                  <a:gd name="T8" fmla="*/ 356 w 418"/>
                  <a:gd name="T9" fmla="*/ 61 h 417"/>
                  <a:gd name="T10" fmla="*/ 325 w 418"/>
                  <a:gd name="T11" fmla="*/ 36 h 417"/>
                  <a:gd name="T12" fmla="*/ 291 w 418"/>
                  <a:gd name="T13" fmla="*/ 17 h 417"/>
                  <a:gd name="T14" fmla="*/ 251 w 418"/>
                  <a:gd name="T15" fmla="*/ 4 h 417"/>
                  <a:gd name="T16" fmla="*/ 209 w 418"/>
                  <a:gd name="T17" fmla="*/ 0 h 417"/>
                  <a:gd name="T18" fmla="*/ 188 w 418"/>
                  <a:gd name="T19" fmla="*/ 1 h 417"/>
                  <a:gd name="T20" fmla="*/ 147 w 418"/>
                  <a:gd name="T21" fmla="*/ 10 h 417"/>
                  <a:gd name="T22" fmla="*/ 109 w 418"/>
                  <a:gd name="T23" fmla="*/ 26 h 417"/>
                  <a:gd name="T24" fmla="*/ 76 w 418"/>
                  <a:gd name="T25" fmla="*/ 48 h 417"/>
                  <a:gd name="T26" fmla="*/ 48 w 418"/>
                  <a:gd name="T27" fmla="*/ 76 h 417"/>
                  <a:gd name="T28" fmla="*/ 26 w 418"/>
                  <a:gd name="T29" fmla="*/ 110 h 417"/>
                  <a:gd name="T30" fmla="*/ 10 w 418"/>
                  <a:gd name="T31" fmla="*/ 146 h 417"/>
                  <a:gd name="T32" fmla="*/ 1 w 418"/>
                  <a:gd name="T33" fmla="*/ 188 h 417"/>
                  <a:gd name="T34" fmla="*/ 0 w 418"/>
                  <a:gd name="T35" fmla="*/ 209 h 417"/>
                  <a:gd name="T36" fmla="*/ 4 w 418"/>
                  <a:gd name="T37" fmla="*/ 250 h 417"/>
                  <a:gd name="T38" fmla="*/ 17 w 418"/>
                  <a:gd name="T39" fmla="*/ 290 h 417"/>
                  <a:gd name="T40" fmla="*/ 36 w 418"/>
                  <a:gd name="T41" fmla="*/ 325 h 417"/>
                  <a:gd name="T42" fmla="*/ 61 w 418"/>
                  <a:gd name="T43" fmla="*/ 357 h 417"/>
                  <a:gd name="T44" fmla="*/ 93 w 418"/>
                  <a:gd name="T45" fmla="*/ 381 h 417"/>
                  <a:gd name="T46" fmla="*/ 127 w 418"/>
                  <a:gd name="T47" fmla="*/ 401 h 417"/>
                  <a:gd name="T48" fmla="*/ 166 w 418"/>
                  <a:gd name="T49" fmla="*/ 413 h 417"/>
                  <a:gd name="T50" fmla="*/ 209 w 418"/>
                  <a:gd name="T51" fmla="*/ 417 h 417"/>
                  <a:gd name="T52" fmla="*/ 230 w 418"/>
                  <a:gd name="T53" fmla="*/ 416 h 417"/>
                  <a:gd name="T54" fmla="*/ 270 w 418"/>
                  <a:gd name="T55" fmla="*/ 408 h 417"/>
                  <a:gd name="T56" fmla="*/ 308 w 418"/>
                  <a:gd name="T57" fmla="*/ 392 h 417"/>
                  <a:gd name="T58" fmla="*/ 342 w 418"/>
                  <a:gd name="T59" fmla="*/ 370 h 417"/>
                  <a:gd name="T60" fmla="*/ 370 w 418"/>
                  <a:gd name="T61" fmla="*/ 341 h 417"/>
                  <a:gd name="T62" fmla="*/ 392 w 418"/>
                  <a:gd name="T63" fmla="*/ 309 h 417"/>
                  <a:gd name="T64" fmla="*/ 408 w 418"/>
                  <a:gd name="T65" fmla="*/ 271 h 417"/>
                  <a:gd name="T66" fmla="*/ 417 w 418"/>
                  <a:gd name="T67" fmla="*/ 230 h 417"/>
                  <a:gd name="T68" fmla="*/ 418 w 418"/>
                  <a:gd name="T69" fmla="*/ 20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8" h="417">
                    <a:moveTo>
                      <a:pt x="418" y="209"/>
                    </a:moveTo>
                    <a:lnTo>
                      <a:pt x="418" y="209"/>
                    </a:lnTo>
                    <a:lnTo>
                      <a:pt x="417" y="188"/>
                    </a:lnTo>
                    <a:lnTo>
                      <a:pt x="413" y="167"/>
                    </a:lnTo>
                    <a:lnTo>
                      <a:pt x="408" y="146"/>
                    </a:lnTo>
                    <a:lnTo>
                      <a:pt x="401" y="127"/>
                    </a:lnTo>
                    <a:lnTo>
                      <a:pt x="392" y="110"/>
                    </a:lnTo>
                    <a:lnTo>
                      <a:pt x="382" y="92"/>
                    </a:lnTo>
                    <a:lnTo>
                      <a:pt x="370" y="76"/>
                    </a:lnTo>
                    <a:lnTo>
                      <a:pt x="356" y="61"/>
                    </a:lnTo>
                    <a:lnTo>
                      <a:pt x="342" y="48"/>
                    </a:lnTo>
                    <a:lnTo>
                      <a:pt x="325" y="36"/>
                    </a:lnTo>
                    <a:lnTo>
                      <a:pt x="308" y="26"/>
                    </a:lnTo>
                    <a:lnTo>
                      <a:pt x="291" y="17"/>
                    </a:lnTo>
                    <a:lnTo>
                      <a:pt x="270" y="10"/>
                    </a:lnTo>
                    <a:lnTo>
                      <a:pt x="251" y="4"/>
                    </a:lnTo>
                    <a:lnTo>
                      <a:pt x="230" y="1"/>
                    </a:lnTo>
                    <a:lnTo>
                      <a:pt x="209" y="0"/>
                    </a:lnTo>
                    <a:lnTo>
                      <a:pt x="209" y="0"/>
                    </a:lnTo>
                    <a:lnTo>
                      <a:pt x="188" y="1"/>
                    </a:lnTo>
                    <a:lnTo>
                      <a:pt x="166" y="4"/>
                    </a:lnTo>
                    <a:lnTo>
                      <a:pt x="147" y="10"/>
                    </a:lnTo>
                    <a:lnTo>
                      <a:pt x="127" y="17"/>
                    </a:lnTo>
                    <a:lnTo>
                      <a:pt x="109" y="26"/>
                    </a:lnTo>
                    <a:lnTo>
                      <a:pt x="93" y="36"/>
                    </a:lnTo>
                    <a:lnTo>
                      <a:pt x="76" y="48"/>
                    </a:lnTo>
                    <a:lnTo>
                      <a:pt x="61" y="61"/>
                    </a:lnTo>
                    <a:lnTo>
                      <a:pt x="48" y="76"/>
                    </a:lnTo>
                    <a:lnTo>
                      <a:pt x="36" y="92"/>
                    </a:lnTo>
                    <a:lnTo>
                      <a:pt x="26" y="110"/>
                    </a:lnTo>
                    <a:lnTo>
                      <a:pt x="17" y="127"/>
                    </a:lnTo>
                    <a:lnTo>
                      <a:pt x="10" y="146"/>
                    </a:lnTo>
                    <a:lnTo>
                      <a:pt x="4" y="167"/>
                    </a:lnTo>
                    <a:lnTo>
                      <a:pt x="1" y="188"/>
                    </a:lnTo>
                    <a:lnTo>
                      <a:pt x="0" y="209"/>
                    </a:lnTo>
                    <a:lnTo>
                      <a:pt x="0" y="209"/>
                    </a:lnTo>
                    <a:lnTo>
                      <a:pt x="1" y="230"/>
                    </a:lnTo>
                    <a:lnTo>
                      <a:pt x="4" y="250"/>
                    </a:lnTo>
                    <a:lnTo>
                      <a:pt x="10" y="271"/>
                    </a:lnTo>
                    <a:lnTo>
                      <a:pt x="17" y="290"/>
                    </a:lnTo>
                    <a:lnTo>
                      <a:pt x="26" y="309"/>
                    </a:lnTo>
                    <a:lnTo>
                      <a:pt x="36" y="325"/>
                    </a:lnTo>
                    <a:lnTo>
                      <a:pt x="48" y="341"/>
                    </a:lnTo>
                    <a:lnTo>
                      <a:pt x="61" y="357"/>
                    </a:lnTo>
                    <a:lnTo>
                      <a:pt x="76" y="370"/>
                    </a:lnTo>
                    <a:lnTo>
                      <a:pt x="93" y="381"/>
                    </a:lnTo>
                    <a:lnTo>
                      <a:pt x="109" y="392"/>
                    </a:lnTo>
                    <a:lnTo>
                      <a:pt x="127" y="401"/>
                    </a:lnTo>
                    <a:lnTo>
                      <a:pt x="147" y="408"/>
                    </a:lnTo>
                    <a:lnTo>
                      <a:pt x="166" y="413"/>
                    </a:lnTo>
                    <a:lnTo>
                      <a:pt x="188" y="416"/>
                    </a:lnTo>
                    <a:lnTo>
                      <a:pt x="209" y="417"/>
                    </a:lnTo>
                    <a:lnTo>
                      <a:pt x="209" y="417"/>
                    </a:lnTo>
                    <a:lnTo>
                      <a:pt x="230" y="416"/>
                    </a:lnTo>
                    <a:lnTo>
                      <a:pt x="251" y="413"/>
                    </a:lnTo>
                    <a:lnTo>
                      <a:pt x="270" y="408"/>
                    </a:lnTo>
                    <a:lnTo>
                      <a:pt x="291" y="401"/>
                    </a:lnTo>
                    <a:lnTo>
                      <a:pt x="308" y="392"/>
                    </a:lnTo>
                    <a:lnTo>
                      <a:pt x="325" y="381"/>
                    </a:lnTo>
                    <a:lnTo>
                      <a:pt x="342" y="370"/>
                    </a:lnTo>
                    <a:lnTo>
                      <a:pt x="356" y="357"/>
                    </a:lnTo>
                    <a:lnTo>
                      <a:pt x="370" y="341"/>
                    </a:lnTo>
                    <a:lnTo>
                      <a:pt x="382" y="325"/>
                    </a:lnTo>
                    <a:lnTo>
                      <a:pt x="392" y="309"/>
                    </a:lnTo>
                    <a:lnTo>
                      <a:pt x="401" y="290"/>
                    </a:lnTo>
                    <a:lnTo>
                      <a:pt x="408" y="271"/>
                    </a:lnTo>
                    <a:lnTo>
                      <a:pt x="413" y="250"/>
                    </a:lnTo>
                    <a:lnTo>
                      <a:pt x="417" y="230"/>
                    </a:lnTo>
                    <a:lnTo>
                      <a:pt x="418" y="209"/>
                    </a:lnTo>
                    <a:lnTo>
                      <a:pt x="418"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ZA" sz="1350" kern="0" dirty="0">
                  <a:solidFill>
                    <a:srgbClr val="0077B7"/>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813938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9" name="Rectangle 10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pic>
        <p:nvPicPr>
          <p:cNvPr id="9" name="Picture 8">
            <a:extLst>
              <a:ext uri="{FF2B5EF4-FFF2-40B4-BE49-F238E27FC236}">
                <a16:creationId xmlns:a16="http://schemas.microsoft.com/office/drawing/2014/main" id="{0D16FAB5-0C3A-3CCF-201A-4E8A605202D4}"/>
              </a:ext>
            </a:extLst>
          </p:cNvPr>
          <p:cNvPicPr>
            <a:picLocks noChangeAspect="1"/>
          </p:cNvPicPr>
          <p:nvPr/>
        </p:nvPicPr>
        <p:blipFill rotWithShape="1">
          <a:blip r:embed="rId3"/>
          <a:srcRect l="871" t="5411" b="23666"/>
          <a:stretch/>
        </p:blipFill>
        <p:spPr>
          <a:xfrm>
            <a:off x="0" y="0"/>
            <a:ext cx="7189067" cy="5143493"/>
          </a:xfrm>
          <a:prstGeom prst="rect">
            <a:avLst/>
          </a:prstGeom>
        </p:spPr>
      </p:pic>
      <p:sp>
        <p:nvSpPr>
          <p:cNvPr id="111" name="Rectangle 1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4"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3" name="Title Placeholder 1">
            <a:extLst>
              <a:ext uri="{FF2B5EF4-FFF2-40B4-BE49-F238E27FC236}">
                <a16:creationId xmlns:a16="http://schemas.microsoft.com/office/drawing/2014/main" id="{1F80C8D8-C4C5-48C7-B5F9-54D025C3A5E0}"/>
              </a:ext>
            </a:extLst>
          </p:cNvPr>
          <p:cNvSpPr txBox="1">
            <a:spLocks/>
          </p:cNvSpPr>
          <p:nvPr/>
        </p:nvSpPr>
        <p:spPr>
          <a:xfrm>
            <a:off x="6153789" y="161096"/>
            <a:ext cx="2860087" cy="142493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spcAft>
                <a:spcPts val="450"/>
              </a:spcAft>
              <a:defRPr/>
            </a:pPr>
            <a:r>
              <a:rPr lang="en-US" sz="2325" dirty="0">
                <a:solidFill>
                  <a:prstClr val="black"/>
                </a:solidFill>
                <a:latin typeface="Calibri" panose="020F0502020204030204"/>
              </a:rPr>
              <a:t>Complex provider landscape</a:t>
            </a:r>
          </a:p>
        </p:txBody>
      </p:sp>
      <p:sp>
        <p:nvSpPr>
          <p:cNvPr id="5" name="TextBox 4">
            <a:extLst>
              <a:ext uri="{FF2B5EF4-FFF2-40B4-BE49-F238E27FC236}">
                <a16:creationId xmlns:a16="http://schemas.microsoft.com/office/drawing/2014/main" id="{3472617A-CF67-287D-B478-4D62EF28FA6B}"/>
              </a:ext>
            </a:extLst>
          </p:cNvPr>
          <p:cNvSpPr txBox="1"/>
          <p:nvPr/>
        </p:nvSpPr>
        <p:spPr bwMode="gray">
          <a:xfrm>
            <a:off x="6255737" y="1598713"/>
            <a:ext cx="2595226" cy="2807072"/>
          </a:xfrm>
          <a:prstGeom prst="rect">
            <a:avLst/>
          </a:prstGeom>
        </p:spPr>
        <p:txBody>
          <a:bodyPr vert="horz" lIns="68580" tIns="34290" rIns="68580" bIns="34290" rtlCol="0">
            <a:noAutofit/>
          </a:bodyPr>
          <a:lstStyle/>
          <a:p>
            <a:pPr defTabSz="685800" fontAlgn="base">
              <a:lnSpc>
                <a:spcPct val="90000"/>
              </a:lnSpc>
              <a:spcBef>
                <a:spcPts val="225"/>
              </a:spcBef>
              <a:defRPr/>
            </a:pPr>
            <a:r>
              <a:rPr lang="en-US" sz="1200" dirty="0">
                <a:solidFill>
                  <a:prstClr val="black"/>
                </a:solidFill>
                <a:latin typeface="Calibri" panose="020F0502020204030204"/>
              </a:rPr>
              <a:t>We serve:</a:t>
            </a:r>
          </a:p>
          <a:p>
            <a:pPr marL="557213" lvl="1" indent="-171450" defTabSz="685800" fontAlgn="base">
              <a:lnSpc>
                <a:spcPct val="90000"/>
              </a:lnSpc>
              <a:spcBef>
                <a:spcPts val="225"/>
              </a:spcBef>
              <a:buFont typeface="Arial" panose="020B0604020202020204" pitchFamily="34" charset="0"/>
              <a:buChar char="•"/>
              <a:defRPr/>
            </a:pPr>
            <a:r>
              <a:rPr lang="en-US" sz="1200" dirty="0">
                <a:solidFill>
                  <a:prstClr val="black"/>
                </a:solidFill>
                <a:latin typeface="Calibri" panose="020F0502020204030204"/>
              </a:rPr>
              <a:t>2.7 million population</a:t>
            </a:r>
          </a:p>
          <a:p>
            <a:pPr marL="557213" lvl="1" indent="-171450" defTabSz="685800" fontAlgn="base">
              <a:lnSpc>
                <a:spcPct val="90000"/>
              </a:lnSpc>
              <a:spcBef>
                <a:spcPts val="225"/>
              </a:spcBef>
              <a:buFont typeface="Arial" panose="020B0604020202020204" pitchFamily="34" charset="0"/>
              <a:buChar char="•"/>
              <a:defRPr/>
            </a:pPr>
            <a:r>
              <a:rPr lang="en-US" sz="1200" dirty="0">
                <a:solidFill>
                  <a:prstClr val="black"/>
                </a:solidFill>
                <a:latin typeface="Calibri" panose="020F0502020204030204"/>
              </a:rPr>
              <a:t>High levels of deprivation</a:t>
            </a:r>
          </a:p>
          <a:p>
            <a:pPr marL="385763" lvl="1" defTabSz="685800" fontAlgn="base">
              <a:lnSpc>
                <a:spcPct val="90000"/>
              </a:lnSpc>
              <a:spcBef>
                <a:spcPts val="225"/>
              </a:spcBef>
              <a:defRPr/>
            </a:pPr>
            <a:endParaRPr lang="en-US" sz="1200" dirty="0">
              <a:solidFill>
                <a:prstClr val="black"/>
              </a:solidFill>
              <a:latin typeface="Calibri" panose="020F0502020204030204"/>
            </a:endParaRPr>
          </a:p>
          <a:p>
            <a:pPr defTabSz="685800" fontAlgn="base">
              <a:lnSpc>
                <a:spcPct val="90000"/>
              </a:lnSpc>
              <a:spcBef>
                <a:spcPts val="225"/>
              </a:spcBef>
              <a:defRPr/>
            </a:pPr>
            <a:r>
              <a:rPr lang="en-US" sz="1200" dirty="0">
                <a:solidFill>
                  <a:prstClr val="black"/>
                </a:solidFill>
                <a:latin typeface="Calibri" panose="020F0502020204030204"/>
              </a:rPr>
              <a:t>We are made up of 12 Trusts:</a:t>
            </a:r>
          </a:p>
          <a:p>
            <a:pPr marL="557213" lvl="1" indent="-171450" defTabSz="685800" fontAlgn="base">
              <a:lnSpc>
                <a:spcPct val="90000"/>
              </a:lnSpc>
              <a:spcBef>
                <a:spcPts val="225"/>
              </a:spcBef>
              <a:buFont typeface="Arial" panose="020B0604020202020204" pitchFamily="34" charset="0"/>
              <a:buChar char="•"/>
              <a:defRPr/>
            </a:pPr>
            <a:r>
              <a:rPr lang="en-US" sz="1200" dirty="0">
                <a:solidFill>
                  <a:prstClr val="black"/>
                </a:solidFill>
                <a:latin typeface="Calibri" panose="020F0502020204030204"/>
              </a:rPr>
              <a:t>5 specialist trusts</a:t>
            </a:r>
          </a:p>
          <a:p>
            <a:pPr marL="557213" lvl="1" indent="-171450" defTabSz="685800" fontAlgn="base">
              <a:lnSpc>
                <a:spcPct val="90000"/>
              </a:lnSpc>
              <a:spcBef>
                <a:spcPts val="225"/>
              </a:spcBef>
              <a:buFont typeface="Arial" panose="020B0604020202020204" pitchFamily="34" charset="0"/>
              <a:buChar char="•"/>
              <a:defRPr/>
            </a:pPr>
            <a:r>
              <a:rPr lang="en-US" sz="1200" dirty="0">
                <a:solidFill>
                  <a:prstClr val="black"/>
                </a:solidFill>
                <a:latin typeface="Calibri" panose="020F0502020204030204"/>
              </a:rPr>
              <a:t>7 DGHs</a:t>
            </a:r>
          </a:p>
          <a:p>
            <a:pPr marL="557213" lvl="1" indent="-171450" defTabSz="685800" fontAlgn="base">
              <a:lnSpc>
                <a:spcPct val="90000"/>
              </a:lnSpc>
              <a:spcBef>
                <a:spcPts val="225"/>
              </a:spcBef>
              <a:buFont typeface="Arial" panose="020B0604020202020204" pitchFamily="34" charset="0"/>
              <a:buChar char="•"/>
              <a:defRPr/>
            </a:pPr>
            <a:r>
              <a:rPr lang="en-US" sz="1200" dirty="0">
                <a:solidFill>
                  <a:prstClr val="black"/>
                </a:solidFill>
                <a:latin typeface="Calibri" panose="020F0502020204030204"/>
              </a:rPr>
              <a:t>10 CDCs</a:t>
            </a:r>
          </a:p>
          <a:p>
            <a:pPr defTabSz="685800" fontAlgn="base">
              <a:lnSpc>
                <a:spcPct val="90000"/>
              </a:lnSpc>
              <a:spcBef>
                <a:spcPts val="225"/>
              </a:spcBef>
              <a:defRPr/>
            </a:pPr>
            <a:endParaRPr lang="en-US" sz="1200" dirty="0">
              <a:solidFill>
                <a:prstClr val="black"/>
              </a:solidFill>
              <a:latin typeface="Calibri" panose="020F0502020204030204"/>
            </a:endParaRPr>
          </a:p>
          <a:p>
            <a:pPr defTabSz="685800" fontAlgn="base">
              <a:lnSpc>
                <a:spcPct val="90000"/>
              </a:lnSpc>
              <a:spcBef>
                <a:spcPts val="225"/>
              </a:spcBef>
              <a:defRPr/>
            </a:pPr>
            <a:r>
              <a:rPr lang="en-US" sz="1200" dirty="0">
                <a:solidFill>
                  <a:prstClr val="black"/>
                </a:solidFill>
                <a:latin typeface="Calibri" panose="020F0502020204030204"/>
              </a:rPr>
              <a:t>We link with: </a:t>
            </a:r>
          </a:p>
          <a:p>
            <a:pPr marL="557213" lvl="1" indent="-171450" defTabSz="685800" fontAlgn="base">
              <a:lnSpc>
                <a:spcPct val="90000"/>
              </a:lnSpc>
              <a:spcBef>
                <a:spcPts val="225"/>
              </a:spcBef>
              <a:buFont typeface="Arial" panose="020B0604020202020204" pitchFamily="34" charset="0"/>
              <a:buChar char="•"/>
              <a:defRPr/>
            </a:pPr>
            <a:r>
              <a:rPr lang="en-US" sz="1200" dirty="0">
                <a:solidFill>
                  <a:prstClr val="black"/>
                </a:solidFill>
                <a:latin typeface="Calibri" panose="020F0502020204030204"/>
              </a:rPr>
              <a:t>4 Community and MH trusts</a:t>
            </a:r>
          </a:p>
          <a:p>
            <a:pPr marL="557213" lvl="1" indent="-171450" defTabSz="685800" fontAlgn="base">
              <a:lnSpc>
                <a:spcPct val="90000"/>
              </a:lnSpc>
              <a:spcBef>
                <a:spcPts val="225"/>
              </a:spcBef>
              <a:buFont typeface="Arial" panose="020B0604020202020204" pitchFamily="34" charset="0"/>
              <a:buChar char="•"/>
              <a:defRPr/>
            </a:pPr>
            <a:r>
              <a:rPr lang="en-US" sz="1200" dirty="0">
                <a:solidFill>
                  <a:prstClr val="black"/>
                </a:solidFill>
                <a:latin typeface="Calibri" panose="020F0502020204030204"/>
              </a:rPr>
              <a:t>9 Places </a:t>
            </a:r>
          </a:p>
          <a:p>
            <a:pPr marL="557213" lvl="1" indent="-171450" defTabSz="685800" fontAlgn="base">
              <a:lnSpc>
                <a:spcPct val="90000"/>
              </a:lnSpc>
              <a:spcBef>
                <a:spcPts val="225"/>
              </a:spcBef>
              <a:buFont typeface="Arial" panose="020B0604020202020204" pitchFamily="34" charset="0"/>
              <a:buChar char="•"/>
              <a:defRPr/>
            </a:pPr>
            <a:r>
              <a:rPr lang="en-US" sz="1200" dirty="0">
                <a:solidFill>
                  <a:prstClr val="black"/>
                </a:solidFill>
                <a:latin typeface="Calibri" panose="020F0502020204030204"/>
              </a:rPr>
              <a:t>349 GP Practices</a:t>
            </a:r>
          </a:p>
          <a:p>
            <a:pPr marL="557213" lvl="1" indent="-171450" defTabSz="685800" fontAlgn="base">
              <a:lnSpc>
                <a:spcPct val="90000"/>
              </a:lnSpc>
              <a:spcBef>
                <a:spcPts val="225"/>
              </a:spcBef>
              <a:buFont typeface="Arial" panose="020B0604020202020204" pitchFamily="34" charset="0"/>
              <a:buChar char="•"/>
              <a:defRPr/>
            </a:pPr>
            <a:r>
              <a:rPr lang="en-US" sz="1200" dirty="0">
                <a:solidFill>
                  <a:prstClr val="black"/>
                </a:solidFill>
                <a:latin typeface="Calibri" panose="020F0502020204030204"/>
              </a:rPr>
              <a:t>9 Local Authorities</a:t>
            </a:r>
          </a:p>
          <a:p>
            <a:pPr marL="557213" lvl="1" indent="-171450" defTabSz="685800" fontAlgn="base">
              <a:lnSpc>
                <a:spcPct val="90000"/>
              </a:lnSpc>
              <a:spcBef>
                <a:spcPts val="225"/>
              </a:spcBef>
              <a:buFont typeface="Arial" panose="020B0604020202020204" pitchFamily="34" charset="0"/>
              <a:buChar char="•"/>
              <a:defRPr/>
            </a:pPr>
            <a:r>
              <a:rPr lang="en-US" sz="1200" dirty="0">
                <a:solidFill>
                  <a:prstClr val="black"/>
                </a:solidFill>
                <a:latin typeface="Calibri" panose="020F0502020204030204"/>
              </a:rPr>
              <a:t>590 Pharmacies</a:t>
            </a:r>
          </a:p>
          <a:p>
            <a:pPr marL="557213" lvl="1" indent="-171450" defTabSz="685800" fontAlgn="base">
              <a:lnSpc>
                <a:spcPct val="90000"/>
              </a:lnSpc>
              <a:spcBef>
                <a:spcPts val="225"/>
              </a:spcBef>
              <a:buFont typeface="Arial" panose="020B0604020202020204" pitchFamily="34" charset="0"/>
              <a:buChar char="•"/>
              <a:defRPr/>
            </a:pPr>
            <a:r>
              <a:rPr lang="en-US" sz="1200" dirty="0">
                <a:solidFill>
                  <a:prstClr val="black"/>
                </a:solidFill>
                <a:latin typeface="Calibri" panose="020F0502020204030204"/>
              </a:rPr>
              <a:t>1 Ambulance trust</a:t>
            </a:r>
          </a:p>
          <a:p>
            <a:pPr marL="557213" lvl="1" indent="-171450" defTabSz="685800" fontAlgn="base">
              <a:lnSpc>
                <a:spcPct val="90000"/>
              </a:lnSpc>
              <a:spcBef>
                <a:spcPts val="225"/>
              </a:spcBef>
              <a:buFont typeface="Arial" panose="020B0604020202020204" pitchFamily="34" charset="0"/>
              <a:buChar char="•"/>
              <a:defRPr/>
            </a:pPr>
            <a:r>
              <a:rPr lang="en-US" sz="1200" dirty="0">
                <a:solidFill>
                  <a:prstClr val="black"/>
                </a:solidFill>
                <a:latin typeface="Calibri" panose="020F0502020204030204"/>
              </a:rPr>
              <a:t>1 ICB</a:t>
            </a:r>
          </a:p>
        </p:txBody>
      </p:sp>
      <p:sp>
        <p:nvSpPr>
          <p:cNvPr id="89" name="Rectangle 88">
            <a:extLst>
              <a:ext uri="{FF2B5EF4-FFF2-40B4-BE49-F238E27FC236}">
                <a16:creationId xmlns:a16="http://schemas.microsoft.com/office/drawing/2014/main" id="{F6A5DB1C-3B98-1A7F-40C8-6674F9D1A29C}"/>
              </a:ext>
            </a:extLst>
          </p:cNvPr>
          <p:cNvSpPr/>
          <p:nvPr/>
        </p:nvSpPr>
        <p:spPr>
          <a:xfrm>
            <a:off x="4444700" y="923487"/>
            <a:ext cx="2527060" cy="364202"/>
          </a:xfrm>
          <a:prstGeom prst="rect">
            <a:avLst/>
          </a:prstGeom>
          <a:noFill/>
        </p:spPr>
        <p:txBody>
          <a:bodyPr wrap="square">
            <a:spAutoFit/>
          </a:bodyPr>
          <a:lstStyle/>
          <a:p>
            <a:pPr algn="ctr" defTabSz="685800">
              <a:spcAft>
                <a:spcPts val="450"/>
              </a:spcAft>
              <a:defRPr/>
            </a:pPr>
            <a:endParaRPr lang="en-GB" sz="525" b="1" dirty="0">
              <a:solidFill>
                <a:srgbClr val="5B9BD5"/>
              </a:solidFill>
              <a:latin typeface="Calibri" panose="020F0502020204030204"/>
              <a:cs typeface="Calibri"/>
            </a:endParaRPr>
          </a:p>
          <a:p>
            <a:pPr defTabSz="685800">
              <a:spcAft>
                <a:spcPts val="450"/>
              </a:spcAft>
              <a:defRPr/>
            </a:pPr>
            <a:endParaRPr lang="en-GB" sz="825" dirty="0">
              <a:solidFill>
                <a:srgbClr val="163D5C"/>
              </a:solidFill>
              <a:latin typeface="Calibri" panose="020F0502020204030204"/>
              <a:cs typeface="Calibri"/>
            </a:endParaRPr>
          </a:p>
        </p:txBody>
      </p:sp>
    </p:spTree>
    <p:extLst>
      <p:ext uri="{BB962C8B-B14F-4D97-AF65-F5344CB8AC3E}">
        <p14:creationId xmlns:p14="http://schemas.microsoft.com/office/powerpoint/2010/main" val="159696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9669"/>
            <a:ext cx="7886700" cy="994172"/>
          </a:xfrm>
        </p:spPr>
        <p:txBody>
          <a:bodyPr>
            <a:normAutofit/>
          </a:bodyPr>
          <a:lstStyle/>
          <a:p>
            <a:r>
              <a:rPr lang="en-GB" sz="2400" b="1" dirty="0">
                <a:solidFill>
                  <a:srgbClr val="015EA4"/>
                </a:solidFill>
                <a:latin typeface="Arial" panose="020B0604020202020204" pitchFamily="34" charset="0"/>
                <a:cs typeface="Arial" panose="020B0604020202020204" pitchFamily="34" charset="0"/>
              </a:rPr>
              <a:t>CMAST Strategic Priorities &amp; </a:t>
            </a:r>
            <a:br>
              <a:rPr lang="en-GB" sz="2400" b="1" dirty="0">
                <a:solidFill>
                  <a:srgbClr val="015EA4"/>
                </a:solidFill>
                <a:latin typeface="Arial" panose="020B0604020202020204" pitchFamily="34" charset="0"/>
                <a:cs typeface="Arial" panose="020B0604020202020204" pitchFamily="34" charset="0"/>
              </a:rPr>
            </a:br>
            <a:r>
              <a:rPr lang="en-GB" sz="2400" b="1" dirty="0">
                <a:solidFill>
                  <a:srgbClr val="015EA4"/>
                </a:solidFill>
                <a:latin typeface="Arial" panose="020B0604020202020204" pitchFamily="34" charset="0"/>
                <a:cs typeface="Arial" panose="020B0604020202020204" pitchFamily="34" charset="0"/>
              </a:rPr>
              <a:t>Programmes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5025" y="381397"/>
            <a:ext cx="2762250" cy="920750"/>
          </a:xfrm>
          <a:prstGeom prst="rect">
            <a:avLst/>
          </a:prstGeom>
        </p:spPr>
      </p:pic>
      <p:pic>
        <p:nvPicPr>
          <p:cNvPr id="6" name="Picture 5">
            <a:extLst>
              <a:ext uri="{FF2B5EF4-FFF2-40B4-BE49-F238E27FC236}">
                <a16:creationId xmlns:a16="http://schemas.microsoft.com/office/drawing/2014/main" id="{4B210095-0CB9-A0C6-CE72-C2CB7E397EC1}"/>
              </a:ext>
            </a:extLst>
          </p:cNvPr>
          <p:cNvPicPr>
            <a:picLocks noChangeAspect="1"/>
          </p:cNvPicPr>
          <p:nvPr/>
        </p:nvPicPr>
        <p:blipFill rotWithShape="1">
          <a:blip r:embed="rId3"/>
          <a:srcRect l="13056" t="26744" r="18889" b="27556"/>
          <a:stretch/>
        </p:blipFill>
        <p:spPr>
          <a:xfrm>
            <a:off x="691515" y="1369854"/>
            <a:ext cx="7534298" cy="3162141"/>
          </a:xfrm>
          <a:prstGeom prst="rect">
            <a:avLst/>
          </a:prstGeom>
        </p:spPr>
      </p:pic>
    </p:spTree>
    <p:extLst>
      <p:ext uri="{BB962C8B-B14F-4D97-AF65-F5344CB8AC3E}">
        <p14:creationId xmlns:p14="http://schemas.microsoft.com/office/powerpoint/2010/main" val="2808043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64198-66A1-0F30-1AD8-7EE000FF7A1F}"/>
              </a:ext>
            </a:extLst>
          </p:cNvPr>
          <p:cNvSpPr>
            <a:spLocks noGrp="1"/>
          </p:cNvSpPr>
          <p:nvPr>
            <p:ph type="title"/>
          </p:nvPr>
        </p:nvSpPr>
        <p:spPr>
          <a:xfrm>
            <a:off x="181835" y="205052"/>
            <a:ext cx="6660842" cy="581247"/>
          </a:xfrm>
        </p:spPr>
        <p:txBody>
          <a:bodyPr>
            <a:normAutofit/>
          </a:bodyPr>
          <a:lstStyle/>
          <a:p>
            <a:pPr>
              <a:lnSpc>
                <a:spcPct val="100000"/>
              </a:lnSpc>
            </a:pPr>
            <a:r>
              <a:rPr lang="en-GB" sz="2100" dirty="0"/>
              <a:t>We are one of the most challenged regions</a:t>
            </a:r>
            <a:endParaRPr lang="en-GB" sz="2100" dirty="0">
              <a:solidFill>
                <a:schemeClr val="accent1"/>
              </a:solidFill>
            </a:endParaRPr>
          </a:p>
        </p:txBody>
      </p:sp>
      <p:cxnSp>
        <p:nvCxnSpPr>
          <p:cNvPr id="7" name="Straight Connector 6">
            <a:extLst>
              <a:ext uri="{FF2B5EF4-FFF2-40B4-BE49-F238E27FC236}">
                <a16:creationId xmlns:a16="http://schemas.microsoft.com/office/drawing/2014/main" id="{58F53807-B890-A925-544E-CC7526C380B4}"/>
              </a:ext>
            </a:extLst>
          </p:cNvPr>
          <p:cNvCxnSpPr>
            <a:cxnSpLocks/>
          </p:cNvCxnSpPr>
          <p:nvPr/>
        </p:nvCxnSpPr>
        <p:spPr>
          <a:xfrm>
            <a:off x="181835" y="668182"/>
            <a:ext cx="552184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pic>
        <p:nvPicPr>
          <p:cNvPr id="10" name="Content Placeholder 4">
            <a:extLst>
              <a:ext uri="{FF2B5EF4-FFF2-40B4-BE49-F238E27FC236}">
                <a16:creationId xmlns:a16="http://schemas.microsoft.com/office/drawing/2014/main" id="{71DD1524-B781-6CBB-1360-0CC0B2F401EF}"/>
              </a:ext>
            </a:extLst>
          </p:cNvPr>
          <p:cNvPicPr>
            <a:picLocks noChangeAspect="1"/>
          </p:cNvPicPr>
          <p:nvPr/>
        </p:nvPicPr>
        <p:blipFill rotWithShape="1">
          <a:blip r:embed="rId3"/>
          <a:srcRect l="33188" t="20037" r="38821" b="35337"/>
          <a:stretch/>
        </p:blipFill>
        <p:spPr>
          <a:xfrm>
            <a:off x="329266" y="1282720"/>
            <a:ext cx="8368466" cy="3291710"/>
          </a:xfrm>
          <a:prstGeom prst="rect">
            <a:avLst/>
          </a:prstGeom>
          <a:ln>
            <a:solidFill>
              <a:schemeClr val="tx1"/>
            </a:solidFill>
          </a:ln>
        </p:spPr>
      </p:pic>
    </p:spTree>
    <p:extLst>
      <p:ext uri="{BB962C8B-B14F-4D97-AF65-F5344CB8AC3E}">
        <p14:creationId xmlns:p14="http://schemas.microsoft.com/office/powerpoint/2010/main" val="1970444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64198-66A1-0F30-1AD8-7EE000FF7A1F}"/>
              </a:ext>
            </a:extLst>
          </p:cNvPr>
          <p:cNvSpPr>
            <a:spLocks noGrp="1"/>
          </p:cNvSpPr>
          <p:nvPr>
            <p:ph type="title"/>
          </p:nvPr>
        </p:nvSpPr>
        <p:spPr>
          <a:xfrm>
            <a:off x="181835" y="205052"/>
            <a:ext cx="6660842" cy="581247"/>
          </a:xfrm>
        </p:spPr>
        <p:txBody>
          <a:bodyPr>
            <a:normAutofit/>
          </a:bodyPr>
          <a:lstStyle/>
          <a:p>
            <a:pPr>
              <a:lnSpc>
                <a:spcPct val="100000"/>
              </a:lnSpc>
            </a:pPr>
            <a:r>
              <a:rPr lang="en-GB" sz="2100" dirty="0"/>
              <a:t>We set out 3 clear goals for elective recovery</a:t>
            </a:r>
            <a:endParaRPr lang="en-GB" sz="2100" dirty="0">
              <a:solidFill>
                <a:schemeClr val="accent1"/>
              </a:solidFill>
            </a:endParaRPr>
          </a:p>
        </p:txBody>
      </p:sp>
      <p:cxnSp>
        <p:nvCxnSpPr>
          <p:cNvPr id="7" name="Straight Connector 6">
            <a:extLst>
              <a:ext uri="{FF2B5EF4-FFF2-40B4-BE49-F238E27FC236}">
                <a16:creationId xmlns:a16="http://schemas.microsoft.com/office/drawing/2014/main" id="{58F53807-B890-A925-544E-CC7526C380B4}"/>
              </a:ext>
            </a:extLst>
          </p:cNvPr>
          <p:cNvCxnSpPr>
            <a:cxnSpLocks/>
          </p:cNvCxnSpPr>
          <p:nvPr/>
        </p:nvCxnSpPr>
        <p:spPr>
          <a:xfrm>
            <a:off x="181835" y="668182"/>
            <a:ext cx="552184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Rectangle 18">
            <a:extLst>
              <a:ext uri="{FF2B5EF4-FFF2-40B4-BE49-F238E27FC236}">
                <a16:creationId xmlns:a16="http://schemas.microsoft.com/office/drawing/2014/main" id="{24AF3401-41AA-1056-0C19-3E1C852CEFE1}"/>
              </a:ext>
            </a:extLst>
          </p:cNvPr>
          <p:cNvSpPr>
            <a:spLocks noChangeArrowheads="1"/>
          </p:cNvSpPr>
          <p:nvPr>
            <p:custDataLst>
              <p:tags r:id="rId1"/>
            </p:custDataLst>
          </p:nvPr>
        </p:nvSpPr>
        <p:spPr bwMode="auto">
          <a:xfrm>
            <a:off x="475444" y="3053077"/>
            <a:ext cx="2809076" cy="115520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62308" tIns="62308" rIns="62308" bIns="62308"/>
          <a:lstStyle>
            <a:lvl1pPr>
              <a:spcBef>
                <a:spcPct val="40000"/>
              </a:spcBef>
              <a:tabLst>
                <a:tab pos="542925" algn="l"/>
              </a:tabLst>
              <a:defRPr sz="1000" b="1">
                <a:solidFill>
                  <a:schemeClr val="tx2"/>
                </a:solidFill>
                <a:latin typeface="Univers 45 Light" pitchFamily="2" charset="0"/>
              </a:defRPr>
            </a:lvl1pPr>
            <a:lvl2pPr marL="180975" indent="-179388">
              <a:spcBef>
                <a:spcPct val="40000"/>
              </a:spcBef>
              <a:buClr>
                <a:schemeClr val="tx2"/>
              </a:buClr>
              <a:buSzPct val="85000"/>
              <a:buFont typeface="Wingdings" panose="05000000000000000000" pitchFamily="2" charset="2"/>
              <a:buChar char="l"/>
              <a:tabLst>
                <a:tab pos="542925" algn="l"/>
              </a:tabLst>
              <a:defRPr sz="1000">
                <a:solidFill>
                  <a:schemeClr val="tx1"/>
                </a:solidFill>
                <a:latin typeface="Univers 45 Light" pitchFamily="2" charset="0"/>
              </a:defRPr>
            </a:lvl2pPr>
            <a:lvl3pPr marL="1143000" indent="-228600">
              <a:spcBef>
                <a:spcPct val="40000"/>
              </a:spcBef>
              <a:buClr>
                <a:schemeClr val="tx2"/>
              </a:buClr>
              <a:buSzPct val="85000"/>
              <a:buFont typeface="Symbol" panose="05050102010706020507" pitchFamily="18" charset="2"/>
              <a:buChar char="-"/>
              <a:tabLst>
                <a:tab pos="542925" algn="l"/>
              </a:tabLst>
              <a:defRPr sz="1000">
                <a:solidFill>
                  <a:schemeClr val="tx1"/>
                </a:solidFill>
                <a:latin typeface="Univers 45 Light" pitchFamily="2" charset="0"/>
              </a:defRPr>
            </a:lvl3pPr>
            <a:lvl4pPr marL="1600200" indent="-228600">
              <a:spcBef>
                <a:spcPct val="40000"/>
              </a:spcBef>
              <a:buClr>
                <a:schemeClr val="tx2"/>
              </a:buClr>
              <a:buSzPct val="85000"/>
              <a:buFont typeface="Wingdings" panose="05000000000000000000" pitchFamily="2" charset="2"/>
              <a:buChar char="l"/>
              <a:tabLst>
                <a:tab pos="542925" algn="l"/>
              </a:tabLst>
              <a:defRPr sz="1000">
                <a:solidFill>
                  <a:schemeClr val="tx1"/>
                </a:solidFill>
                <a:latin typeface="Univers 45 Light" pitchFamily="2" charset="0"/>
              </a:defRPr>
            </a:lvl4pPr>
            <a:lvl5pPr marL="2057400" indent="-228600">
              <a:spcBef>
                <a:spcPct val="40000"/>
              </a:spcBef>
              <a:buClr>
                <a:schemeClr val="tx2"/>
              </a:buClr>
              <a:buSzPct val="85000"/>
              <a:buFont typeface="Symbol" panose="05050102010706020507" pitchFamily="18" charset="2"/>
              <a:buChar char="-"/>
              <a:tabLst>
                <a:tab pos="542925" algn="l"/>
              </a:tabLst>
              <a:defRPr sz="1000">
                <a:solidFill>
                  <a:schemeClr val="tx1"/>
                </a:solidFill>
                <a:latin typeface="Univers 45 Light" pitchFamily="2" charset="0"/>
              </a:defRPr>
            </a:lvl5pPr>
            <a:lvl6pPr marL="2514600" indent="-228600" eaLnBrk="0" fontAlgn="base" hangingPunct="0">
              <a:spcBef>
                <a:spcPct val="40000"/>
              </a:spcBef>
              <a:spcAft>
                <a:spcPct val="0"/>
              </a:spcAft>
              <a:buClr>
                <a:schemeClr val="tx2"/>
              </a:buClr>
              <a:buSzPct val="85000"/>
              <a:buFont typeface="Symbol" panose="05050102010706020507" pitchFamily="18" charset="2"/>
              <a:buChar char="-"/>
              <a:tabLst>
                <a:tab pos="542925" algn="l"/>
              </a:tabLst>
              <a:defRPr sz="1000">
                <a:solidFill>
                  <a:schemeClr val="tx1"/>
                </a:solidFill>
                <a:latin typeface="Univers 45 Light" pitchFamily="2" charset="0"/>
              </a:defRPr>
            </a:lvl6pPr>
            <a:lvl7pPr marL="2971800" indent="-228600" eaLnBrk="0" fontAlgn="base" hangingPunct="0">
              <a:spcBef>
                <a:spcPct val="40000"/>
              </a:spcBef>
              <a:spcAft>
                <a:spcPct val="0"/>
              </a:spcAft>
              <a:buClr>
                <a:schemeClr val="tx2"/>
              </a:buClr>
              <a:buSzPct val="85000"/>
              <a:buFont typeface="Symbol" panose="05050102010706020507" pitchFamily="18" charset="2"/>
              <a:buChar char="-"/>
              <a:tabLst>
                <a:tab pos="542925" algn="l"/>
              </a:tabLst>
              <a:defRPr sz="1000">
                <a:solidFill>
                  <a:schemeClr val="tx1"/>
                </a:solidFill>
                <a:latin typeface="Univers 45 Light" pitchFamily="2" charset="0"/>
              </a:defRPr>
            </a:lvl7pPr>
            <a:lvl8pPr marL="3429000" indent="-228600" eaLnBrk="0" fontAlgn="base" hangingPunct="0">
              <a:spcBef>
                <a:spcPct val="40000"/>
              </a:spcBef>
              <a:spcAft>
                <a:spcPct val="0"/>
              </a:spcAft>
              <a:buClr>
                <a:schemeClr val="tx2"/>
              </a:buClr>
              <a:buSzPct val="85000"/>
              <a:buFont typeface="Symbol" panose="05050102010706020507" pitchFamily="18" charset="2"/>
              <a:buChar char="-"/>
              <a:tabLst>
                <a:tab pos="542925" algn="l"/>
              </a:tabLst>
              <a:defRPr sz="1000">
                <a:solidFill>
                  <a:schemeClr val="tx1"/>
                </a:solidFill>
                <a:latin typeface="Univers 45 Light" pitchFamily="2" charset="0"/>
              </a:defRPr>
            </a:lvl8pPr>
            <a:lvl9pPr marL="3886200" indent="-228600" eaLnBrk="0" fontAlgn="base" hangingPunct="0">
              <a:spcBef>
                <a:spcPct val="40000"/>
              </a:spcBef>
              <a:spcAft>
                <a:spcPct val="0"/>
              </a:spcAft>
              <a:buClr>
                <a:schemeClr val="tx2"/>
              </a:buClr>
              <a:buSzPct val="85000"/>
              <a:buFont typeface="Symbol" panose="05050102010706020507" pitchFamily="18" charset="2"/>
              <a:buChar char="-"/>
              <a:tabLst>
                <a:tab pos="542925" algn="l"/>
              </a:tabLst>
              <a:defRPr sz="1000">
                <a:solidFill>
                  <a:schemeClr val="tx1"/>
                </a:solidFill>
                <a:latin typeface="Univers 45 Light" pitchFamily="2" charset="0"/>
              </a:defRPr>
            </a:lvl9pPr>
          </a:lstStyle>
          <a:p>
            <a:pPr defTabSz="685800">
              <a:tabLst>
                <a:tab pos="407194" algn="l"/>
              </a:tabLst>
              <a:defRPr/>
            </a:pPr>
            <a:r>
              <a:rPr lang="en-GB" altLang="en-US" sz="1500" dirty="0">
                <a:solidFill>
                  <a:srgbClr val="015EA4"/>
                </a:solidFill>
                <a:latin typeface="Arial"/>
              </a:rPr>
              <a:t>Goal 2: System Productivity &amp; Resources</a:t>
            </a:r>
          </a:p>
          <a:p>
            <a:pPr marL="128588" indent="-128588" defTabSz="685800">
              <a:spcBef>
                <a:spcPts val="225"/>
              </a:spcBef>
              <a:buFont typeface="Arial" panose="020B0604020202020204" pitchFamily="34" charset="0"/>
              <a:buChar char="•"/>
              <a:tabLst>
                <a:tab pos="407194" algn="l"/>
              </a:tabLst>
              <a:defRPr/>
            </a:pPr>
            <a:r>
              <a:rPr lang="en-GB" altLang="en-US" sz="1500" b="0" dirty="0">
                <a:solidFill>
                  <a:srgbClr val="000000"/>
                </a:solidFill>
                <a:latin typeface="Arial" panose="020B0604020202020204" pitchFamily="34" charset="0"/>
                <a:cs typeface="Arial" panose="020B0604020202020204" pitchFamily="34" charset="0"/>
              </a:rPr>
              <a:t>ERF delivery</a:t>
            </a:r>
          </a:p>
          <a:p>
            <a:pPr marL="128588" indent="-128588" defTabSz="685800">
              <a:spcBef>
                <a:spcPts val="225"/>
              </a:spcBef>
              <a:buFont typeface="Arial" panose="020B0604020202020204" pitchFamily="34" charset="0"/>
              <a:buChar char="•"/>
              <a:tabLst>
                <a:tab pos="407194" algn="l"/>
              </a:tabLst>
              <a:defRPr/>
            </a:pPr>
            <a:r>
              <a:rPr lang="en-GB" altLang="en-US" sz="1500" b="0" dirty="0">
                <a:solidFill>
                  <a:srgbClr val="000000"/>
                </a:solidFill>
                <a:latin typeface="Arial" panose="020B0604020202020204" pitchFamily="34" charset="0"/>
                <a:cs typeface="Arial" panose="020B0604020202020204" pitchFamily="34" charset="0"/>
              </a:rPr>
              <a:t>Theatre utilisation </a:t>
            </a:r>
          </a:p>
          <a:p>
            <a:pPr marL="128588" indent="-128588" defTabSz="685800">
              <a:spcBef>
                <a:spcPts val="225"/>
              </a:spcBef>
              <a:buFont typeface="Arial" panose="020B0604020202020204" pitchFamily="34" charset="0"/>
              <a:buChar char="•"/>
              <a:tabLst>
                <a:tab pos="407194" algn="l"/>
              </a:tabLst>
              <a:defRPr/>
            </a:pPr>
            <a:r>
              <a:rPr lang="en-GB" altLang="en-US" sz="1500" b="0" dirty="0">
                <a:solidFill>
                  <a:srgbClr val="000000"/>
                </a:solidFill>
                <a:latin typeface="Arial" panose="020B0604020202020204" pitchFamily="34" charset="0"/>
                <a:cs typeface="Arial" panose="020B0604020202020204" pitchFamily="34" charset="0"/>
              </a:rPr>
              <a:t>Elective hubs and cold site utilisation</a:t>
            </a:r>
          </a:p>
        </p:txBody>
      </p:sp>
      <p:sp>
        <p:nvSpPr>
          <p:cNvPr id="4" name="Rectangle 19">
            <a:extLst>
              <a:ext uri="{FF2B5EF4-FFF2-40B4-BE49-F238E27FC236}">
                <a16:creationId xmlns:a16="http://schemas.microsoft.com/office/drawing/2014/main" id="{606074CB-C58C-BEE1-6238-87D13EF88AB8}"/>
              </a:ext>
            </a:extLst>
          </p:cNvPr>
          <p:cNvSpPr>
            <a:spLocks noChangeArrowheads="1"/>
          </p:cNvSpPr>
          <p:nvPr>
            <p:custDataLst>
              <p:tags r:id="rId2"/>
            </p:custDataLst>
          </p:nvPr>
        </p:nvSpPr>
        <p:spPr bwMode="auto">
          <a:xfrm>
            <a:off x="834167" y="1050095"/>
            <a:ext cx="5287689" cy="10799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62308" tIns="62308" rIns="62308" bIns="62308">
            <a:spAutoFit/>
          </a:bodyPr>
          <a:lstStyle>
            <a:lvl1pPr>
              <a:spcBef>
                <a:spcPct val="40000"/>
              </a:spcBef>
              <a:tabLst>
                <a:tab pos="542925" algn="l"/>
              </a:tabLst>
              <a:defRPr sz="1000" b="1">
                <a:solidFill>
                  <a:schemeClr val="tx2"/>
                </a:solidFill>
                <a:latin typeface="Univers 45 Light" pitchFamily="2" charset="0"/>
              </a:defRPr>
            </a:lvl1pPr>
            <a:lvl2pPr marL="180975" indent="-179388">
              <a:spcBef>
                <a:spcPct val="40000"/>
              </a:spcBef>
              <a:buClr>
                <a:schemeClr val="tx2"/>
              </a:buClr>
              <a:buSzPct val="85000"/>
              <a:buFont typeface="Wingdings" panose="05000000000000000000" pitchFamily="2" charset="2"/>
              <a:buChar char="l"/>
              <a:tabLst>
                <a:tab pos="542925" algn="l"/>
              </a:tabLst>
              <a:defRPr sz="1000">
                <a:solidFill>
                  <a:schemeClr val="tx1"/>
                </a:solidFill>
                <a:latin typeface="Univers 45 Light" pitchFamily="2" charset="0"/>
              </a:defRPr>
            </a:lvl2pPr>
            <a:lvl3pPr marL="361950" indent="-179388">
              <a:spcBef>
                <a:spcPct val="40000"/>
              </a:spcBef>
              <a:buClr>
                <a:schemeClr val="tx2"/>
              </a:buClr>
              <a:buSzPct val="85000"/>
              <a:buFont typeface="Symbol" panose="05050102010706020507" pitchFamily="18" charset="2"/>
              <a:buChar char="-"/>
              <a:tabLst>
                <a:tab pos="542925" algn="l"/>
              </a:tabLst>
              <a:defRPr sz="1000">
                <a:solidFill>
                  <a:schemeClr val="tx1"/>
                </a:solidFill>
                <a:latin typeface="Univers 45 Light" pitchFamily="2" charset="0"/>
              </a:defRPr>
            </a:lvl3pPr>
            <a:lvl4pPr marL="1600200" indent="-228600">
              <a:spcBef>
                <a:spcPct val="40000"/>
              </a:spcBef>
              <a:buClr>
                <a:schemeClr val="tx2"/>
              </a:buClr>
              <a:buSzPct val="85000"/>
              <a:buFont typeface="Wingdings" panose="05000000000000000000" pitchFamily="2" charset="2"/>
              <a:buChar char="l"/>
              <a:tabLst>
                <a:tab pos="542925" algn="l"/>
              </a:tabLst>
              <a:defRPr sz="1000">
                <a:solidFill>
                  <a:schemeClr val="tx1"/>
                </a:solidFill>
                <a:latin typeface="Univers 45 Light" pitchFamily="2" charset="0"/>
              </a:defRPr>
            </a:lvl4pPr>
            <a:lvl5pPr marL="2057400" indent="-228600">
              <a:spcBef>
                <a:spcPct val="40000"/>
              </a:spcBef>
              <a:buClr>
                <a:schemeClr val="tx2"/>
              </a:buClr>
              <a:buSzPct val="85000"/>
              <a:buFont typeface="Symbol" panose="05050102010706020507" pitchFamily="18" charset="2"/>
              <a:buChar char="-"/>
              <a:tabLst>
                <a:tab pos="542925" algn="l"/>
              </a:tabLst>
              <a:defRPr sz="1000">
                <a:solidFill>
                  <a:schemeClr val="tx1"/>
                </a:solidFill>
                <a:latin typeface="Univers 45 Light" pitchFamily="2" charset="0"/>
              </a:defRPr>
            </a:lvl5pPr>
            <a:lvl6pPr marL="2514600" indent="-228600" eaLnBrk="0" fontAlgn="base" hangingPunct="0">
              <a:spcBef>
                <a:spcPct val="40000"/>
              </a:spcBef>
              <a:spcAft>
                <a:spcPct val="0"/>
              </a:spcAft>
              <a:buClr>
                <a:schemeClr val="tx2"/>
              </a:buClr>
              <a:buSzPct val="85000"/>
              <a:buFont typeface="Symbol" panose="05050102010706020507" pitchFamily="18" charset="2"/>
              <a:buChar char="-"/>
              <a:tabLst>
                <a:tab pos="542925" algn="l"/>
              </a:tabLst>
              <a:defRPr sz="1000">
                <a:solidFill>
                  <a:schemeClr val="tx1"/>
                </a:solidFill>
                <a:latin typeface="Univers 45 Light" pitchFamily="2" charset="0"/>
              </a:defRPr>
            </a:lvl6pPr>
            <a:lvl7pPr marL="2971800" indent="-228600" eaLnBrk="0" fontAlgn="base" hangingPunct="0">
              <a:spcBef>
                <a:spcPct val="40000"/>
              </a:spcBef>
              <a:spcAft>
                <a:spcPct val="0"/>
              </a:spcAft>
              <a:buClr>
                <a:schemeClr val="tx2"/>
              </a:buClr>
              <a:buSzPct val="85000"/>
              <a:buFont typeface="Symbol" panose="05050102010706020507" pitchFamily="18" charset="2"/>
              <a:buChar char="-"/>
              <a:tabLst>
                <a:tab pos="542925" algn="l"/>
              </a:tabLst>
              <a:defRPr sz="1000">
                <a:solidFill>
                  <a:schemeClr val="tx1"/>
                </a:solidFill>
                <a:latin typeface="Univers 45 Light" pitchFamily="2" charset="0"/>
              </a:defRPr>
            </a:lvl7pPr>
            <a:lvl8pPr marL="3429000" indent="-228600" eaLnBrk="0" fontAlgn="base" hangingPunct="0">
              <a:spcBef>
                <a:spcPct val="40000"/>
              </a:spcBef>
              <a:spcAft>
                <a:spcPct val="0"/>
              </a:spcAft>
              <a:buClr>
                <a:schemeClr val="tx2"/>
              </a:buClr>
              <a:buSzPct val="85000"/>
              <a:buFont typeface="Symbol" panose="05050102010706020507" pitchFamily="18" charset="2"/>
              <a:buChar char="-"/>
              <a:tabLst>
                <a:tab pos="542925" algn="l"/>
              </a:tabLst>
              <a:defRPr sz="1000">
                <a:solidFill>
                  <a:schemeClr val="tx1"/>
                </a:solidFill>
                <a:latin typeface="Univers 45 Light" pitchFamily="2" charset="0"/>
              </a:defRPr>
            </a:lvl8pPr>
            <a:lvl9pPr marL="3886200" indent="-228600" eaLnBrk="0" fontAlgn="base" hangingPunct="0">
              <a:spcBef>
                <a:spcPct val="40000"/>
              </a:spcBef>
              <a:spcAft>
                <a:spcPct val="0"/>
              </a:spcAft>
              <a:buClr>
                <a:schemeClr val="tx2"/>
              </a:buClr>
              <a:buSzPct val="85000"/>
              <a:buFont typeface="Symbol" panose="05050102010706020507" pitchFamily="18" charset="2"/>
              <a:buChar char="-"/>
              <a:tabLst>
                <a:tab pos="542925" algn="l"/>
              </a:tabLst>
              <a:defRPr sz="1000">
                <a:solidFill>
                  <a:schemeClr val="tx1"/>
                </a:solidFill>
                <a:latin typeface="Univers 45 Light" pitchFamily="2" charset="0"/>
              </a:defRPr>
            </a:lvl9pPr>
          </a:lstStyle>
          <a:p>
            <a:pPr defTabSz="685800">
              <a:tabLst>
                <a:tab pos="407194" algn="l"/>
              </a:tabLst>
              <a:defRPr/>
            </a:pPr>
            <a:r>
              <a:rPr lang="en-GB" altLang="en-US" sz="1500" dirty="0">
                <a:solidFill>
                  <a:srgbClr val="015EA4"/>
                </a:solidFill>
                <a:latin typeface="Arial"/>
              </a:rPr>
              <a:t>Goal 1: Waiting Lists Management &amp; Elective Recovery</a:t>
            </a:r>
          </a:p>
          <a:p>
            <a:pPr marL="128588" indent="-128588" defTabSz="685800">
              <a:spcBef>
                <a:spcPts val="225"/>
              </a:spcBef>
              <a:buFont typeface="Arial" panose="020B0604020202020204" pitchFamily="34" charset="0"/>
              <a:buChar char="•"/>
              <a:tabLst>
                <a:tab pos="407194" algn="l"/>
              </a:tabLst>
              <a:defRPr/>
            </a:pPr>
            <a:r>
              <a:rPr lang="en-GB" altLang="en-US" sz="1500" b="0" dirty="0">
                <a:solidFill>
                  <a:srgbClr val="000000"/>
                </a:solidFill>
                <a:latin typeface="Arial" panose="020B0604020202020204" pitchFamily="34" charset="0"/>
                <a:cs typeface="Arial" panose="020B0604020202020204" pitchFamily="34" charset="0"/>
              </a:rPr>
              <a:t>Reducing long waits</a:t>
            </a:r>
          </a:p>
          <a:p>
            <a:pPr marL="128588" indent="-128588" defTabSz="685800">
              <a:spcBef>
                <a:spcPts val="225"/>
              </a:spcBef>
              <a:buFont typeface="Arial" panose="020B0604020202020204" pitchFamily="34" charset="0"/>
              <a:buChar char="•"/>
              <a:tabLst>
                <a:tab pos="407194" algn="l"/>
              </a:tabLst>
              <a:defRPr/>
            </a:pPr>
            <a:r>
              <a:rPr lang="en-GB" altLang="en-US" sz="1500" b="0" dirty="0">
                <a:solidFill>
                  <a:srgbClr val="000000"/>
                </a:solidFill>
                <a:latin typeface="Arial" panose="020B0604020202020204" pitchFamily="34" charset="0"/>
                <a:cs typeface="Arial" panose="020B0604020202020204" pitchFamily="34" charset="0"/>
              </a:rPr>
              <a:t>Restoring activity levels</a:t>
            </a:r>
          </a:p>
          <a:p>
            <a:pPr marL="128588" indent="-128588" defTabSz="685800">
              <a:spcBef>
                <a:spcPts val="225"/>
              </a:spcBef>
              <a:buFont typeface="Arial" panose="020B0604020202020204" pitchFamily="34" charset="0"/>
              <a:buChar char="•"/>
              <a:tabLst>
                <a:tab pos="407194" algn="l"/>
              </a:tabLst>
              <a:defRPr/>
            </a:pPr>
            <a:endParaRPr lang="en-GB" altLang="en-US" sz="1200" b="0" dirty="0">
              <a:solidFill>
                <a:srgbClr val="000000"/>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B3983FC6-6C01-9B89-5495-1406E35CDBB2}"/>
              </a:ext>
            </a:extLst>
          </p:cNvPr>
          <p:cNvGrpSpPr/>
          <p:nvPr/>
        </p:nvGrpSpPr>
        <p:grpSpPr>
          <a:xfrm>
            <a:off x="3289639" y="1788950"/>
            <a:ext cx="2719904" cy="2582169"/>
            <a:chOff x="4658085" y="2358350"/>
            <a:chExt cx="2875830" cy="2730199"/>
          </a:xfrm>
        </p:grpSpPr>
        <p:grpSp>
          <p:nvGrpSpPr>
            <p:cNvPr id="6" name="Group 5">
              <a:extLst>
                <a:ext uri="{FF2B5EF4-FFF2-40B4-BE49-F238E27FC236}">
                  <a16:creationId xmlns:a16="http://schemas.microsoft.com/office/drawing/2014/main" id="{D669E5C2-D9A9-A910-F6C9-92966E1BDE4B}"/>
                </a:ext>
              </a:extLst>
            </p:cNvPr>
            <p:cNvGrpSpPr/>
            <p:nvPr/>
          </p:nvGrpSpPr>
          <p:grpSpPr>
            <a:xfrm>
              <a:off x="4658085" y="2358350"/>
              <a:ext cx="2875830" cy="2730199"/>
              <a:chOff x="4658085" y="1456918"/>
              <a:chExt cx="2875830" cy="2730199"/>
            </a:xfrm>
          </p:grpSpPr>
          <p:sp>
            <p:nvSpPr>
              <p:cNvPr id="41" name="Freeform: Shape 40">
                <a:extLst>
                  <a:ext uri="{FF2B5EF4-FFF2-40B4-BE49-F238E27FC236}">
                    <a16:creationId xmlns:a16="http://schemas.microsoft.com/office/drawing/2014/main" id="{F49C7AD6-051D-9E2D-3ED4-BC7269E10773}"/>
                  </a:ext>
                </a:extLst>
              </p:cNvPr>
              <p:cNvSpPr>
                <a:spLocks/>
              </p:cNvSpPr>
              <p:nvPr/>
            </p:nvSpPr>
            <p:spPr bwMode="auto">
              <a:xfrm rot="19800000" flipV="1">
                <a:off x="6169682" y="2101199"/>
                <a:ext cx="774029" cy="868276"/>
              </a:xfrm>
              <a:custGeom>
                <a:avLst/>
                <a:gdLst>
                  <a:gd name="connsiteX0" fmla="*/ 668666 w 988820"/>
                  <a:gd name="connsiteY0" fmla="*/ 1089280 h 1109220"/>
                  <a:gd name="connsiteX1" fmla="*/ 601864 w 988820"/>
                  <a:gd name="connsiteY1" fmla="*/ 1109220 h 1109220"/>
                  <a:gd name="connsiteX2" fmla="*/ 131044 w 988820"/>
                  <a:gd name="connsiteY2" fmla="*/ 1109220 h 1109220"/>
                  <a:gd name="connsiteX3" fmla="*/ 24579 w 988820"/>
                  <a:gd name="connsiteY3" fmla="*/ 1109220 h 1109220"/>
                  <a:gd name="connsiteX4" fmla="*/ 57936 w 988820"/>
                  <a:gd name="connsiteY4" fmla="*/ 1051507 h 1109220"/>
                  <a:gd name="connsiteX5" fmla="*/ 293346 w 988820"/>
                  <a:gd name="connsiteY5" fmla="*/ 644207 h 1109220"/>
                  <a:gd name="connsiteX6" fmla="*/ 293346 w 988820"/>
                  <a:gd name="connsiteY6" fmla="*/ 508266 h 1109220"/>
                  <a:gd name="connsiteX7" fmla="*/ 0 w 988820"/>
                  <a:gd name="connsiteY7" fmla="*/ 0 h 1109220"/>
                  <a:gd name="connsiteX8" fmla="*/ 60279 w 988820"/>
                  <a:gd name="connsiteY8" fmla="*/ 0 h 1109220"/>
                  <a:gd name="connsiteX9" fmla="*/ 577691 w 988820"/>
                  <a:gd name="connsiteY9" fmla="*/ 0 h 1109220"/>
                  <a:gd name="connsiteX10" fmla="*/ 695678 w 988820"/>
                  <a:gd name="connsiteY10" fmla="*/ 67970 h 1109220"/>
                  <a:gd name="connsiteX11" fmla="*/ 988820 w 988820"/>
                  <a:gd name="connsiteY11" fmla="*/ 575886 h 1109220"/>
                  <a:gd name="connsiteX12" fmla="*/ 978557 w 988820"/>
                  <a:gd name="connsiteY12" fmla="*/ 593643 h 1109220"/>
                  <a:gd name="connsiteX13" fmla="*/ 719851 w 988820"/>
                  <a:gd name="connsiteY13" fmla="*/ 1041249 h 1109220"/>
                  <a:gd name="connsiteX14" fmla="*/ 668666 w 988820"/>
                  <a:gd name="connsiteY14" fmla="*/ 1089280 h 1109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8820" h="1109220">
                    <a:moveTo>
                      <a:pt x="668666" y="1089280"/>
                    </a:moveTo>
                    <a:cubicBezTo>
                      <a:pt x="647324" y="1101590"/>
                      <a:pt x="623379" y="1109220"/>
                      <a:pt x="601864" y="1109220"/>
                    </a:cubicBezTo>
                    <a:cubicBezTo>
                      <a:pt x="601864" y="1109220"/>
                      <a:pt x="601864" y="1109220"/>
                      <a:pt x="131044" y="1109220"/>
                    </a:cubicBezTo>
                    <a:lnTo>
                      <a:pt x="24579" y="1109220"/>
                    </a:lnTo>
                    <a:lnTo>
                      <a:pt x="57936" y="1051507"/>
                    </a:lnTo>
                    <a:cubicBezTo>
                      <a:pt x="293346" y="644207"/>
                      <a:pt x="293346" y="644207"/>
                      <a:pt x="293346" y="644207"/>
                    </a:cubicBezTo>
                    <a:cubicBezTo>
                      <a:pt x="315555" y="606754"/>
                      <a:pt x="315555" y="545720"/>
                      <a:pt x="293346" y="508266"/>
                    </a:cubicBezTo>
                    <a:lnTo>
                      <a:pt x="0" y="0"/>
                    </a:lnTo>
                    <a:lnTo>
                      <a:pt x="60279" y="0"/>
                    </a:lnTo>
                    <a:cubicBezTo>
                      <a:pt x="198420" y="0"/>
                      <a:pt x="368438" y="0"/>
                      <a:pt x="577691" y="0"/>
                    </a:cubicBezTo>
                    <a:cubicBezTo>
                      <a:pt x="620721" y="0"/>
                      <a:pt x="673469" y="30517"/>
                      <a:pt x="695678" y="67970"/>
                    </a:cubicBezTo>
                    <a:lnTo>
                      <a:pt x="988820" y="575886"/>
                    </a:lnTo>
                    <a:lnTo>
                      <a:pt x="978557" y="593643"/>
                    </a:lnTo>
                    <a:cubicBezTo>
                      <a:pt x="909487" y="713146"/>
                      <a:pt x="824478" y="860227"/>
                      <a:pt x="719851" y="1041249"/>
                    </a:cubicBezTo>
                    <a:cubicBezTo>
                      <a:pt x="708746" y="1059976"/>
                      <a:pt x="690007" y="1076968"/>
                      <a:pt x="668666" y="1089280"/>
                    </a:cubicBezTo>
                    <a:close/>
                  </a:path>
                </a:pathLst>
              </a:custGeom>
              <a:gradFill flip="none" rotWithShape="1">
                <a:gsLst>
                  <a:gs pos="0">
                    <a:srgbClr val="5C2684"/>
                  </a:gs>
                  <a:gs pos="100000">
                    <a:srgbClr val="00A7B5"/>
                  </a:gs>
                </a:gsLst>
                <a:lin ang="16200000" scaled="1"/>
                <a:tileRect/>
              </a:gra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42" name="Freeform: Shape 41">
                <a:extLst>
                  <a:ext uri="{FF2B5EF4-FFF2-40B4-BE49-F238E27FC236}">
                    <a16:creationId xmlns:a16="http://schemas.microsoft.com/office/drawing/2014/main" id="{CD7AFC07-2236-C363-FBEE-22CB01FA7CDA}"/>
                  </a:ext>
                </a:extLst>
              </p:cNvPr>
              <p:cNvSpPr>
                <a:spLocks/>
              </p:cNvSpPr>
              <p:nvPr/>
            </p:nvSpPr>
            <p:spPr bwMode="auto">
              <a:xfrm rot="19800000" flipV="1">
                <a:off x="5105464" y="2143662"/>
                <a:ext cx="982827" cy="895186"/>
              </a:xfrm>
              <a:custGeom>
                <a:avLst/>
                <a:gdLst>
                  <a:gd name="connsiteX0" fmla="*/ 915130 w 1255558"/>
                  <a:gd name="connsiteY0" fmla="*/ 1123657 h 1143597"/>
                  <a:gd name="connsiteX1" fmla="*/ 848329 w 1255558"/>
                  <a:gd name="connsiteY1" fmla="*/ 1143597 h 1143597"/>
                  <a:gd name="connsiteX2" fmla="*/ 377509 w 1255558"/>
                  <a:gd name="connsiteY2" fmla="*/ 1143597 h 1143597"/>
                  <a:gd name="connsiteX3" fmla="*/ 309622 w 1255558"/>
                  <a:gd name="connsiteY3" fmla="*/ 1143597 h 1143597"/>
                  <a:gd name="connsiteX4" fmla="*/ 275363 w 1255558"/>
                  <a:gd name="connsiteY4" fmla="*/ 1084323 h 1143597"/>
                  <a:gd name="connsiteX5" fmla="*/ 16658 w 1255558"/>
                  <a:gd name="connsiteY5" fmla="*/ 636717 h 1143597"/>
                  <a:gd name="connsiteX6" fmla="*/ 16658 w 1255558"/>
                  <a:gd name="connsiteY6" fmla="*/ 500776 h 1143597"/>
                  <a:gd name="connsiteX7" fmla="*/ 252067 w 1255558"/>
                  <a:gd name="connsiteY7" fmla="*/ 92891 h 1143597"/>
                  <a:gd name="connsiteX8" fmla="*/ 305679 w 1255558"/>
                  <a:gd name="connsiteY8" fmla="*/ 0 h 1143597"/>
                  <a:gd name="connsiteX9" fmla="*/ 363429 w 1255558"/>
                  <a:gd name="connsiteY9" fmla="*/ 99918 h 1143597"/>
                  <a:gd name="connsiteX10" fmla="*/ 598839 w 1255558"/>
                  <a:gd name="connsiteY10" fmla="*/ 507218 h 1143597"/>
                  <a:gd name="connsiteX11" fmla="*/ 716826 w 1255558"/>
                  <a:gd name="connsiteY11" fmla="*/ 575187 h 1143597"/>
                  <a:gd name="connsiteX12" fmla="*/ 1234237 w 1255558"/>
                  <a:gd name="connsiteY12" fmla="*/ 575188 h 1143597"/>
                  <a:gd name="connsiteX13" fmla="*/ 1255558 w 1255558"/>
                  <a:gd name="connsiteY13" fmla="*/ 575188 h 1143597"/>
                  <a:gd name="connsiteX14" fmla="*/ 1225022 w 1255558"/>
                  <a:gd name="connsiteY14" fmla="*/ 628021 h 1143597"/>
                  <a:gd name="connsiteX15" fmla="*/ 966316 w 1255558"/>
                  <a:gd name="connsiteY15" fmla="*/ 1075627 h 1143597"/>
                  <a:gd name="connsiteX16" fmla="*/ 915130 w 1255558"/>
                  <a:gd name="connsiteY16" fmla="*/ 1123657 h 114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5558" h="1143597">
                    <a:moveTo>
                      <a:pt x="915130" y="1123657"/>
                    </a:moveTo>
                    <a:cubicBezTo>
                      <a:pt x="893789" y="1135968"/>
                      <a:pt x="869844" y="1143597"/>
                      <a:pt x="848329" y="1143597"/>
                    </a:cubicBezTo>
                    <a:cubicBezTo>
                      <a:pt x="848329" y="1143597"/>
                      <a:pt x="848329" y="1143597"/>
                      <a:pt x="377509" y="1143597"/>
                    </a:cubicBezTo>
                    <a:lnTo>
                      <a:pt x="309622" y="1143597"/>
                    </a:lnTo>
                    <a:lnTo>
                      <a:pt x="275363" y="1084323"/>
                    </a:lnTo>
                    <a:cubicBezTo>
                      <a:pt x="206293" y="964819"/>
                      <a:pt x="121284" y="817739"/>
                      <a:pt x="16658" y="636717"/>
                    </a:cubicBezTo>
                    <a:cubicBezTo>
                      <a:pt x="-5552" y="599264"/>
                      <a:pt x="-5553" y="538229"/>
                      <a:pt x="16658" y="500776"/>
                    </a:cubicBezTo>
                    <a:cubicBezTo>
                      <a:pt x="16658" y="500776"/>
                      <a:pt x="16658" y="500776"/>
                      <a:pt x="252067" y="92891"/>
                    </a:cubicBezTo>
                    <a:lnTo>
                      <a:pt x="305679" y="0"/>
                    </a:lnTo>
                    <a:lnTo>
                      <a:pt x="363429" y="99918"/>
                    </a:lnTo>
                    <a:cubicBezTo>
                      <a:pt x="598839" y="507218"/>
                      <a:pt x="598839" y="507218"/>
                      <a:pt x="598839" y="507218"/>
                    </a:cubicBezTo>
                    <a:cubicBezTo>
                      <a:pt x="619660" y="544670"/>
                      <a:pt x="673795" y="575188"/>
                      <a:pt x="716826" y="575187"/>
                    </a:cubicBezTo>
                    <a:cubicBezTo>
                      <a:pt x="926079" y="575187"/>
                      <a:pt x="1096097" y="575187"/>
                      <a:pt x="1234237" y="575188"/>
                    </a:cubicBezTo>
                    <a:lnTo>
                      <a:pt x="1255558" y="575188"/>
                    </a:lnTo>
                    <a:lnTo>
                      <a:pt x="1225022" y="628021"/>
                    </a:lnTo>
                    <a:cubicBezTo>
                      <a:pt x="1155952" y="747524"/>
                      <a:pt x="1070942" y="894604"/>
                      <a:pt x="966316" y="1075627"/>
                    </a:cubicBezTo>
                    <a:cubicBezTo>
                      <a:pt x="955211" y="1094353"/>
                      <a:pt x="936472" y="1111346"/>
                      <a:pt x="915130" y="1123657"/>
                    </a:cubicBezTo>
                    <a:close/>
                  </a:path>
                </a:pathLst>
              </a:custGeom>
              <a:gradFill flip="none" rotWithShape="1">
                <a:gsLst>
                  <a:gs pos="0">
                    <a:srgbClr val="5C2684"/>
                  </a:gs>
                  <a:gs pos="100000">
                    <a:srgbClr val="7DB956"/>
                  </a:gs>
                </a:gsLst>
                <a:lin ang="10800000" scaled="1"/>
                <a:tileRect/>
              </a:gra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43" name="Freeform: Shape 42">
                <a:extLst>
                  <a:ext uri="{FF2B5EF4-FFF2-40B4-BE49-F238E27FC236}">
                    <a16:creationId xmlns:a16="http://schemas.microsoft.com/office/drawing/2014/main" id="{0C69FF13-FFD1-D54C-3156-640A454FCF6D}"/>
                  </a:ext>
                </a:extLst>
              </p:cNvPr>
              <p:cNvSpPr>
                <a:spLocks/>
              </p:cNvSpPr>
              <p:nvPr/>
            </p:nvSpPr>
            <p:spPr bwMode="auto">
              <a:xfrm rot="19800000" flipV="1">
                <a:off x="5555753" y="2923348"/>
                <a:ext cx="944664" cy="830197"/>
              </a:xfrm>
              <a:custGeom>
                <a:avLst/>
                <a:gdLst>
                  <a:gd name="connsiteX0" fmla="*/ 1206806 w 1206806"/>
                  <a:gd name="connsiteY0" fmla="*/ 526542 h 1060574"/>
                  <a:gd name="connsiteX1" fmla="*/ 1139299 w 1206806"/>
                  <a:gd name="connsiteY1" fmla="*/ 526542 h 1060574"/>
                  <a:gd name="connsiteX2" fmla="*/ 668479 w 1206806"/>
                  <a:gd name="connsiteY2" fmla="*/ 526542 h 1060574"/>
                  <a:gd name="connsiteX3" fmla="*/ 550493 w 1206806"/>
                  <a:gd name="connsiteY3" fmla="*/ 594511 h 1060574"/>
                  <a:gd name="connsiteX4" fmla="*/ 291787 w 1206806"/>
                  <a:gd name="connsiteY4" fmla="*/ 1042760 h 1060574"/>
                  <a:gd name="connsiteX5" fmla="*/ 281506 w 1206806"/>
                  <a:gd name="connsiteY5" fmla="*/ 1060574 h 1060574"/>
                  <a:gd name="connsiteX6" fmla="*/ 275363 w 1206806"/>
                  <a:gd name="connsiteY6" fmla="*/ 1049946 h 1060574"/>
                  <a:gd name="connsiteX7" fmla="*/ 16658 w 1206806"/>
                  <a:gd name="connsiteY7" fmla="*/ 602340 h 1060574"/>
                  <a:gd name="connsiteX8" fmla="*/ 16658 w 1206806"/>
                  <a:gd name="connsiteY8" fmla="*/ 466399 h 1060574"/>
                  <a:gd name="connsiteX9" fmla="*/ 252067 w 1206806"/>
                  <a:gd name="connsiteY9" fmla="*/ 58514 h 1060574"/>
                  <a:gd name="connsiteX10" fmla="*/ 285838 w 1206806"/>
                  <a:gd name="connsiteY10" fmla="*/ 0 h 1060574"/>
                  <a:gd name="connsiteX11" fmla="*/ 306744 w 1206806"/>
                  <a:gd name="connsiteY11" fmla="*/ 0 h 1060574"/>
                  <a:gd name="connsiteX12" fmla="*/ 824156 w 1206806"/>
                  <a:gd name="connsiteY12" fmla="*/ 0 h 1060574"/>
                  <a:gd name="connsiteX13" fmla="*/ 942143 w 1206806"/>
                  <a:gd name="connsiteY13" fmla="*/ 67970 h 1060574"/>
                  <a:gd name="connsiteX14" fmla="*/ 1206806 w 1206806"/>
                  <a:gd name="connsiteY14" fmla="*/ 526542 h 106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06" h="1060574">
                    <a:moveTo>
                      <a:pt x="1206806" y="526542"/>
                    </a:moveTo>
                    <a:lnTo>
                      <a:pt x="1139299" y="526542"/>
                    </a:lnTo>
                    <a:cubicBezTo>
                      <a:pt x="668479" y="526542"/>
                      <a:pt x="668479" y="526542"/>
                      <a:pt x="668479" y="526542"/>
                    </a:cubicBezTo>
                    <a:cubicBezTo>
                      <a:pt x="625449" y="526542"/>
                      <a:pt x="571314" y="557059"/>
                      <a:pt x="550493" y="594511"/>
                    </a:cubicBezTo>
                    <a:cubicBezTo>
                      <a:pt x="445866" y="775794"/>
                      <a:pt x="360857" y="923086"/>
                      <a:pt x="291787" y="1042760"/>
                    </a:cubicBezTo>
                    <a:lnTo>
                      <a:pt x="281506" y="1060574"/>
                    </a:lnTo>
                    <a:lnTo>
                      <a:pt x="275363" y="1049946"/>
                    </a:lnTo>
                    <a:cubicBezTo>
                      <a:pt x="206293" y="930442"/>
                      <a:pt x="121284" y="783362"/>
                      <a:pt x="16658" y="602340"/>
                    </a:cubicBezTo>
                    <a:cubicBezTo>
                      <a:pt x="-5552" y="564887"/>
                      <a:pt x="-5553" y="503852"/>
                      <a:pt x="16658" y="466399"/>
                    </a:cubicBezTo>
                    <a:cubicBezTo>
                      <a:pt x="16658" y="466399"/>
                      <a:pt x="16658" y="466399"/>
                      <a:pt x="252067" y="58514"/>
                    </a:cubicBezTo>
                    <a:lnTo>
                      <a:pt x="285838" y="0"/>
                    </a:lnTo>
                    <a:lnTo>
                      <a:pt x="306744" y="0"/>
                    </a:lnTo>
                    <a:cubicBezTo>
                      <a:pt x="444884" y="0"/>
                      <a:pt x="614903" y="0"/>
                      <a:pt x="824156" y="0"/>
                    </a:cubicBezTo>
                    <a:cubicBezTo>
                      <a:pt x="867186" y="0"/>
                      <a:pt x="919933" y="30517"/>
                      <a:pt x="942143" y="67970"/>
                    </a:cubicBezTo>
                    <a:lnTo>
                      <a:pt x="1206806" y="526542"/>
                    </a:lnTo>
                    <a:close/>
                  </a:path>
                </a:pathLst>
              </a:custGeom>
              <a:gradFill flip="none" rotWithShape="1">
                <a:gsLst>
                  <a:gs pos="0">
                    <a:srgbClr val="7DB956"/>
                  </a:gs>
                  <a:gs pos="100000">
                    <a:srgbClr val="00A7B5"/>
                  </a:gs>
                </a:gsLst>
                <a:lin ang="0" scaled="1"/>
                <a:tileRect/>
              </a:gra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44" name="Freeform: Shape 43">
                <a:extLst>
                  <a:ext uri="{FF2B5EF4-FFF2-40B4-BE49-F238E27FC236}">
                    <a16:creationId xmlns:a16="http://schemas.microsoft.com/office/drawing/2014/main" id="{C4C50023-0F88-B185-1655-755FAF214598}"/>
                  </a:ext>
                </a:extLst>
              </p:cNvPr>
              <p:cNvSpPr>
                <a:spLocks/>
              </p:cNvSpPr>
              <p:nvPr/>
            </p:nvSpPr>
            <p:spPr bwMode="auto">
              <a:xfrm rot="19800000" flipV="1">
                <a:off x="5155039" y="1456918"/>
                <a:ext cx="1715620" cy="1274591"/>
              </a:xfrm>
              <a:custGeom>
                <a:avLst/>
                <a:gdLst>
                  <a:gd name="connsiteX0" fmla="*/ 1565850 w 2191700"/>
                  <a:gd name="connsiteY0" fmla="*/ 1608345 h 1628285"/>
                  <a:gd name="connsiteX1" fmla="*/ 1499048 w 2191700"/>
                  <a:gd name="connsiteY1" fmla="*/ 1628285 h 1628285"/>
                  <a:gd name="connsiteX2" fmla="*/ 383031 w 2191700"/>
                  <a:gd name="connsiteY2" fmla="*/ 1628284 h 1628285"/>
                  <a:gd name="connsiteX3" fmla="*/ 265044 w 2191700"/>
                  <a:gd name="connsiteY3" fmla="*/ 1560315 h 1628285"/>
                  <a:gd name="connsiteX4" fmla="*/ 29634 w 2191700"/>
                  <a:gd name="connsiteY4" fmla="*/ 1153015 h 1628285"/>
                  <a:gd name="connsiteX5" fmla="*/ 0 w 2191700"/>
                  <a:gd name="connsiteY5" fmla="*/ 1101743 h 1628285"/>
                  <a:gd name="connsiteX6" fmla="*/ 67887 w 2191700"/>
                  <a:gd name="connsiteY6" fmla="*/ 1101743 h 1628285"/>
                  <a:gd name="connsiteX7" fmla="*/ 538707 w 2191700"/>
                  <a:gd name="connsiteY7" fmla="*/ 1101743 h 1628285"/>
                  <a:gd name="connsiteX8" fmla="*/ 656694 w 2191700"/>
                  <a:gd name="connsiteY8" fmla="*/ 1033773 h 1628285"/>
                  <a:gd name="connsiteX9" fmla="*/ 915400 w 2191700"/>
                  <a:gd name="connsiteY9" fmla="*/ 586167 h 1628285"/>
                  <a:gd name="connsiteX10" fmla="*/ 945936 w 2191700"/>
                  <a:gd name="connsiteY10" fmla="*/ 533334 h 1628285"/>
                  <a:gd name="connsiteX11" fmla="*/ 1052401 w 2191700"/>
                  <a:gd name="connsiteY11" fmla="*/ 533334 h 1628285"/>
                  <a:gd name="connsiteX12" fmla="*/ 1523221 w 2191700"/>
                  <a:gd name="connsiteY12" fmla="*/ 533334 h 1628285"/>
                  <a:gd name="connsiteX13" fmla="*/ 1641208 w 2191700"/>
                  <a:gd name="connsiteY13" fmla="*/ 465363 h 1628285"/>
                  <a:gd name="connsiteX14" fmla="*/ 1899914 w 2191700"/>
                  <a:gd name="connsiteY14" fmla="*/ 17757 h 1628285"/>
                  <a:gd name="connsiteX15" fmla="*/ 1910177 w 2191700"/>
                  <a:gd name="connsiteY15" fmla="*/ 0 h 1628285"/>
                  <a:gd name="connsiteX16" fmla="*/ 2175044 w 2191700"/>
                  <a:gd name="connsiteY16" fmla="*/ 458922 h 1628285"/>
                  <a:gd name="connsiteX17" fmla="*/ 2175044 w 2191700"/>
                  <a:gd name="connsiteY17" fmla="*/ 594863 h 1628285"/>
                  <a:gd name="connsiteX18" fmla="*/ 1617035 w 2191700"/>
                  <a:gd name="connsiteY18" fmla="*/ 1560314 h 1628285"/>
                  <a:gd name="connsiteX19" fmla="*/ 1565850 w 2191700"/>
                  <a:gd name="connsiteY19" fmla="*/ 1608345 h 162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91700" h="1628285">
                    <a:moveTo>
                      <a:pt x="1565850" y="1608345"/>
                    </a:moveTo>
                    <a:cubicBezTo>
                      <a:pt x="1544508" y="1620655"/>
                      <a:pt x="1520563" y="1628285"/>
                      <a:pt x="1499048" y="1628285"/>
                    </a:cubicBezTo>
                    <a:cubicBezTo>
                      <a:pt x="1499048" y="1628285"/>
                      <a:pt x="1499048" y="1628285"/>
                      <a:pt x="383031" y="1628284"/>
                    </a:cubicBezTo>
                    <a:cubicBezTo>
                      <a:pt x="340000" y="1628285"/>
                      <a:pt x="285866" y="1597768"/>
                      <a:pt x="265044" y="1560315"/>
                    </a:cubicBezTo>
                    <a:cubicBezTo>
                      <a:pt x="265044" y="1560315"/>
                      <a:pt x="265044" y="1560315"/>
                      <a:pt x="29634" y="1153015"/>
                    </a:cubicBezTo>
                    <a:lnTo>
                      <a:pt x="0" y="1101743"/>
                    </a:lnTo>
                    <a:lnTo>
                      <a:pt x="67887" y="1101743"/>
                    </a:lnTo>
                    <a:cubicBezTo>
                      <a:pt x="538707" y="1101743"/>
                      <a:pt x="538707" y="1101743"/>
                      <a:pt x="538707" y="1101743"/>
                    </a:cubicBezTo>
                    <a:cubicBezTo>
                      <a:pt x="581738" y="1101743"/>
                      <a:pt x="634485" y="1071226"/>
                      <a:pt x="656694" y="1033773"/>
                    </a:cubicBezTo>
                    <a:cubicBezTo>
                      <a:pt x="761320" y="852750"/>
                      <a:pt x="846330" y="705670"/>
                      <a:pt x="915400" y="586167"/>
                    </a:cubicBezTo>
                    <a:lnTo>
                      <a:pt x="945936" y="533334"/>
                    </a:lnTo>
                    <a:lnTo>
                      <a:pt x="1052401" y="533334"/>
                    </a:lnTo>
                    <a:cubicBezTo>
                      <a:pt x="1523221" y="533334"/>
                      <a:pt x="1523221" y="533334"/>
                      <a:pt x="1523221" y="533334"/>
                    </a:cubicBezTo>
                    <a:cubicBezTo>
                      <a:pt x="1566252" y="533333"/>
                      <a:pt x="1618999" y="502816"/>
                      <a:pt x="1641208" y="465363"/>
                    </a:cubicBezTo>
                    <a:cubicBezTo>
                      <a:pt x="1745835" y="284341"/>
                      <a:pt x="1830844" y="137260"/>
                      <a:pt x="1899914" y="17757"/>
                    </a:cubicBezTo>
                    <a:lnTo>
                      <a:pt x="1910177" y="0"/>
                    </a:lnTo>
                    <a:lnTo>
                      <a:pt x="2175044" y="458922"/>
                    </a:lnTo>
                    <a:cubicBezTo>
                      <a:pt x="2197253" y="496375"/>
                      <a:pt x="2197253" y="557409"/>
                      <a:pt x="2175044" y="594863"/>
                    </a:cubicBezTo>
                    <a:cubicBezTo>
                      <a:pt x="2175044" y="594863"/>
                      <a:pt x="2175044" y="594863"/>
                      <a:pt x="1617035" y="1560314"/>
                    </a:cubicBezTo>
                    <a:cubicBezTo>
                      <a:pt x="1605930" y="1579041"/>
                      <a:pt x="1587191" y="1596033"/>
                      <a:pt x="1565850" y="1608345"/>
                    </a:cubicBezTo>
                    <a:close/>
                  </a:path>
                </a:pathLst>
              </a:custGeom>
              <a:solidFill>
                <a:srgbClr val="5C2684"/>
              </a:soli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45" name="Freeform: Shape 44">
                <a:extLst>
                  <a:ext uri="{FF2B5EF4-FFF2-40B4-BE49-F238E27FC236}">
                    <a16:creationId xmlns:a16="http://schemas.microsoft.com/office/drawing/2014/main" id="{731730F3-1CC9-B648-928B-BD826EF5D579}"/>
                  </a:ext>
                </a:extLst>
              </p:cNvPr>
              <p:cNvSpPr>
                <a:spLocks/>
              </p:cNvSpPr>
              <p:nvPr/>
            </p:nvSpPr>
            <p:spPr bwMode="auto">
              <a:xfrm rot="19800000" flipV="1">
                <a:off x="5799677" y="2553707"/>
                <a:ext cx="1734238" cy="1307900"/>
              </a:xfrm>
              <a:custGeom>
                <a:avLst/>
                <a:gdLst>
                  <a:gd name="connsiteX0" fmla="*/ 1909788 w 2215484"/>
                  <a:gd name="connsiteY0" fmla="*/ 1670837 h 1670837"/>
                  <a:gd name="connsiteX1" fmla="*/ 1616646 w 2215484"/>
                  <a:gd name="connsiteY1" fmla="*/ 1162921 h 1670837"/>
                  <a:gd name="connsiteX2" fmla="*/ 1498659 w 2215484"/>
                  <a:gd name="connsiteY2" fmla="*/ 1094951 h 1670837"/>
                  <a:gd name="connsiteX3" fmla="*/ 981247 w 2215484"/>
                  <a:gd name="connsiteY3" fmla="*/ 1094951 h 1670837"/>
                  <a:gd name="connsiteX4" fmla="*/ 920968 w 2215484"/>
                  <a:gd name="connsiteY4" fmla="*/ 1094951 h 1670837"/>
                  <a:gd name="connsiteX5" fmla="*/ 656305 w 2215484"/>
                  <a:gd name="connsiteY5" fmla="*/ 636379 h 1670837"/>
                  <a:gd name="connsiteX6" fmla="*/ 538318 w 2215484"/>
                  <a:gd name="connsiteY6" fmla="*/ 568409 h 1670837"/>
                  <a:gd name="connsiteX7" fmla="*/ 20906 w 2215484"/>
                  <a:gd name="connsiteY7" fmla="*/ 568409 h 1670837"/>
                  <a:gd name="connsiteX8" fmla="*/ 0 w 2215484"/>
                  <a:gd name="connsiteY8" fmla="*/ 568409 h 1670837"/>
                  <a:gd name="connsiteX9" fmla="*/ 30122 w 2215484"/>
                  <a:gd name="connsiteY9" fmla="*/ 516218 h 1670837"/>
                  <a:gd name="connsiteX10" fmla="*/ 288828 w 2215484"/>
                  <a:gd name="connsiteY10" fmla="*/ 67969 h 1670837"/>
                  <a:gd name="connsiteX11" fmla="*/ 406814 w 2215484"/>
                  <a:gd name="connsiteY11" fmla="*/ 0 h 1670837"/>
                  <a:gd name="connsiteX12" fmla="*/ 1522832 w 2215484"/>
                  <a:gd name="connsiteY12" fmla="*/ 0 h 1670837"/>
                  <a:gd name="connsiteX13" fmla="*/ 1640819 w 2215484"/>
                  <a:gd name="connsiteY13" fmla="*/ 67970 h 1670837"/>
                  <a:gd name="connsiteX14" fmla="*/ 2198828 w 2215484"/>
                  <a:gd name="connsiteY14" fmla="*/ 1034808 h 1670837"/>
                  <a:gd name="connsiteX15" fmla="*/ 2198828 w 2215484"/>
                  <a:gd name="connsiteY15" fmla="*/ 1170748 h 1670837"/>
                  <a:gd name="connsiteX16" fmla="*/ 1963418 w 2215484"/>
                  <a:gd name="connsiteY16" fmla="*/ 1578048 h 1670837"/>
                  <a:gd name="connsiteX17" fmla="*/ 1909788 w 2215484"/>
                  <a:gd name="connsiteY17" fmla="*/ 1670837 h 167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15484" h="1670837">
                    <a:moveTo>
                      <a:pt x="1909788" y="1670837"/>
                    </a:moveTo>
                    <a:lnTo>
                      <a:pt x="1616646" y="1162921"/>
                    </a:lnTo>
                    <a:cubicBezTo>
                      <a:pt x="1594437" y="1125468"/>
                      <a:pt x="1541689" y="1094951"/>
                      <a:pt x="1498659" y="1094951"/>
                    </a:cubicBezTo>
                    <a:cubicBezTo>
                      <a:pt x="1289406" y="1094951"/>
                      <a:pt x="1119388" y="1094951"/>
                      <a:pt x="981247" y="1094951"/>
                    </a:cubicBezTo>
                    <a:lnTo>
                      <a:pt x="920968" y="1094951"/>
                    </a:lnTo>
                    <a:lnTo>
                      <a:pt x="656305" y="636379"/>
                    </a:lnTo>
                    <a:cubicBezTo>
                      <a:pt x="634095" y="598926"/>
                      <a:pt x="581348" y="568409"/>
                      <a:pt x="538318" y="568409"/>
                    </a:cubicBezTo>
                    <a:cubicBezTo>
                      <a:pt x="329065" y="568409"/>
                      <a:pt x="159046" y="568409"/>
                      <a:pt x="20906" y="568409"/>
                    </a:cubicBezTo>
                    <a:lnTo>
                      <a:pt x="0" y="568409"/>
                    </a:lnTo>
                    <a:lnTo>
                      <a:pt x="30122" y="516218"/>
                    </a:lnTo>
                    <a:cubicBezTo>
                      <a:pt x="99192" y="396544"/>
                      <a:pt x="184201" y="249252"/>
                      <a:pt x="288828" y="67969"/>
                    </a:cubicBezTo>
                    <a:cubicBezTo>
                      <a:pt x="309649" y="30517"/>
                      <a:pt x="363784" y="0"/>
                      <a:pt x="406814" y="0"/>
                    </a:cubicBezTo>
                    <a:cubicBezTo>
                      <a:pt x="406814" y="0"/>
                      <a:pt x="406814" y="0"/>
                      <a:pt x="1522832" y="0"/>
                    </a:cubicBezTo>
                    <a:cubicBezTo>
                      <a:pt x="1565862" y="0"/>
                      <a:pt x="1618610" y="30517"/>
                      <a:pt x="1640819" y="67970"/>
                    </a:cubicBezTo>
                    <a:lnTo>
                      <a:pt x="2198828" y="1034808"/>
                    </a:lnTo>
                    <a:cubicBezTo>
                      <a:pt x="2221037" y="1072261"/>
                      <a:pt x="2221037" y="1133295"/>
                      <a:pt x="2198828" y="1170748"/>
                    </a:cubicBezTo>
                    <a:cubicBezTo>
                      <a:pt x="2198828" y="1170748"/>
                      <a:pt x="2198828" y="1170748"/>
                      <a:pt x="1963418" y="1578048"/>
                    </a:cubicBezTo>
                    <a:lnTo>
                      <a:pt x="1909788" y="1670837"/>
                    </a:lnTo>
                    <a:close/>
                  </a:path>
                </a:pathLst>
              </a:custGeom>
              <a:solidFill>
                <a:srgbClr val="7DB956"/>
              </a:soli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46" name="Freeform: Shape 45">
                <a:extLst>
                  <a:ext uri="{FF2B5EF4-FFF2-40B4-BE49-F238E27FC236}">
                    <a16:creationId xmlns:a16="http://schemas.microsoft.com/office/drawing/2014/main" id="{3CBCAD9E-1D7A-2062-058C-A0784B2BD1B3}"/>
                  </a:ext>
                </a:extLst>
              </p:cNvPr>
              <p:cNvSpPr>
                <a:spLocks/>
              </p:cNvSpPr>
              <p:nvPr/>
            </p:nvSpPr>
            <p:spPr bwMode="auto">
              <a:xfrm rot="19800000" flipV="1">
                <a:off x="4661213" y="2461023"/>
                <a:ext cx="994407" cy="1725383"/>
              </a:xfrm>
              <a:custGeom>
                <a:avLst/>
                <a:gdLst>
                  <a:gd name="connsiteX0" fmla="*/ 1269964 w 1270353"/>
                  <a:gd name="connsiteY0" fmla="*/ 2204171 h 2204171"/>
                  <a:gd name="connsiteX1" fmla="*/ 1210065 w 1270353"/>
                  <a:gd name="connsiteY1" fmla="*/ 2204171 h 2204171"/>
                  <a:gd name="connsiteX2" fmla="*/ 692654 w 1270353"/>
                  <a:gd name="connsiteY2" fmla="*/ 2204171 h 2204171"/>
                  <a:gd name="connsiteX3" fmla="*/ 574667 w 1270353"/>
                  <a:gd name="connsiteY3" fmla="*/ 2136201 h 2204171"/>
                  <a:gd name="connsiteX4" fmla="*/ 16658 w 1270353"/>
                  <a:gd name="connsiteY4" fmla="*/ 1170750 h 2204171"/>
                  <a:gd name="connsiteX5" fmla="*/ 16658 w 1270353"/>
                  <a:gd name="connsiteY5" fmla="*/ 1034809 h 2204171"/>
                  <a:gd name="connsiteX6" fmla="*/ 574667 w 1270353"/>
                  <a:gd name="connsiteY6" fmla="*/ 67970 h 2204171"/>
                  <a:gd name="connsiteX7" fmla="*/ 692653 w 1270353"/>
                  <a:gd name="connsiteY7" fmla="*/ 0 h 2204171"/>
                  <a:gd name="connsiteX8" fmla="*/ 1163473 w 1270353"/>
                  <a:gd name="connsiteY8" fmla="*/ 0 h 2204171"/>
                  <a:gd name="connsiteX9" fmla="*/ 1270353 w 1270353"/>
                  <a:gd name="connsiteY9" fmla="*/ 0 h 2204171"/>
                  <a:gd name="connsiteX10" fmla="*/ 1236582 w 1270353"/>
                  <a:gd name="connsiteY10" fmla="*/ 58514 h 2204171"/>
                  <a:gd name="connsiteX11" fmla="*/ 1001173 w 1270353"/>
                  <a:gd name="connsiteY11" fmla="*/ 466399 h 2204171"/>
                  <a:gd name="connsiteX12" fmla="*/ 1001173 w 1270353"/>
                  <a:gd name="connsiteY12" fmla="*/ 602340 h 2204171"/>
                  <a:gd name="connsiteX13" fmla="*/ 1259878 w 1270353"/>
                  <a:gd name="connsiteY13" fmla="*/ 1049946 h 2204171"/>
                  <a:gd name="connsiteX14" fmla="*/ 1266021 w 1270353"/>
                  <a:gd name="connsiteY14" fmla="*/ 1060574 h 2204171"/>
                  <a:gd name="connsiteX15" fmla="*/ 1212409 w 1270353"/>
                  <a:gd name="connsiteY15" fmla="*/ 1153465 h 2204171"/>
                  <a:gd name="connsiteX16" fmla="*/ 977000 w 1270353"/>
                  <a:gd name="connsiteY16" fmla="*/ 1561350 h 2204171"/>
                  <a:gd name="connsiteX17" fmla="*/ 977000 w 1270353"/>
                  <a:gd name="connsiteY17" fmla="*/ 1697291 h 2204171"/>
                  <a:gd name="connsiteX18" fmla="*/ 1235705 w 1270353"/>
                  <a:gd name="connsiteY18" fmla="*/ 2144897 h 2204171"/>
                  <a:gd name="connsiteX19" fmla="*/ 1269964 w 1270353"/>
                  <a:gd name="connsiteY19" fmla="*/ 2204171 h 22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0353" h="2204171">
                    <a:moveTo>
                      <a:pt x="1269964" y="2204171"/>
                    </a:moveTo>
                    <a:lnTo>
                      <a:pt x="1210065" y="2204171"/>
                    </a:lnTo>
                    <a:cubicBezTo>
                      <a:pt x="1071925" y="2204171"/>
                      <a:pt x="901907" y="2204171"/>
                      <a:pt x="692654" y="2204171"/>
                    </a:cubicBezTo>
                    <a:cubicBezTo>
                      <a:pt x="649623" y="2204171"/>
                      <a:pt x="595488" y="2173653"/>
                      <a:pt x="574667" y="2136201"/>
                    </a:cubicBezTo>
                    <a:cubicBezTo>
                      <a:pt x="574667" y="2136201"/>
                      <a:pt x="574667" y="2136201"/>
                      <a:pt x="16658" y="1170750"/>
                    </a:cubicBezTo>
                    <a:cubicBezTo>
                      <a:pt x="-5551" y="1133296"/>
                      <a:pt x="-5552" y="1072261"/>
                      <a:pt x="16658" y="1034809"/>
                    </a:cubicBezTo>
                    <a:cubicBezTo>
                      <a:pt x="16658" y="1034809"/>
                      <a:pt x="16658" y="1034809"/>
                      <a:pt x="574667" y="67970"/>
                    </a:cubicBezTo>
                    <a:cubicBezTo>
                      <a:pt x="595488" y="30517"/>
                      <a:pt x="649623" y="0"/>
                      <a:pt x="692653" y="0"/>
                    </a:cubicBezTo>
                    <a:cubicBezTo>
                      <a:pt x="692653" y="0"/>
                      <a:pt x="692653" y="0"/>
                      <a:pt x="1163473" y="0"/>
                    </a:cubicBezTo>
                    <a:lnTo>
                      <a:pt x="1270353" y="0"/>
                    </a:lnTo>
                    <a:lnTo>
                      <a:pt x="1236582" y="58514"/>
                    </a:lnTo>
                    <a:cubicBezTo>
                      <a:pt x="1001173" y="466399"/>
                      <a:pt x="1001173" y="466399"/>
                      <a:pt x="1001173" y="466399"/>
                    </a:cubicBezTo>
                    <a:cubicBezTo>
                      <a:pt x="978962" y="503852"/>
                      <a:pt x="978963" y="564887"/>
                      <a:pt x="1001173" y="602340"/>
                    </a:cubicBezTo>
                    <a:cubicBezTo>
                      <a:pt x="1105799" y="783362"/>
                      <a:pt x="1190808" y="930442"/>
                      <a:pt x="1259878" y="1049946"/>
                    </a:cubicBezTo>
                    <a:lnTo>
                      <a:pt x="1266021" y="1060574"/>
                    </a:lnTo>
                    <a:lnTo>
                      <a:pt x="1212409" y="1153465"/>
                    </a:lnTo>
                    <a:cubicBezTo>
                      <a:pt x="977000" y="1561350"/>
                      <a:pt x="977000" y="1561350"/>
                      <a:pt x="977000" y="1561350"/>
                    </a:cubicBezTo>
                    <a:cubicBezTo>
                      <a:pt x="954789" y="1598803"/>
                      <a:pt x="954790" y="1659838"/>
                      <a:pt x="977000" y="1697291"/>
                    </a:cubicBezTo>
                    <a:cubicBezTo>
                      <a:pt x="1081626" y="1878313"/>
                      <a:pt x="1166635" y="2025393"/>
                      <a:pt x="1235705" y="2144897"/>
                    </a:cubicBezTo>
                    <a:lnTo>
                      <a:pt x="1269964" y="2204171"/>
                    </a:lnTo>
                    <a:close/>
                  </a:path>
                </a:pathLst>
              </a:custGeom>
              <a:solidFill>
                <a:srgbClr val="757574"/>
              </a:soli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47" name="Freeform: Shape 46">
                <a:extLst>
                  <a:ext uri="{FF2B5EF4-FFF2-40B4-BE49-F238E27FC236}">
                    <a16:creationId xmlns:a16="http://schemas.microsoft.com/office/drawing/2014/main" id="{EC051B51-C49F-D834-76DC-0D9E7EB0F134}"/>
                  </a:ext>
                </a:extLst>
              </p:cNvPr>
              <p:cNvSpPr>
                <a:spLocks/>
              </p:cNvSpPr>
              <p:nvPr/>
            </p:nvSpPr>
            <p:spPr bwMode="auto">
              <a:xfrm rot="19800000" flipV="1">
                <a:off x="5529489" y="2415117"/>
                <a:ext cx="966971" cy="868276"/>
              </a:xfrm>
              <a:custGeom>
                <a:avLst/>
                <a:gdLst>
                  <a:gd name="connsiteX0" fmla="*/ 949879 w 1235302"/>
                  <a:gd name="connsiteY0" fmla="*/ 1109220 h 1109220"/>
                  <a:gd name="connsiteX1" fmla="*/ 928558 w 1235302"/>
                  <a:gd name="connsiteY1" fmla="*/ 1109220 h 1109220"/>
                  <a:gd name="connsiteX2" fmla="*/ 411147 w 1235302"/>
                  <a:gd name="connsiteY2" fmla="*/ 1109219 h 1109220"/>
                  <a:gd name="connsiteX3" fmla="*/ 293160 w 1235302"/>
                  <a:gd name="connsiteY3" fmla="*/ 1041250 h 1109220"/>
                  <a:gd name="connsiteX4" fmla="*/ 57750 w 1235302"/>
                  <a:gd name="connsiteY4" fmla="*/ 633950 h 1109220"/>
                  <a:gd name="connsiteX5" fmla="*/ 0 w 1235302"/>
                  <a:gd name="connsiteY5" fmla="*/ 534032 h 1109220"/>
                  <a:gd name="connsiteX6" fmla="*/ 10281 w 1235302"/>
                  <a:gd name="connsiteY6" fmla="*/ 516218 h 1109220"/>
                  <a:gd name="connsiteX7" fmla="*/ 268987 w 1235302"/>
                  <a:gd name="connsiteY7" fmla="*/ 67969 h 1109220"/>
                  <a:gd name="connsiteX8" fmla="*/ 386973 w 1235302"/>
                  <a:gd name="connsiteY8" fmla="*/ 0 h 1109220"/>
                  <a:gd name="connsiteX9" fmla="*/ 857793 w 1235302"/>
                  <a:gd name="connsiteY9" fmla="*/ 0 h 1109220"/>
                  <a:gd name="connsiteX10" fmla="*/ 925300 w 1235302"/>
                  <a:gd name="connsiteY10" fmla="*/ 0 h 1109220"/>
                  <a:gd name="connsiteX11" fmla="*/ 1218646 w 1235302"/>
                  <a:gd name="connsiteY11" fmla="*/ 508266 h 1109220"/>
                  <a:gd name="connsiteX12" fmla="*/ 1218646 w 1235302"/>
                  <a:gd name="connsiteY12" fmla="*/ 644207 h 1109220"/>
                  <a:gd name="connsiteX13" fmla="*/ 983236 w 1235302"/>
                  <a:gd name="connsiteY13" fmla="*/ 1051507 h 1109220"/>
                  <a:gd name="connsiteX14" fmla="*/ 949879 w 1235302"/>
                  <a:gd name="connsiteY14" fmla="*/ 1109220 h 1109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5302" h="1109220">
                    <a:moveTo>
                      <a:pt x="949879" y="1109220"/>
                    </a:moveTo>
                    <a:lnTo>
                      <a:pt x="928558" y="1109220"/>
                    </a:lnTo>
                    <a:cubicBezTo>
                      <a:pt x="790418" y="1109219"/>
                      <a:pt x="620400" y="1109219"/>
                      <a:pt x="411147" y="1109219"/>
                    </a:cubicBezTo>
                    <a:cubicBezTo>
                      <a:pt x="368116" y="1109220"/>
                      <a:pt x="313981" y="1078702"/>
                      <a:pt x="293160" y="1041250"/>
                    </a:cubicBezTo>
                    <a:cubicBezTo>
                      <a:pt x="293160" y="1041250"/>
                      <a:pt x="293160" y="1041250"/>
                      <a:pt x="57750" y="633950"/>
                    </a:cubicBezTo>
                    <a:lnTo>
                      <a:pt x="0" y="534032"/>
                    </a:lnTo>
                    <a:lnTo>
                      <a:pt x="10281" y="516218"/>
                    </a:lnTo>
                    <a:cubicBezTo>
                      <a:pt x="79351" y="396544"/>
                      <a:pt x="164360" y="249252"/>
                      <a:pt x="268987" y="67969"/>
                    </a:cubicBezTo>
                    <a:cubicBezTo>
                      <a:pt x="289808" y="30517"/>
                      <a:pt x="343943" y="0"/>
                      <a:pt x="386973" y="0"/>
                    </a:cubicBezTo>
                    <a:cubicBezTo>
                      <a:pt x="386973" y="0"/>
                      <a:pt x="386973" y="0"/>
                      <a:pt x="857793" y="0"/>
                    </a:cubicBezTo>
                    <a:lnTo>
                      <a:pt x="925300" y="0"/>
                    </a:lnTo>
                    <a:lnTo>
                      <a:pt x="1218646" y="508266"/>
                    </a:lnTo>
                    <a:cubicBezTo>
                      <a:pt x="1240855" y="545720"/>
                      <a:pt x="1240855" y="606754"/>
                      <a:pt x="1218646" y="644207"/>
                    </a:cubicBezTo>
                    <a:cubicBezTo>
                      <a:pt x="1218646" y="644207"/>
                      <a:pt x="1218646" y="644207"/>
                      <a:pt x="983236" y="1051507"/>
                    </a:cubicBezTo>
                    <a:lnTo>
                      <a:pt x="949879" y="1109220"/>
                    </a:lnTo>
                    <a:close/>
                  </a:path>
                </a:pathLst>
              </a:custGeom>
              <a:solidFill>
                <a:srgbClr val="FFFFFF"/>
              </a:soli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B421620D-69BF-2A00-4535-145FFEBE8F0E}"/>
                  </a:ext>
                </a:extLst>
              </p:cNvPr>
              <p:cNvSpPr>
                <a:spLocks/>
              </p:cNvSpPr>
              <p:nvPr/>
            </p:nvSpPr>
            <p:spPr bwMode="auto">
              <a:xfrm rot="19800000" flipV="1">
                <a:off x="5168587" y="1463712"/>
                <a:ext cx="1715620" cy="1274591"/>
              </a:xfrm>
              <a:custGeom>
                <a:avLst/>
                <a:gdLst>
                  <a:gd name="connsiteX0" fmla="*/ 1565850 w 2191700"/>
                  <a:gd name="connsiteY0" fmla="*/ 1608345 h 1628285"/>
                  <a:gd name="connsiteX1" fmla="*/ 1499048 w 2191700"/>
                  <a:gd name="connsiteY1" fmla="*/ 1628285 h 1628285"/>
                  <a:gd name="connsiteX2" fmla="*/ 383031 w 2191700"/>
                  <a:gd name="connsiteY2" fmla="*/ 1628284 h 1628285"/>
                  <a:gd name="connsiteX3" fmla="*/ 265044 w 2191700"/>
                  <a:gd name="connsiteY3" fmla="*/ 1560315 h 1628285"/>
                  <a:gd name="connsiteX4" fmla="*/ 29634 w 2191700"/>
                  <a:gd name="connsiteY4" fmla="*/ 1153015 h 1628285"/>
                  <a:gd name="connsiteX5" fmla="*/ 0 w 2191700"/>
                  <a:gd name="connsiteY5" fmla="*/ 1101743 h 1628285"/>
                  <a:gd name="connsiteX6" fmla="*/ 67887 w 2191700"/>
                  <a:gd name="connsiteY6" fmla="*/ 1101743 h 1628285"/>
                  <a:gd name="connsiteX7" fmla="*/ 538707 w 2191700"/>
                  <a:gd name="connsiteY7" fmla="*/ 1101743 h 1628285"/>
                  <a:gd name="connsiteX8" fmla="*/ 656694 w 2191700"/>
                  <a:gd name="connsiteY8" fmla="*/ 1033773 h 1628285"/>
                  <a:gd name="connsiteX9" fmla="*/ 915400 w 2191700"/>
                  <a:gd name="connsiteY9" fmla="*/ 586167 h 1628285"/>
                  <a:gd name="connsiteX10" fmla="*/ 945936 w 2191700"/>
                  <a:gd name="connsiteY10" fmla="*/ 533334 h 1628285"/>
                  <a:gd name="connsiteX11" fmla="*/ 1052401 w 2191700"/>
                  <a:gd name="connsiteY11" fmla="*/ 533334 h 1628285"/>
                  <a:gd name="connsiteX12" fmla="*/ 1523221 w 2191700"/>
                  <a:gd name="connsiteY12" fmla="*/ 533334 h 1628285"/>
                  <a:gd name="connsiteX13" fmla="*/ 1641208 w 2191700"/>
                  <a:gd name="connsiteY13" fmla="*/ 465363 h 1628285"/>
                  <a:gd name="connsiteX14" fmla="*/ 1899914 w 2191700"/>
                  <a:gd name="connsiteY14" fmla="*/ 17757 h 1628285"/>
                  <a:gd name="connsiteX15" fmla="*/ 1910177 w 2191700"/>
                  <a:gd name="connsiteY15" fmla="*/ 0 h 1628285"/>
                  <a:gd name="connsiteX16" fmla="*/ 2175044 w 2191700"/>
                  <a:gd name="connsiteY16" fmla="*/ 458922 h 1628285"/>
                  <a:gd name="connsiteX17" fmla="*/ 2175044 w 2191700"/>
                  <a:gd name="connsiteY17" fmla="*/ 594863 h 1628285"/>
                  <a:gd name="connsiteX18" fmla="*/ 1617035 w 2191700"/>
                  <a:gd name="connsiteY18" fmla="*/ 1560314 h 1628285"/>
                  <a:gd name="connsiteX19" fmla="*/ 1565850 w 2191700"/>
                  <a:gd name="connsiteY19" fmla="*/ 1608345 h 162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91700" h="1628285">
                    <a:moveTo>
                      <a:pt x="1565850" y="1608345"/>
                    </a:moveTo>
                    <a:cubicBezTo>
                      <a:pt x="1544508" y="1620655"/>
                      <a:pt x="1520563" y="1628285"/>
                      <a:pt x="1499048" y="1628285"/>
                    </a:cubicBezTo>
                    <a:cubicBezTo>
                      <a:pt x="1499048" y="1628285"/>
                      <a:pt x="1499048" y="1628285"/>
                      <a:pt x="383031" y="1628284"/>
                    </a:cubicBezTo>
                    <a:cubicBezTo>
                      <a:pt x="340000" y="1628285"/>
                      <a:pt x="285866" y="1597768"/>
                      <a:pt x="265044" y="1560315"/>
                    </a:cubicBezTo>
                    <a:cubicBezTo>
                      <a:pt x="265044" y="1560315"/>
                      <a:pt x="265044" y="1560315"/>
                      <a:pt x="29634" y="1153015"/>
                    </a:cubicBezTo>
                    <a:lnTo>
                      <a:pt x="0" y="1101743"/>
                    </a:lnTo>
                    <a:lnTo>
                      <a:pt x="67887" y="1101743"/>
                    </a:lnTo>
                    <a:cubicBezTo>
                      <a:pt x="538707" y="1101743"/>
                      <a:pt x="538707" y="1101743"/>
                      <a:pt x="538707" y="1101743"/>
                    </a:cubicBezTo>
                    <a:cubicBezTo>
                      <a:pt x="581738" y="1101743"/>
                      <a:pt x="634485" y="1071226"/>
                      <a:pt x="656694" y="1033773"/>
                    </a:cubicBezTo>
                    <a:cubicBezTo>
                      <a:pt x="761320" y="852750"/>
                      <a:pt x="846330" y="705670"/>
                      <a:pt x="915400" y="586167"/>
                    </a:cubicBezTo>
                    <a:lnTo>
                      <a:pt x="945936" y="533334"/>
                    </a:lnTo>
                    <a:lnTo>
                      <a:pt x="1052401" y="533334"/>
                    </a:lnTo>
                    <a:cubicBezTo>
                      <a:pt x="1523221" y="533334"/>
                      <a:pt x="1523221" y="533334"/>
                      <a:pt x="1523221" y="533334"/>
                    </a:cubicBezTo>
                    <a:cubicBezTo>
                      <a:pt x="1566252" y="533333"/>
                      <a:pt x="1618999" y="502816"/>
                      <a:pt x="1641208" y="465363"/>
                    </a:cubicBezTo>
                    <a:cubicBezTo>
                      <a:pt x="1745835" y="284341"/>
                      <a:pt x="1830844" y="137260"/>
                      <a:pt x="1899914" y="17757"/>
                    </a:cubicBezTo>
                    <a:lnTo>
                      <a:pt x="1910177" y="0"/>
                    </a:lnTo>
                    <a:lnTo>
                      <a:pt x="2175044" y="458922"/>
                    </a:lnTo>
                    <a:cubicBezTo>
                      <a:pt x="2197253" y="496375"/>
                      <a:pt x="2197253" y="557409"/>
                      <a:pt x="2175044" y="594863"/>
                    </a:cubicBezTo>
                    <a:cubicBezTo>
                      <a:pt x="2175044" y="594863"/>
                      <a:pt x="2175044" y="594863"/>
                      <a:pt x="1617035" y="1560314"/>
                    </a:cubicBezTo>
                    <a:cubicBezTo>
                      <a:pt x="1605930" y="1579041"/>
                      <a:pt x="1587191" y="1596033"/>
                      <a:pt x="1565850" y="1608345"/>
                    </a:cubicBezTo>
                    <a:close/>
                  </a:path>
                </a:pathLst>
              </a:custGeom>
              <a:solidFill>
                <a:srgbClr val="5B73D5">
                  <a:alpha val="49804"/>
                </a:srgbClr>
              </a:soli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7BDABD13-E72C-FECE-3465-8084655906F5}"/>
                  </a:ext>
                </a:extLst>
              </p:cNvPr>
              <p:cNvSpPr>
                <a:spLocks/>
              </p:cNvSpPr>
              <p:nvPr/>
            </p:nvSpPr>
            <p:spPr bwMode="auto">
              <a:xfrm rot="19800000" flipV="1">
                <a:off x="5796550" y="2554418"/>
                <a:ext cx="1734238" cy="1307900"/>
              </a:xfrm>
              <a:custGeom>
                <a:avLst/>
                <a:gdLst>
                  <a:gd name="connsiteX0" fmla="*/ 1909788 w 2215484"/>
                  <a:gd name="connsiteY0" fmla="*/ 1670837 h 1670837"/>
                  <a:gd name="connsiteX1" fmla="*/ 1616646 w 2215484"/>
                  <a:gd name="connsiteY1" fmla="*/ 1162921 h 1670837"/>
                  <a:gd name="connsiteX2" fmla="*/ 1498659 w 2215484"/>
                  <a:gd name="connsiteY2" fmla="*/ 1094951 h 1670837"/>
                  <a:gd name="connsiteX3" fmla="*/ 981247 w 2215484"/>
                  <a:gd name="connsiteY3" fmla="*/ 1094951 h 1670837"/>
                  <a:gd name="connsiteX4" fmla="*/ 920968 w 2215484"/>
                  <a:gd name="connsiteY4" fmla="*/ 1094951 h 1670837"/>
                  <a:gd name="connsiteX5" fmla="*/ 656305 w 2215484"/>
                  <a:gd name="connsiteY5" fmla="*/ 636379 h 1670837"/>
                  <a:gd name="connsiteX6" fmla="*/ 538318 w 2215484"/>
                  <a:gd name="connsiteY6" fmla="*/ 568409 h 1670837"/>
                  <a:gd name="connsiteX7" fmla="*/ 20906 w 2215484"/>
                  <a:gd name="connsiteY7" fmla="*/ 568409 h 1670837"/>
                  <a:gd name="connsiteX8" fmla="*/ 0 w 2215484"/>
                  <a:gd name="connsiteY8" fmla="*/ 568409 h 1670837"/>
                  <a:gd name="connsiteX9" fmla="*/ 30122 w 2215484"/>
                  <a:gd name="connsiteY9" fmla="*/ 516218 h 1670837"/>
                  <a:gd name="connsiteX10" fmla="*/ 288828 w 2215484"/>
                  <a:gd name="connsiteY10" fmla="*/ 67969 h 1670837"/>
                  <a:gd name="connsiteX11" fmla="*/ 406814 w 2215484"/>
                  <a:gd name="connsiteY11" fmla="*/ 0 h 1670837"/>
                  <a:gd name="connsiteX12" fmla="*/ 1522832 w 2215484"/>
                  <a:gd name="connsiteY12" fmla="*/ 0 h 1670837"/>
                  <a:gd name="connsiteX13" fmla="*/ 1640819 w 2215484"/>
                  <a:gd name="connsiteY13" fmla="*/ 67970 h 1670837"/>
                  <a:gd name="connsiteX14" fmla="*/ 2198828 w 2215484"/>
                  <a:gd name="connsiteY14" fmla="*/ 1034808 h 1670837"/>
                  <a:gd name="connsiteX15" fmla="*/ 2198828 w 2215484"/>
                  <a:gd name="connsiteY15" fmla="*/ 1170748 h 1670837"/>
                  <a:gd name="connsiteX16" fmla="*/ 1963418 w 2215484"/>
                  <a:gd name="connsiteY16" fmla="*/ 1578048 h 1670837"/>
                  <a:gd name="connsiteX17" fmla="*/ 1909788 w 2215484"/>
                  <a:gd name="connsiteY17" fmla="*/ 1670837 h 167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15484" h="1670837">
                    <a:moveTo>
                      <a:pt x="1909788" y="1670837"/>
                    </a:moveTo>
                    <a:lnTo>
                      <a:pt x="1616646" y="1162921"/>
                    </a:lnTo>
                    <a:cubicBezTo>
                      <a:pt x="1594437" y="1125468"/>
                      <a:pt x="1541689" y="1094951"/>
                      <a:pt x="1498659" y="1094951"/>
                    </a:cubicBezTo>
                    <a:cubicBezTo>
                      <a:pt x="1289406" y="1094951"/>
                      <a:pt x="1119388" y="1094951"/>
                      <a:pt x="981247" y="1094951"/>
                    </a:cubicBezTo>
                    <a:lnTo>
                      <a:pt x="920968" y="1094951"/>
                    </a:lnTo>
                    <a:lnTo>
                      <a:pt x="656305" y="636379"/>
                    </a:lnTo>
                    <a:cubicBezTo>
                      <a:pt x="634095" y="598926"/>
                      <a:pt x="581348" y="568409"/>
                      <a:pt x="538318" y="568409"/>
                    </a:cubicBezTo>
                    <a:cubicBezTo>
                      <a:pt x="329065" y="568409"/>
                      <a:pt x="159046" y="568409"/>
                      <a:pt x="20906" y="568409"/>
                    </a:cubicBezTo>
                    <a:lnTo>
                      <a:pt x="0" y="568409"/>
                    </a:lnTo>
                    <a:lnTo>
                      <a:pt x="30122" y="516218"/>
                    </a:lnTo>
                    <a:cubicBezTo>
                      <a:pt x="99192" y="396544"/>
                      <a:pt x="184201" y="249252"/>
                      <a:pt x="288828" y="67969"/>
                    </a:cubicBezTo>
                    <a:cubicBezTo>
                      <a:pt x="309649" y="30517"/>
                      <a:pt x="363784" y="0"/>
                      <a:pt x="406814" y="0"/>
                    </a:cubicBezTo>
                    <a:cubicBezTo>
                      <a:pt x="406814" y="0"/>
                      <a:pt x="406814" y="0"/>
                      <a:pt x="1522832" y="0"/>
                    </a:cubicBezTo>
                    <a:cubicBezTo>
                      <a:pt x="1565862" y="0"/>
                      <a:pt x="1618610" y="30517"/>
                      <a:pt x="1640819" y="67970"/>
                    </a:cubicBezTo>
                    <a:lnTo>
                      <a:pt x="2198828" y="1034808"/>
                    </a:lnTo>
                    <a:cubicBezTo>
                      <a:pt x="2221037" y="1072261"/>
                      <a:pt x="2221037" y="1133295"/>
                      <a:pt x="2198828" y="1170748"/>
                    </a:cubicBezTo>
                    <a:cubicBezTo>
                      <a:pt x="2198828" y="1170748"/>
                      <a:pt x="2198828" y="1170748"/>
                      <a:pt x="1963418" y="1578048"/>
                    </a:cubicBezTo>
                    <a:lnTo>
                      <a:pt x="1909788" y="1670837"/>
                    </a:lnTo>
                    <a:close/>
                  </a:path>
                </a:pathLst>
              </a:custGeom>
              <a:solidFill>
                <a:srgbClr val="149EDC"/>
              </a:soli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D2F05B7C-0B08-0893-8230-D54FF00D300A}"/>
                  </a:ext>
                </a:extLst>
              </p:cNvPr>
              <p:cNvSpPr>
                <a:spLocks/>
              </p:cNvSpPr>
              <p:nvPr/>
            </p:nvSpPr>
            <p:spPr bwMode="auto">
              <a:xfrm rot="19800000" flipV="1">
                <a:off x="4658085" y="2461734"/>
                <a:ext cx="994407" cy="1725383"/>
              </a:xfrm>
              <a:custGeom>
                <a:avLst/>
                <a:gdLst>
                  <a:gd name="connsiteX0" fmla="*/ 1269964 w 1270353"/>
                  <a:gd name="connsiteY0" fmla="*/ 2204171 h 2204171"/>
                  <a:gd name="connsiteX1" fmla="*/ 1210065 w 1270353"/>
                  <a:gd name="connsiteY1" fmla="*/ 2204171 h 2204171"/>
                  <a:gd name="connsiteX2" fmla="*/ 692654 w 1270353"/>
                  <a:gd name="connsiteY2" fmla="*/ 2204171 h 2204171"/>
                  <a:gd name="connsiteX3" fmla="*/ 574667 w 1270353"/>
                  <a:gd name="connsiteY3" fmla="*/ 2136201 h 2204171"/>
                  <a:gd name="connsiteX4" fmla="*/ 16658 w 1270353"/>
                  <a:gd name="connsiteY4" fmla="*/ 1170750 h 2204171"/>
                  <a:gd name="connsiteX5" fmla="*/ 16658 w 1270353"/>
                  <a:gd name="connsiteY5" fmla="*/ 1034809 h 2204171"/>
                  <a:gd name="connsiteX6" fmla="*/ 574667 w 1270353"/>
                  <a:gd name="connsiteY6" fmla="*/ 67970 h 2204171"/>
                  <a:gd name="connsiteX7" fmla="*/ 692653 w 1270353"/>
                  <a:gd name="connsiteY7" fmla="*/ 0 h 2204171"/>
                  <a:gd name="connsiteX8" fmla="*/ 1163473 w 1270353"/>
                  <a:gd name="connsiteY8" fmla="*/ 0 h 2204171"/>
                  <a:gd name="connsiteX9" fmla="*/ 1270353 w 1270353"/>
                  <a:gd name="connsiteY9" fmla="*/ 0 h 2204171"/>
                  <a:gd name="connsiteX10" fmla="*/ 1236582 w 1270353"/>
                  <a:gd name="connsiteY10" fmla="*/ 58514 h 2204171"/>
                  <a:gd name="connsiteX11" fmla="*/ 1001173 w 1270353"/>
                  <a:gd name="connsiteY11" fmla="*/ 466399 h 2204171"/>
                  <a:gd name="connsiteX12" fmla="*/ 1001173 w 1270353"/>
                  <a:gd name="connsiteY12" fmla="*/ 602340 h 2204171"/>
                  <a:gd name="connsiteX13" fmla="*/ 1259878 w 1270353"/>
                  <a:gd name="connsiteY13" fmla="*/ 1049946 h 2204171"/>
                  <a:gd name="connsiteX14" fmla="*/ 1266021 w 1270353"/>
                  <a:gd name="connsiteY14" fmla="*/ 1060574 h 2204171"/>
                  <a:gd name="connsiteX15" fmla="*/ 1212409 w 1270353"/>
                  <a:gd name="connsiteY15" fmla="*/ 1153465 h 2204171"/>
                  <a:gd name="connsiteX16" fmla="*/ 977000 w 1270353"/>
                  <a:gd name="connsiteY16" fmla="*/ 1561350 h 2204171"/>
                  <a:gd name="connsiteX17" fmla="*/ 977000 w 1270353"/>
                  <a:gd name="connsiteY17" fmla="*/ 1697291 h 2204171"/>
                  <a:gd name="connsiteX18" fmla="*/ 1235705 w 1270353"/>
                  <a:gd name="connsiteY18" fmla="*/ 2144897 h 2204171"/>
                  <a:gd name="connsiteX19" fmla="*/ 1269964 w 1270353"/>
                  <a:gd name="connsiteY19" fmla="*/ 2204171 h 22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0353" h="2204171">
                    <a:moveTo>
                      <a:pt x="1269964" y="2204171"/>
                    </a:moveTo>
                    <a:lnTo>
                      <a:pt x="1210065" y="2204171"/>
                    </a:lnTo>
                    <a:cubicBezTo>
                      <a:pt x="1071925" y="2204171"/>
                      <a:pt x="901907" y="2204171"/>
                      <a:pt x="692654" y="2204171"/>
                    </a:cubicBezTo>
                    <a:cubicBezTo>
                      <a:pt x="649623" y="2204171"/>
                      <a:pt x="595488" y="2173653"/>
                      <a:pt x="574667" y="2136201"/>
                    </a:cubicBezTo>
                    <a:cubicBezTo>
                      <a:pt x="574667" y="2136201"/>
                      <a:pt x="574667" y="2136201"/>
                      <a:pt x="16658" y="1170750"/>
                    </a:cubicBezTo>
                    <a:cubicBezTo>
                      <a:pt x="-5551" y="1133296"/>
                      <a:pt x="-5552" y="1072261"/>
                      <a:pt x="16658" y="1034809"/>
                    </a:cubicBezTo>
                    <a:cubicBezTo>
                      <a:pt x="16658" y="1034809"/>
                      <a:pt x="16658" y="1034809"/>
                      <a:pt x="574667" y="67970"/>
                    </a:cubicBezTo>
                    <a:cubicBezTo>
                      <a:pt x="595488" y="30517"/>
                      <a:pt x="649623" y="0"/>
                      <a:pt x="692653" y="0"/>
                    </a:cubicBezTo>
                    <a:cubicBezTo>
                      <a:pt x="692653" y="0"/>
                      <a:pt x="692653" y="0"/>
                      <a:pt x="1163473" y="0"/>
                    </a:cubicBezTo>
                    <a:lnTo>
                      <a:pt x="1270353" y="0"/>
                    </a:lnTo>
                    <a:lnTo>
                      <a:pt x="1236582" y="58514"/>
                    </a:lnTo>
                    <a:cubicBezTo>
                      <a:pt x="1001173" y="466399"/>
                      <a:pt x="1001173" y="466399"/>
                      <a:pt x="1001173" y="466399"/>
                    </a:cubicBezTo>
                    <a:cubicBezTo>
                      <a:pt x="978962" y="503852"/>
                      <a:pt x="978963" y="564887"/>
                      <a:pt x="1001173" y="602340"/>
                    </a:cubicBezTo>
                    <a:cubicBezTo>
                      <a:pt x="1105799" y="783362"/>
                      <a:pt x="1190808" y="930442"/>
                      <a:pt x="1259878" y="1049946"/>
                    </a:cubicBezTo>
                    <a:lnTo>
                      <a:pt x="1266021" y="1060574"/>
                    </a:lnTo>
                    <a:lnTo>
                      <a:pt x="1212409" y="1153465"/>
                    </a:lnTo>
                    <a:cubicBezTo>
                      <a:pt x="977000" y="1561350"/>
                      <a:pt x="977000" y="1561350"/>
                      <a:pt x="977000" y="1561350"/>
                    </a:cubicBezTo>
                    <a:cubicBezTo>
                      <a:pt x="954789" y="1598803"/>
                      <a:pt x="954790" y="1659838"/>
                      <a:pt x="977000" y="1697291"/>
                    </a:cubicBezTo>
                    <a:cubicBezTo>
                      <a:pt x="1081626" y="1878313"/>
                      <a:pt x="1166635" y="2025393"/>
                      <a:pt x="1235705" y="2144897"/>
                    </a:cubicBezTo>
                    <a:lnTo>
                      <a:pt x="1269964" y="2204171"/>
                    </a:lnTo>
                    <a:close/>
                  </a:path>
                </a:pathLst>
              </a:custGeom>
              <a:solidFill>
                <a:srgbClr val="82B970"/>
              </a:soli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3E9BAE0A-F6B0-A565-25DB-87C7341713EB}"/>
                </a:ext>
              </a:extLst>
            </p:cNvPr>
            <p:cNvGrpSpPr/>
            <p:nvPr/>
          </p:nvGrpSpPr>
          <p:grpSpPr>
            <a:xfrm flipH="1">
              <a:off x="4891981" y="3854979"/>
              <a:ext cx="542477" cy="632743"/>
              <a:chOff x="4246513" y="1525737"/>
              <a:chExt cx="1851025" cy="1798637"/>
            </a:xfrm>
            <a:solidFill>
              <a:srgbClr val="FFFFFF"/>
            </a:solidFill>
          </p:grpSpPr>
          <p:sp>
            <p:nvSpPr>
              <p:cNvPr id="23" name="Freeform 21">
                <a:extLst>
                  <a:ext uri="{FF2B5EF4-FFF2-40B4-BE49-F238E27FC236}">
                    <a16:creationId xmlns:a16="http://schemas.microsoft.com/office/drawing/2014/main" id="{05B41B02-8709-A052-855B-FD4193CC2FEA}"/>
                  </a:ext>
                </a:extLst>
              </p:cNvPr>
              <p:cNvSpPr>
                <a:spLocks/>
              </p:cNvSpPr>
              <p:nvPr/>
            </p:nvSpPr>
            <p:spPr bwMode="auto">
              <a:xfrm>
                <a:off x="5389513" y="1525737"/>
                <a:ext cx="708025" cy="666750"/>
              </a:xfrm>
              <a:custGeom>
                <a:avLst/>
                <a:gdLst/>
                <a:ahLst/>
                <a:cxnLst>
                  <a:cxn ang="0">
                    <a:pos x="265" y="194"/>
                  </a:cxn>
                  <a:cxn ang="0">
                    <a:pos x="267" y="195"/>
                  </a:cxn>
                  <a:cxn ang="0">
                    <a:pos x="305" y="226"/>
                  </a:cxn>
                  <a:cxn ang="0">
                    <a:pos x="420" y="441"/>
                  </a:cxn>
                  <a:cxn ang="0">
                    <a:pos x="429" y="431"/>
                  </a:cxn>
                  <a:cxn ang="0">
                    <a:pos x="342" y="197"/>
                  </a:cxn>
                  <a:cxn ang="0">
                    <a:pos x="351" y="189"/>
                  </a:cxn>
                  <a:cxn ang="0">
                    <a:pos x="425" y="5"/>
                  </a:cxn>
                  <a:cxn ang="0">
                    <a:pos x="345" y="0"/>
                  </a:cxn>
                  <a:cxn ang="0">
                    <a:pos x="293" y="134"/>
                  </a:cxn>
                  <a:cxn ang="0">
                    <a:pos x="278" y="147"/>
                  </a:cxn>
                  <a:cxn ang="0">
                    <a:pos x="0" y="118"/>
                  </a:cxn>
                  <a:cxn ang="0">
                    <a:pos x="49" y="109"/>
                  </a:cxn>
                  <a:cxn ang="0">
                    <a:pos x="265" y="194"/>
                  </a:cxn>
                </a:cxnLst>
                <a:rect l="0" t="0" r="r" b="b"/>
                <a:pathLst>
                  <a:path w="468" h="441">
                    <a:moveTo>
                      <a:pt x="265" y="194"/>
                    </a:moveTo>
                    <a:cubicBezTo>
                      <a:pt x="265" y="194"/>
                      <a:pt x="266" y="195"/>
                      <a:pt x="267" y="195"/>
                    </a:cubicBezTo>
                    <a:cubicBezTo>
                      <a:pt x="280" y="205"/>
                      <a:pt x="293" y="215"/>
                      <a:pt x="305" y="226"/>
                    </a:cubicBezTo>
                    <a:cubicBezTo>
                      <a:pt x="394" y="301"/>
                      <a:pt x="440" y="387"/>
                      <a:pt x="420" y="441"/>
                    </a:cubicBezTo>
                    <a:cubicBezTo>
                      <a:pt x="423" y="438"/>
                      <a:pt x="426" y="434"/>
                      <a:pt x="429" y="431"/>
                    </a:cubicBezTo>
                    <a:cubicBezTo>
                      <a:pt x="468" y="376"/>
                      <a:pt x="430" y="279"/>
                      <a:pt x="342" y="197"/>
                    </a:cubicBezTo>
                    <a:cubicBezTo>
                      <a:pt x="345" y="195"/>
                      <a:pt x="348" y="192"/>
                      <a:pt x="351" y="189"/>
                    </a:cubicBezTo>
                    <a:cubicBezTo>
                      <a:pt x="385" y="154"/>
                      <a:pt x="419" y="94"/>
                      <a:pt x="425" y="5"/>
                    </a:cubicBezTo>
                    <a:cubicBezTo>
                      <a:pt x="345" y="0"/>
                      <a:pt x="345" y="0"/>
                      <a:pt x="345" y="0"/>
                    </a:cubicBezTo>
                    <a:cubicBezTo>
                      <a:pt x="340" y="71"/>
                      <a:pt x="315" y="110"/>
                      <a:pt x="293" y="134"/>
                    </a:cubicBezTo>
                    <a:cubicBezTo>
                      <a:pt x="288" y="139"/>
                      <a:pt x="283" y="144"/>
                      <a:pt x="278" y="147"/>
                    </a:cubicBezTo>
                    <a:cubicBezTo>
                      <a:pt x="165" y="73"/>
                      <a:pt x="44" y="60"/>
                      <a:pt x="0" y="118"/>
                    </a:cubicBezTo>
                    <a:cubicBezTo>
                      <a:pt x="14" y="112"/>
                      <a:pt x="30" y="109"/>
                      <a:pt x="49" y="109"/>
                    </a:cubicBezTo>
                    <a:cubicBezTo>
                      <a:pt x="110" y="109"/>
                      <a:pt x="190" y="141"/>
                      <a:pt x="265" y="19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24" name="Freeform 22">
                <a:extLst>
                  <a:ext uri="{FF2B5EF4-FFF2-40B4-BE49-F238E27FC236}">
                    <a16:creationId xmlns:a16="http://schemas.microsoft.com/office/drawing/2014/main" id="{F58F3B6D-8065-51C2-D88A-3BB41BE915C0}"/>
                  </a:ext>
                </a:extLst>
              </p:cNvPr>
              <p:cNvSpPr>
                <a:spLocks noEditPoints="1"/>
              </p:cNvSpPr>
              <p:nvPr/>
            </p:nvSpPr>
            <p:spPr bwMode="auto">
              <a:xfrm>
                <a:off x="5302200" y="1671786"/>
                <a:ext cx="752475" cy="614362"/>
              </a:xfrm>
              <a:custGeom>
                <a:avLst/>
                <a:gdLst/>
                <a:ahLst/>
                <a:cxnLst>
                  <a:cxn ang="0">
                    <a:pos x="182" y="297"/>
                  </a:cxn>
                  <a:cxn ang="0">
                    <a:pos x="462" y="356"/>
                  </a:cxn>
                  <a:cxn ang="0">
                    <a:pos x="464" y="354"/>
                  </a:cxn>
                  <a:cxn ang="0">
                    <a:pos x="356" y="133"/>
                  </a:cxn>
                  <a:cxn ang="0">
                    <a:pos x="327" y="110"/>
                  </a:cxn>
                  <a:cxn ang="0">
                    <a:pos x="320" y="105"/>
                  </a:cxn>
                  <a:cxn ang="0">
                    <a:pos x="50" y="36"/>
                  </a:cxn>
                  <a:cxn ang="0">
                    <a:pos x="38" y="48"/>
                  </a:cxn>
                  <a:cxn ang="0">
                    <a:pos x="182" y="297"/>
                  </a:cxn>
                  <a:cxn ang="0">
                    <a:pos x="272" y="296"/>
                  </a:cxn>
                  <a:cxn ang="0">
                    <a:pos x="194" y="280"/>
                  </a:cxn>
                  <a:cxn ang="0">
                    <a:pos x="154" y="211"/>
                  </a:cxn>
                  <a:cxn ang="0">
                    <a:pos x="232" y="227"/>
                  </a:cxn>
                  <a:cxn ang="0">
                    <a:pos x="272" y="296"/>
                  </a:cxn>
                  <a:cxn ang="0">
                    <a:pos x="387" y="259"/>
                  </a:cxn>
                  <a:cxn ang="0">
                    <a:pos x="427" y="327"/>
                  </a:cxn>
                  <a:cxn ang="0">
                    <a:pos x="349" y="311"/>
                  </a:cxn>
                  <a:cxn ang="0">
                    <a:pos x="310" y="243"/>
                  </a:cxn>
                  <a:cxn ang="0">
                    <a:pos x="387" y="259"/>
                  </a:cxn>
                  <a:cxn ang="0">
                    <a:pos x="230" y="106"/>
                  </a:cxn>
                  <a:cxn ang="0">
                    <a:pos x="308" y="122"/>
                  </a:cxn>
                  <a:cxn ang="0">
                    <a:pos x="348" y="190"/>
                  </a:cxn>
                  <a:cxn ang="0">
                    <a:pos x="270" y="174"/>
                  </a:cxn>
                  <a:cxn ang="0">
                    <a:pos x="230" y="106"/>
                  </a:cxn>
                  <a:cxn ang="0">
                    <a:pos x="75" y="74"/>
                  </a:cxn>
                  <a:cxn ang="0">
                    <a:pos x="153" y="90"/>
                  </a:cxn>
                  <a:cxn ang="0">
                    <a:pos x="192" y="159"/>
                  </a:cxn>
                  <a:cxn ang="0">
                    <a:pos x="115" y="143"/>
                  </a:cxn>
                  <a:cxn ang="0">
                    <a:pos x="75" y="74"/>
                  </a:cxn>
                </a:cxnLst>
                <a:rect l="0" t="0" r="r" b="b"/>
                <a:pathLst>
                  <a:path w="498" h="406">
                    <a:moveTo>
                      <a:pt x="182" y="297"/>
                    </a:moveTo>
                    <a:cubicBezTo>
                      <a:pt x="298" y="380"/>
                      <a:pt x="423" y="406"/>
                      <a:pt x="462" y="356"/>
                    </a:cubicBezTo>
                    <a:cubicBezTo>
                      <a:pt x="463" y="355"/>
                      <a:pt x="463" y="355"/>
                      <a:pt x="464" y="354"/>
                    </a:cubicBezTo>
                    <a:cubicBezTo>
                      <a:pt x="498" y="307"/>
                      <a:pt x="450" y="213"/>
                      <a:pt x="356" y="133"/>
                    </a:cubicBezTo>
                    <a:cubicBezTo>
                      <a:pt x="347" y="125"/>
                      <a:pt x="337" y="118"/>
                      <a:pt x="327" y="110"/>
                    </a:cubicBezTo>
                    <a:cubicBezTo>
                      <a:pt x="325" y="109"/>
                      <a:pt x="322" y="107"/>
                      <a:pt x="320" y="105"/>
                    </a:cubicBezTo>
                    <a:cubicBezTo>
                      <a:pt x="213" y="28"/>
                      <a:pt x="98" y="0"/>
                      <a:pt x="50" y="36"/>
                    </a:cubicBezTo>
                    <a:cubicBezTo>
                      <a:pt x="45" y="39"/>
                      <a:pt x="41" y="43"/>
                      <a:pt x="38" y="48"/>
                    </a:cubicBezTo>
                    <a:cubicBezTo>
                      <a:pt x="0" y="101"/>
                      <a:pt x="65" y="212"/>
                      <a:pt x="182" y="297"/>
                    </a:cubicBezTo>
                    <a:close/>
                    <a:moveTo>
                      <a:pt x="272" y="296"/>
                    </a:moveTo>
                    <a:cubicBezTo>
                      <a:pt x="261" y="310"/>
                      <a:pt x="226" y="303"/>
                      <a:pt x="194" y="280"/>
                    </a:cubicBezTo>
                    <a:cubicBezTo>
                      <a:pt x="162" y="257"/>
                      <a:pt x="144" y="226"/>
                      <a:pt x="154" y="211"/>
                    </a:cubicBezTo>
                    <a:cubicBezTo>
                      <a:pt x="165" y="197"/>
                      <a:pt x="200" y="204"/>
                      <a:pt x="232" y="227"/>
                    </a:cubicBezTo>
                    <a:cubicBezTo>
                      <a:pt x="264" y="250"/>
                      <a:pt x="282" y="281"/>
                      <a:pt x="272" y="296"/>
                    </a:cubicBezTo>
                    <a:close/>
                    <a:moveTo>
                      <a:pt x="387" y="259"/>
                    </a:moveTo>
                    <a:cubicBezTo>
                      <a:pt x="420" y="282"/>
                      <a:pt x="437" y="313"/>
                      <a:pt x="427" y="327"/>
                    </a:cubicBezTo>
                    <a:cubicBezTo>
                      <a:pt x="416" y="342"/>
                      <a:pt x="382" y="335"/>
                      <a:pt x="349" y="311"/>
                    </a:cubicBezTo>
                    <a:cubicBezTo>
                      <a:pt x="317" y="288"/>
                      <a:pt x="299" y="257"/>
                      <a:pt x="310" y="243"/>
                    </a:cubicBezTo>
                    <a:cubicBezTo>
                      <a:pt x="320" y="228"/>
                      <a:pt x="355" y="235"/>
                      <a:pt x="387" y="259"/>
                    </a:cubicBezTo>
                    <a:close/>
                    <a:moveTo>
                      <a:pt x="230" y="106"/>
                    </a:moveTo>
                    <a:cubicBezTo>
                      <a:pt x="241" y="91"/>
                      <a:pt x="276" y="98"/>
                      <a:pt x="308" y="122"/>
                    </a:cubicBezTo>
                    <a:cubicBezTo>
                      <a:pt x="340" y="145"/>
                      <a:pt x="358" y="176"/>
                      <a:pt x="348" y="190"/>
                    </a:cubicBezTo>
                    <a:cubicBezTo>
                      <a:pt x="337" y="205"/>
                      <a:pt x="302" y="198"/>
                      <a:pt x="270" y="174"/>
                    </a:cubicBezTo>
                    <a:cubicBezTo>
                      <a:pt x="238" y="151"/>
                      <a:pt x="220" y="120"/>
                      <a:pt x="230" y="106"/>
                    </a:cubicBezTo>
                    <a:close/>
                    <a:moveTo>
                      <a:pt x="75" y="74"/>
                    </a:moveTo>
                    <a:cubicBezTo>
                      <a:pt x="86" y="60"/>
                      <a:pt x="120" y="67"/>
                      <a:pt x="153" y="90"/>
                    </a:cubicBezTo>
                    <a:cubicBezTo>
                      <a:pt x="185" y="113"/>
                      <a:pt x="203" y="144"/>
                      <a:pt x="192" y="159"/>
                    </a:cubicBezTo>
                    <a:cubicBezTo>
                      <a:pt x="182" y="173"/>
                      <a:pt x="147" y="166"/>
                      <a:pt x="115" y="143"/>
                    </a:cubicBezTo>
                    <a:cubicBezTo>
                      <a:pt x="82" y="119"/>
                      <a:pt x="65" y="89"/>
                      <a:pt x="75" y="7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25" name="Freeform 23">
                <a:extLst>
                  <a:ext uri="{FF2B5EF4-FFF2-40B4-BE49-F238E27FC236}">
                    <a16:creationId xmlns:a16="http://schemas.microsoft.com/office/drawing/2014/main" id="{96BD41C0-A8D7-8310-6A6A-4AFA918E532A}"/>
                  </a:ext>
                </a:extLst>
              </p:cNvPr>
              <p:cNvSpPr>
                <a:spLocks/>
              </p:cNvSpPr>
              <p:nvPr/>
            </p:nvSpPr>
            <p:spPr bwMode="auto">
              <a:xfrm>
                <a:off x="4875163" y="2987824"/>
                <a:ext cx="33338" cy="88900"/>
              </a:xfrm>
              <a:custGeom>
                <a:avLst/>
                <a:gdLst/>
                <a:ahLst/>
                <a:cxnLst>
                  <a:cxn ang="0">
                    <a:pos x="21" y="0"/>
                  </a:cxn>
                  <a:cxn ang="0">
                    <a:pos x="7" y="0"/>
                  </a:cxn>
                  <a:cxn ang="0">
                    <a:pos x="0" y="56"/>
                  </a:cxn>
                  <a:cxn ang="0">
                    <a:pos x="21" y="56"/>
                  </a:cxn>
                  <a:cxn ang="0">
                    <a:pos x="21" y="0"/>
                  </a:cxn>
                </a:cxnLst>
                <a:rect l="0" t="0" r="r" b="b"/>
                <a:pathLst>
                  <a:path w="21" h="56">
                    <a:moveTo>
                      <a:pt x="21" y="0"/>
                    </a:moveTo>
                    <a:lnTo>
                      <a:pt x="7" y="0"/>
                    </a:lnTo>
                    <a:lnTo>
                      <a:pt x="0" y="56"/>
                    </a:lnTo>
                    <a:lnTo>
                      <a:pt x="21" y="56"/>
                    </a:lnTo>
                    <a:lnTo>
                      <a:pt x="21"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26" name="Freeform 24">
                <a:extLst>
                  <a:ext uri="{FF2B5EF4-FFF2-40B4-BE49-F238E27FC236}">
                    <a16:creationId xmlns:a16="http://schemas.microsoft.com/office/drawing/2014/main" id="{972FFC0F-470D-381D-48D5-F8F6DD1BC581}"/>
                  </a:ext>
                </a:extLst>
              </p:cNvPr>
              <p:cNvSpPr>
                <a:spLocks/>
              </p:cNvSpPr>
              <p:nvPr/>
            </p:nvSpPr>
            <p:spPr bwMode="auto">
              <a:xfrm>
                <a:off x="4860875" y="3259286"/>
                <a:ext cx="144463" cy="61912"/>
              </a:xfrm>
              <a:custGeom>
                <a:avLst/>
                <a:gdLst/>
                <a:ahLst/>
                <a:cxnLst>
                  <a:cxn ang="0">
                    <a:pos x="96" y="0"/>
                  </a:cxn>
                  <a:cxn ang="0">
                    <a:pos x="0" y="0"/>
                  </a:cxn>
                  <a:cxn ang="0">
                    <a:pos x="43" y="38"/>
                  </a:cxn>
                  <a:cxn ang="0">
                    <a:pos x="96" y="0"/>
                  </a:cxn>
                </a:cxnLst>
                <a:rect l="0" t="0" r="r" b="b"/>
                <a:pathLst>
                  <a:path w="96" h="41">
                    <a:moveTo>
                      <a:pt x="96" y="0"/>
                    </a:moveTo>
                    <a:cubicBezTo>
                      <a:pt x="0" y="0"/>
                      <a:pt x="0" y="0"/>
                      <a:pt x="0" y="0"/>
                    </a:cubicBezTo>
                    <a:cubicBezTo>
                      <a:pt x="5" y="20"/>
                      <a:pt x="21" y="36"/>
                      <a:pt x="43" y="38"/>
                    </a:cubicBezTo>
                    <a:cubicBezTo>
                      <a:pt x="68" y="41"/>
                      <a:pt x="91" y="24"/>
                      <a:pt x="96"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27" name="Freeform 25">
                <a:extLst>
                  <a:ext uri="{FF2B5EF4-FFF2-40B4-BE49-F238E27FC236}">
                    <a16:creationId xmlns:a16="http://schemas.microsoft.com/office/drawing/2014/main" id="{D1979A12-171D-C4A9-263E-3C4CF881173F}"/>
                  </a:ext>
                </a:extLst>
              </p:cNvPr>
              <p:cNvSpPr>
                <a:spLocks/>
              </p:cNvSpPr>
              <p:nvPr/>
            </p:nvSpPr>
            <p:spPr bwMode="auto">
              <a:xfrm>
                <a:off x="4902150" y="2813199"/>
                <a:ext cx="39688" cy="34925"/>
              </a:xfrm>
              <a:custGeom>
                <a:avLst/>
                <a:gdLst/>
                <a:ahLst/>
                <a:cxnLst>
                  <a:cxn ang="0">
                    <a:pos x="27" y="23"/>
                  </a:cxn>
                  <a:cxn ang="0">
                    <a:pos x="15" y="1"/>
                  </a:cxn>
                  <a:cxn ang="0">
                    <a:pos x="3" y="0"/>
                  </a:cxn>
                  <a:cxn ang="0">
                    <a:pos x="0" y="23"/>
                  </a:cxn>
                  <a:cxn ang="0">
                    <a:pos x="27" y="23"/>
                  </a:cxn>
                </a:cxnLst>
                <a:rect l="0" t="0" r="r" b="b"/>
                <a:pathLst>
                  <a:path w="27" h="23">
                    <a:moveTo>
                      <a:pt x="27" y="23"/>
                    </a:moveTo>
                    <a:cubicBezTo>
                      <a:pt x="22" y="16"/>
                      <a:pt x="18" y="9"/>
                      <a:pt x="15" y="1"/>
                    </a:cubicBezTo>
                    <a:cubicBezTo>
                      <a:pt x="11" y="1"/>
                      <a:pt x="7" y="1"/>
                      <a:pt x="3" y="0"/>
                    </a:cubicBezTo>
                    <a:cubicBezTo>
                      <a:pt x="0" y="23"/>
                      <a:pt x="0" y="23"/>
                      <a:pt x="0" y="23"/>
                    </a:cubicBezTo>
                    <a:lnTo>
                      <a:pt x="27" y="23"/>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28" name="Freeform 26">
                <a:extLst>
                  <a:ext uri="{FF2B5EF4-FFF2-40B4-BE49-F238E27FC236}">
                    <a16:creationId xmlns:a16="http://schemas.microsoft.com/office/drawing/2014/main" id="{623F5039-64B0-1353-F378-5E988FB4BE7F}"/>
                  </a:ext>
                </a:extLst>
              </p:cNvPr>
              <p:cNvSpPr>
                <a:spLocks/>
              </p:cNvSpPr>
              <p:nvPr/>
            </p:nvSpPr>
            <p:spPr bwMode="auto">
              <a:xfrm>
                <a:off x="4797375" y="2194074"/>
                <a:ext cx="581025" cy="469900"/>
              </a:xfrm>
              <a:custGeom>
                <a:avLst/>
                <a:gdLst/>
                <a:ahLst/>
                <a:cxnLst>
                  <a:cxn ang="0">
                    <a:pos x="120" y="294"/>
                  </a:cxn>
                  <a:cxn ang="0">
                    <a:pos x="157" y="305"/>
                  </a:cxn>
                  <a:cxn ang="0">
                    <a:pos x="203" y="311"/>
                  </a:cxn>
                  <a:cxn ang="0">
                    <a:pos x="300" y="308"/>
                  </a:cxn>
                  <a:cxn ang="0">
                    <a:pos x="300" y="295"/>
                  </a:cxn>
                  <a:cxn ang="0">
                    <a:pos x="299" y="276"/>
                  </a:cxn>
                  <a:cxn ang="0">
                    <a:pos x="273" y="286"/>
                  </a:cxn>
                  <a:cxn ang="0">
                    <a:pos x="233" y="243"/>
                  </a:cxn>
                  <a:cxn ang="0">
                    <a:pos x="273" y="190"/>
                  </a:cxn>
                  <a:cxn ang="0">
                    <a:pos x="300" y="155"/>
                  </a:cxn>
                  <a:cxn ang="0">
                    <a:pos x="313" y="99"/>
                  </a:cxn>
                  <a:cxn ang="0">
                    <a:pos x="320" y="121"/>
                  </a:cxn>
                  <a:cxn ang="0">
                    <a:pos x="300" y="170"/>
                  </a:cxn>
                  <a:cxn ang="0">
                    <a:pos x="252" y="222"/>
                  </a:cxn>
                  <a:cxn ang="0">
                    <a:pos x="273" y="278"/>
                  </a:cxn>
                  <a:cxn ang="0">
                    <a:pos x="297" y="267"/>
                  </a:cxn>
                  <a:cxn ang="0">
                    <a:pos x="362" y="192"/>
                  </a:cxn>
                  <a:cxn ang="0">
                    <a:pos x="384" y="121"/>
                  </a:cxn>
                  <a:cxn ang="0">
                    <a:pos x="313" y="16"/>
                  </a:cxn>
                  <a:cxn ang="0">
                    <a:pos x="280" y="2"/>
                  </a:cxn>
                  <a:cxn ang="0">
                    <a:pos x="260" y="0"/>
                  </a:cxn>
                  <a:cxn ang="0">
                    <a:pos x="170" y="24"/>
                  </a:cxn>
                  <a:cxn ang="0">
                    <a:pos x="115" y="0"/>
                  </a:cxn>
                  <a:cxn ang="0">
                    <a:pos x="102" y="2"/>
                  </a:cxn>
                  <a:cxn ang="0">
                    <a:pos x="18" y="63"/>
                  </a:cxn>
                  <a:cxn ang="0">
                    <a:pos x="22" y="192"/>
                  </a:cxn>
                  <a:cxn ang="0">
                    <a:pos x="87" y="267"/>
                  </a:cxn>
                  <a:cxn ang="0">
                    <a:pos x="112" y="278"/>
                  </a:cxn>
                  <a:cxn ang="0">
                    <a:pos x="136" y="267"/>
                  </a:cxn>
                  <a:cxn ang="0">
                    <a:pos x="133" y="222"/>
                  </a:cxn>
                  <a:cxn ang="0">
                    <a:pos x="84" y="170"/>
                  </a:cxn>
                  <a:cxn ang="0">
                    <a:pos x="65" y="121"/>
                  </a:cxn>
                  <a:cxn ang="0">
                    <a:pos x="72" y="99"/>
                  </a:cxn>
                  <a:cxn ang="0">
                    <a:pos x="84" y="155"/>
                  </a:cxn>
                  <a:cxn ang="0">
                    <a:pos x="111" y="190"/>
                  </a:cxn>
                  <a:cxn ang="0">
                    <a:pos x="150" y="257"/>
                  </a:cxn>
                  <a:cxn ang="0">
                    <a:pos x="199" y="293"/>
                  </a:cxn>
                  <a:cxn ang="0">
                    <a:pos x="202" y="301"/>
                  </a:cxn>
                  <a:cxn ang="0">
                    <a:pos x="198" y="307"/>
                  </a:cxn>
                  <a:cxn ang="0">
                    <a:pos x="182" y="306"/>
                  </a:cxn>
                  <a:cxn ang="0">
                    <a:pos x="112" y="286"/>
                  </a:cxn>
                  <a:cxn ang="0">
                    <a:pos x="86" y="276"/>
                  </a:cxn>
                  <a:cxn ang="0">
                    <a:pos x="84" y="295"/>
                  </a:cxn>
                  <a:cxn ang="0">
                    <a:pos x="105" y="297"/>
                  </a:cxn>
                </a:cxnLst>
                <a:rect l="0" t="0" r="r" b="b"/>
                <a:pathLst>
                  <a:path w="384" h="312">
                    <a:moveTo>
                      <a:pt x="105" y="297"/>
                    </a:moveTo>
                    <a:cubicBezTo>
                      <a:pt x="110" y="295"/>
                      <a:pt x="115" y="294"/>
                      <a:pt x="120" y="294"/>
                    </a:cubicBezTo>
                    <a:cubicBezTo>
                      <a:pt x="126" y="294"/>
                      <a:pt x="131" y="295"/>
                      <a:pt x="136" y="297"/>
                    </a:cubicBezTo>
                    <a:cubicBezTo>
                      <a:pt x="143" y="300"/>
                      <a:pt x="150" y="303"/>
                      <a:pt x="157" y="305"/>
                    </a:cubicBezTo>
                    <a:cubicBezTo>
                      <a:pt x="165" y="307"/>
                      <a:pt x="173" y="309"/>
                      <a:pt x="182" y="310"/>
                    </a:cubicBezTo>
                    <a:cubicBezTo>
                      <a:pt x="189" y="310"/>
                      <a:pt x="196" y="311"/>
                      <a:pt x="203" y="311"/>
                    </a:cubicBezTo>
                    <a:cubicBezTo>
                      <a:pt x="211" y="312"/>
                      <a:pt x="219" y="312"/>
                      <a:pt x="228" y="312"/>
                    </a:cubicBezTo>
                    <a:cubicBezTo>
                      <a:pt x="253" y="312"/>
                      <a:pt x="277" y="310"/>
                      <a:pt x="300" y="308"/>
                    </a:cubicBezTo>
                    <a:cubicBezTo>
                      <a:pt x="301" y="308"/>
                      <a:pt x="301" y="308"/>
                      <a:pt x="302" y="308"/>
                    </a:cubicBezTo>
                    <a:cubicBezTo>
                      <a:pt x="300" y="295"/>
                      <a:pt x="300" y="295"/>
                      <a:pt x="300" y="295"/>
                    </a:cubicBezTo>
                    <a:cubicBezTo>
                      <a:pt x="300" y="275"/>
                      <a:pt x="300" y="275"/>
                      <a:pt x="300" y="275"/>
                    </a:cubicBezTo>
                    <a:cubicBezTo>
                      <a:pt x="300" y="275"/>
                      <a:pt x="299" y="276"/>
                      <a:pt x="299" y="276"/>
                    </a:cubicBezTo>
                    <a:cubicBezTo>
                      <a:pt x="299" y="276"/>
                      <a:pt x="299" y="276"/>
                      <a:pt x="298" y="276"/>
                    </a:cubicBezTo>
                    <a:cubicBezTo>
                      <a:pt x="291" y="283"/>
                      <a:pt x="282" y="286"/>
                      <a:pt x="273" y="286"/>
                    </a:cubicBezTo>
                    <a:cubicBezTo>
                      <a:pt x="261" y="286"/>
                      <a:pt x="250" y="281"/>
                      <a:pt x="242" y="272"/>
                    </a:cubicBezTo>
                    <a:cubicBezTo>
                      <a:pt x="235" y="264"/>
                      <a:pt x="232" y="254"/>
                      <a:pt x="233" y="243"/>
                    </a:cubicBezTo>
                    <a:cubicBezTo>
                      <a:pt x="233" y="233"/>
                      <a:pt x="238" y="223"/>
                      <a:pt x="246" y="216"/>
                    </a:cubicBezTo>
                    <a:cubicBezTo>
                      <a:pt x="256" y="207"/>
                      <a:pt x="265" y="199"/>
                      <a:pt x="273" y="190"/>
                    </a:cubicBezTo>
                    <a:cubicBezTo>
                      <a:pt x="285" y="178"/>
                      <a:pt x="294" y="166"/>
                      <a:pt x="300" y="155"/>
                    </a:cubicBezTo>
                    <a:cubicBezTo>
                      <a:pt x="300" y="155"/>
                      <a:pt x="300" y="155"/>
                      <a:pt x="300" y="155"/>
                    </a:cubicBezTo>
                    <a:cubicBezTo>
                      <a:pt x="300" y="85"/>
                      <a:pt x="300" y="85"/>
                      <a:pt x="300" y="85"/>
                    </a:cubicBezTo>
                    <a:cubicBezTo>
                      <a:pt x="306" y="89"/>
                      <a:pt x="310" y="94"/>
                      <a:pt x="313" y="99"/>
                    </a:cubicBezTo>
                    <a:cubicBezTo>
                      <a:pt x="318" y="106"/>
                      <a:pt x="320" y="113"/>
                      <a:pt x="320" y="121"/>
                    </a:cubicBezTo>
                    <a:cubicBezTo>
                      <a:pt x="320" y="121"/>
                      <a:pt x="320" y="121"/>
                      <a:pt x="320" y="121"/>
                    </a:cubicBezTo>
                    <a:cubicBezTo>
                      <a:pt x="320" y="130"/>
                      <a:pt x="317" y="143"/>
                      <a:pt x="307" y="160"/>
                    </a:cubicBezTo>
                    <a:cubicBezTo>
                      <a:pt x="305" y="163"/>
                      <a:pt x="303" y="166"/>
                      <a:pt x="300" y="170"/>
                    </a:cubicBezTo>
                    <a:cubicBezTo>
                      <a:pt x="295" y="178"/>
                      <a:pt x="288" y="186"/>
                      <a:pt x="279" y="196"/>
                    </a:cubicBezTo>
                    <a:cubicBezTo>
                      <a:pt x="271" y="204"/>
                      <a:pt x="262" y="213"/>
                      <a:pt x="252" y="222"/>
                    </a:cubicBezTo>
                    <a:cubicBezTo>
                      <a:pt x="238" y="234"/>
                      <a:pt x="237" y="254"/>
                      <a:pt x="248" y="267"/>
                    </a:cubicBezTo>
                    <a:cubicBezTo>
                      <a:pt x="255" y="274"/>
                      <a:pt x="264" y="278"/>
                      <a:pt x="273" y="278"/>
                    </a:cubicBezTo>
                    <a:cubicBezTo>
                      <a:pt x="280" y="278"/>
                      <a:pt x="288" y="275"/>
                      <a:pt x="294" y="270"/>
                    </a:cubicBezTo>
                    <a:cubicBezTo>
                      <a:pt x="295" y="269"/>
                      <a:pt x="296" y="268"/>
                      <a:pt x="297" y="267"/>
                    </a:cubicBezTo>
                    <a:cubicBezTo>
                      <a:pt x="298" y="266"/>
                      <a:pt x="299" y="265"/>
                      <a:pt x="300" y="264"/>
                    </a:cubicBezTo>
                    <a:cubicBezTo>
                      <a:pt x="328" y="239"/>
                      <a:pt x="348" y="215"/>
                      <a:pt x="362" y="192"/>
                    </a:cubicBezTo>
                    <a:cubicBezTo>
                      <a:pt x="377" y="168"/>
                      <a:pt x="384" y="144"/>
                      <a:pt x="384" y="121"/>
                    </a:cubicBezTo>
                    <a:cubicBezTo>
                      <a:pt x="384" y="121"/>
                      <a:pt x="384" y="121"/>
                      <a:pt x="384" y="121"/>
                    </a:cubicBezTo>
                    <a:cubicBezTo>
                      <a:pt x="384" y="99"/>
                      <a:pt x="377" y="79"/>
                      <a:pt x="366" y="63"/>
                    </a:cubicBezTo>
                    <a:cubicBezTo>
                      <a:pt x="351" y="40"/>
                      <a:pt x="330" y="26"/>
                      <a:pt x="313" y="16"/>
                    </a:cubicBezTo>
                    <a:cubicBezTo>
                      <a:pt x="297" y="7"/>
                      <a:pt x="284" y="3"/>
                      <a:pt x="282" y="2"/>
                    </a:cubicBezTo>
                    <a:cubicBezTo>
                      <a:pt x="282" y="2"/>
                      <a:pt x="281" y="2"/>
                      <a:pt x="280" y="2"/>
                    </a:cubicBezTo>
                    <a:cubicBezTo>
                      <a:pt x="277" y="1"/>
                      <a:pt x="273" y="0"/>
                      <a:pt x="270" y="0"/>
                    </a:cubicBezTo>
                    <a:cubicBezTo>
                      <a:pt x="260" y="0"/>
                      <a:pt x="260" y="0"/>
                      <a:pt x="260" y="0"/>
                    </a:cubicBezTo>
                    <a:cubicBezTo>
                      <a:pt x="242" y="17"/>
                      <a:pt x="218" y="27"/>
                      <a:pt x="192" y="27"/>
                    </a:cubicBezTo>
                    <a:cubicBezTo>
                      <a:pt x="185" y="27"/>
                      <a:pt x="177" y="26"/>
                      <a:pt x="170" y="24"/>
                    </a:cubicBezTo>
                    <a:cubicBezTo>
                      <a:pt x="152" y="20"/>
                      <a:pt x="137" y="12"/>
                      <a:pt x="125" y="0"/>
                    </a:cubicBezTo>
                    <a:cubicBezTo>
                      <a:pt x="115" y="0"/>
                      <a:pt x="115" y="0"/>
                      <a:pt x="115" y="0"/>
                    </a:cubicBezTo>
                    <a:cubicBezTo>
                      <a:pt x="111" y="0"/>
                      <a:pt x="108" y="1"/>
                      <a:pt x="105" y="2"/>
                    </a:cubicBezTo>
                    <a:cubicBezTo>
                      <a:pt x="104" y="2"/>
                      <a:pt x="103" y="2"/>
                      <a:pt x="102" y="2"/>
                    </a:cubicBezTo>
                    <a:cubicBezTo>
                      <a:pt x="100" y="3"/>
                      <a:pt x="78" y="10"/>
                      <a:pt x="54" y="27"/>
                    </a:cubicBezTo>
                    <a:cubicBezTo>
                      <a:pt x="41" y="36"/>
                      <a:pt x="29" y="48"/>
                      <a:pt x="18" y="63"/>
                    </a:cubicBezTo>
                    <a:cubicBezTo>
                      <a:pt x="8" y="79"/>
                      <a:pt x="0" y="99"/>
                      <a:pt x="1" y="121"/>
                    </a:cubicBezTo>
                    <a:cubicBezTo>
                      <a:pt x="1" y="144"/>
                      <a:pt x="8" y="168"/>
                      <a:pt x="22" y="192"/>
                    </a:cubicBezTo>
                    <a:cubicBezTo>
                      <a:pt x="36" y="215"/>
                      <a:pt x="56" y="239"/>
                      <a:pt x="84" y="264"/>
                    </a:cubicBezTo>
                    <a:cubicBezTo>
                      <a:pt x="85" y="265"/>
                      <a:pt x="86" y="266"/>
                      <a:pt x="87" y="267"/>
                    </a:cubicBezTo>
                    <a:cubicBezTo>
                      <a:pt x="88" y="268"/>
                      <a:pt x="90" y="269"/>
                      <a:pt x="91" y="270"/>
                    </a:cubicBezTo>
                    <a:cubicBezTo>
                      <a:pt x="97" y="275"/>
                      <a:pt x="105" y="278"/>
                      <a:pt x="112" y="278"/>
                    </a:cubicBezTo>
                    <a:cubicBezTo>
                      <a:pt x="120" y="278"/>
                      <a:pt x="128" y="275"/>
                      <a:pt x="134" y="270"/>
                    </a:cubicBezTo>
                    <a:cubicBezTo>
                      <a:pt x="135" y="269"/>
                      <a:pt x="135" y="268"/>
                      <a:pt x="136" y="267"/>
                    </a:cubicBezTo>
                    <a:cubicBezTo>
                      <a:pt x="140" y="263"/>
                      <a:pt x="142" y="257"/>
                      <a:pt x="143" y="252"/>
                    </a:cubicBezTo>
                    <a:cubicBezTo>
                      <a:pt x="145" y="241"/>
                      <a:pt x="142" y="230"/>
                      <a:pt x="133" y="222"/>
                    </a:cubicBezTo>
                    <a:cubicBezTo>
                      <a:pt x="122" y="213"/>
                      <a:pt x="113" y="204"/>
                      <a:pt x="105" y="196"/>
                    </a:cubicBezTo>
                    <a:cubicBezTo>
                      <a:pt x="97" y="186"/>
                      <a:pt x="90" y="178"/>
                      <a:pt x="84" y="170"/>
                    </a:cubicBezTo>
                    <a:cubicBezTo>
                      <a:pt x="82" y="166"/>
                      <a:pt x="79" y="163"/>
                      <a:pt x="77" y="160"/>
                    </a:cubicBezTo>
                    <a:cubicBezTo>
                      <a:pt x="67" y="143"/>
                      <a:pt x="65" y="130"/>
                      <a:pt x="65" y="121"/>
                    </a:cubicBezTo>
                    <a:cubicBezTo>
                      <a:pt x="65" y="121"/>
                      <a:pt x="65" y="121"/>
                      <a:pt x="65" y="121"/>
                    </a:cubicBezTo>
                    <a:cubicBezTo>
                      <a:pt x="65" y="112"/>
                      <a:pt x="67" y="106"/>
                      <a:pt x="72" y="99"/>
                    </a:cubicBezTo>
                    <a:cubicBezTo>
                      <a:pt x="75" y="94"/>
                      <a:pt x="79" y="89"/>
                      <a:pt x="84" y="85"/>
                    </a:cubicBezTo>
                    <a:cubicBezTo>
                      <a:pt x="84" y="155"/>
                      <a:pt x="84" y="155"/>
                      <a:pt x="84" y="155"/>
                    </a:cubicBezTo>
                    <a:cubicBezTo>
                      <a:pt x="84" y="155"/>
                      <a:pt x="84" y="155"/>
                      <a:pt x="84" y="156"/>
                    </a:cubicBezTo>
                    <a:cubicBezTo>
                      <a:pt x="91" y="166"/>
                      <a:pt x="100" y="178"/>
                      <a:pt x="111" y="190"/>
                    </a:cubicBezTo>
                    <a:cubicBezTo>
                      <a:pt x="119" y="199"/>
                      <a:pt x="128" y="207"/>
                      <a:pt x="138" y="216"/>
                    </a:cubicBezTo>
                    <a:cubicBezTo>
                      <a:pt x="150" y="226"/>
                      <a:pt x="154" y="243"/>
                      <a:pt x="150" y="257"/>
                    </a:cubicBezTo>
                    <a:cubicBezTo>
                      <a:pt x="185" y="283"/>
                      <a:pt x="185" y="283"/>
                      <a:pt x="185" y="283"/>
                    </a:cubicBezTo>
                    <a:cubicBezTo>
                      <a:pt x="199" y="293"/>
                      <a:pt x="199" y="293"/>
                      <a:pt x="199" y="293"/>
                    </a:cubicBezTo>
                    <a:cubicBezTo>
                      <a:pt x="200" y="293"/>
                      <a:pt x="201" y="294"/>
                      <a:pt x="201" y="296"/>
                    </a:cubicBezTo>
                    <a:cubicBezTo>
                      <a:pt x="202" y="297"/>
                      <a:pt x="202" y="299"/>
                      <a:pt x="202" y="301"/>
                    </a:cubicBezTo>
                    <a:cubicBezTo>
                      <a:pt x="201" y="302"/>
                      <a:pt x="201" y="303"/>
                      <a:pt x="200" y="304"/>
                    </a:cubicBezTo>
                    <a:cubicBezTo>
                      <a:pt x="198" y="307"/>
                      <a:pt x="198" y="307"/>
                      <a:pt x="198" y="307"/>
                    </a:cubicBezTo>
                    <a:cubicBezTo>
                      <a:pt x="195" y="311"/>
                      <a:pt x="190" y="311"/>
                      <a:pt x="187" y="309"/>
                    </a:cubicBezTo>
                    <a:cubicBezTo>
                      <a:pt x="182" y="306"/>
                      <a:pt x="182" y="306"/>
                      <a:pt x="182" y="306"/>
                    </a:cubicBezTo>
                    <a:cubicBezTo>
                      <a:pt x="140" y="274"/>
                      <a:pt x="140" y="274"/>
                      <a:pt x="140" y="274"/>
                    </a:cubicBezTo>
                    <a:cubicBezTo>
                      <a:pt x="133" y="282"/>
                      <a:pt x="123" y="286"/>
                      <a:pt x="112" y="286"/>
                    </a:cubicBezTo>
                    <a:cubicBezTo>
                      <a:pt x="102" y="286"/>
                      <a:pt x="93" y="283"/>
                      <a:pt x="86" y="276"/>
                    </a:cubicBezTo>
                    <a:cubicBezTo>
                      <a:pt x="86" y="276"/>
                      <a:pt x="86" y="276"/>
                      <a:pt x="86" y="276"/>
                    </a:cubicBezTo>
                    <a:cubicBezTo>
                      <a:pt x="85" y="276"/>
                      <a:pt x="85" y="275"/>
                      <a:pt x="84" y="275"/>
                    </a:cubicBezTo>
                    <a:cubicBezTo>
                      <a:pt x="84" y="295"/>
                      <a:pt x="84" y="295"/>
                      <a:pt x="84" y="295"/>
                    </a:cubicBezTo>
                    <a:cubicBezTo>
                      <a:pt x="84" y="295"/>
                      <a:pt x="84" y="295"/>
                      <a:pt x="84" y="295"/>
                    </a:cubicBezTo>
                    <a:cubicBezTo>
                      <a:pt x="91" y="295"/>
                      <a:pt x="98" y="296"/>
                      <a:pt x="105" y="29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29" name="Freeform 27">
                <a:extLst>
                  <a:ext uri="{FF2B5EF4-FFF2-40B4-BE49-F238E27FC236}">
                    <a16:creationId xmlns:a16="http://schemas.microsoft.com/office/drawing/2014/main" id="{669F84FD-8D68-7618-1898-648E13E89144}"/>
                  </a:ext>
                </a:extLst>
              </p:cNvPr>
              <p:cNvSpPr>
                <a:spLocks/>
              </p:cNvSpPr>
              <p:nvPr/>
            </p:nvSpPr>
            <p:spPr bwMode="auto">
              <a:xfrm>
                <a:off x="5259338" y="2987824"/>
                <a:ext cx="39688" cy="88900"/>
              </a:xfrm>
              <a:custGeom>
                <a:avLst/>
                <a:gdLst/>
                <a:ahLst/>
                <a:cxnLst>
                  <a:cxn ang="0">
                    <a:pos x="0" y="56"/>
                  </a:cxn>
                  <a:cxn ang="0">
                    <a:pos x="25" y="56"/>
                  </a:cxn>
                  <a:cxn ang="0">
                    <a:pos x="19" y="0"/>
                  </a:cxn>
                  <a:cxn ang="0">
                    <a:pos x="0" y="0"/>
                  </a:cxn>
                  <a:cxn ang="0">
                    <a:pos x="0" y="56"/>
                  </a:cxn>
                </a:cxnLst>
                <a:rect l="0" t="0" r="r" b="b"/>
                <a:pathLst>
                  <a:path w="25" h="56">
                    <a:moveTo>
                      <a:pt x="0" y="56"/>
                    </a:moveTo>
                    <a:lnTo>
                      <a:pt x="25" y="56"/>
                    </a:lnTo>
                    <a:lnTo>
                      <a:pt x="19" y="0"/>
                    </a:lnTo>
                    <a:lnTo>
                      <a:pt x="0" y="0"/>
                    </a:lnTo>
                    <a:lnTo>
                      <a:pt x="0" y="5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30" name="Freeform 28">
                <a:extLst>
                  <a:ext uri="{FF2B5EF4-FFF2-40B4-BE49-F238E27FC236}">
                    <a16:creationId xmlns:a16="http://schemas.microsoft.com/office/drawing/2014/main" id="{DBE4D27D-4899-9AC4-070F-97158A477ACE}"/>
                  </a:ext>
                </a:extLst>
              </p:cNvPr>
              <p:cNvSpPr>
                <a:spLocks/>
              </p:cNvSpPr>
              <p:nvPr/>
            </p:nvSpPr>
            <p:spPr bwMode="auto">
              <a:xfrm>
                <a:off x="5168850" y="3259286"/>
                <a:ext cx="146050" cy="61912"/>
              </a:xfrm>
              <a:custGeom>
                <a:avLst/>
                <a:gdLst/>
                <a:ahLst/>
                <a:cxnLst>
                  <a:cxn ang="0">
                    <a:pos x="54" y="38"/>
                  </a:cxn>
                  <a:cxn ang="0">
                    <a:pos x="96" y="0"/>
                  </a:cxn>
                  <a:cxn ang="0">
                    <a:pos x="0" y="0"/>
                  </a:cxn>
                  <a:cxn ang="0">
                    <a:pos x="54" y="38"/>
                  </a:cxn>
                </a:cxnLst>
                <a:rect l="0" t="0" r="r" b="b"/>
                <a:pathLst>
                  <a:path w="96" h="41">
                    <a:moveTo>
                      <a:pt x="54" y="38"/>
                    </a:moveTo>
                    <a:cubicBezTo>
                      <a:pt x="75" y="36"/>
                      <a:pt x="92" y="20"/>
                      <a:pt x="96" y="0"/>
                    </a:cubicBezTo>
                    <a:cubicBezTo>
                      <a:pt x="0" y="0"/>
                      <a:pt x="0" y="0"/>
                      <a:pt x="0" y="0"/>
                    </a:cubicBezTo>
                    <a:cubicBezTo>
                      <a:pt x="6" y="24"/>
                      <a:pt x="28" y="41"/>
                      <a:pt x="54" y="3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31" name="Freeform 29">
                <a:extLst>
                  <a:ext uri="{FF2B5EF4-FFF2-40B4-BE49-F238E27FC236}">
                    <a16:creationId xmlns:a16="http://schemas.microsoft.com/office/drawing/2014/main" id="{BF4AC705-2338-FDB2-E6AC-6E735D653136}"/>
                  </a:ext>
                </a:extLst>
              </p:cNvPr>
              <p:cNvSpPr>
                <a:spLocks/>
              </p:cNvSpPr>
              <p:nvPr/>
            </p:nvSpPr>
            <p:spPr bwMode="auto">
              <a:xfrm>
                <a:off x="5489525" y="2562374"/>
                <a:ext cx="290513" cy="288925"/>
              </a:xfrm>
              <a:custGeom>
                <a:avLst/>
                <a:gdLst/>
                <a:ahLst/>
                <a:cxnLst>
                  <a:cxn ang="0">
                    <a:pos x="109" y="185"/>
                  </a:cxn>
                  <a:cxn ang="0">
                    <a:pos x="185" y="83"/>
                  </a:cxn>
                  <a:cxn ang="0">
                    <a:pos x="84" y="7"/>
                  </a:cxn>
                  <a:cxn ang="0">
                    <a:pos x="7" y="108"/>
                  </a:cxn>
                  <a:cxn ang="0">
                    <a:pos x="109" y="185"/>
                  </a:cxn>
                </a:cxnLst>
                <a:rect l="0" t="0" r="r" b="b"/>
                <a:pathLst>
                  <a:path w="192" h="192">
                    <a:moveTo>
                      <a:pt x="109" y="185"/>
                    </a:moveTo>
                    <a:cubicBezTo>
                      <a:pt x="158" y="178"/>
                      <a:pt x="192" y="132"/>
                      <a:pt x="185" y="83"/>
                    </a:cubicBezTo>
                    <a:cubicBezTo>
                      <a:pt x="178" y="34"/>
                      <a:pt x="133" y="0"/>
                      <a:pt x="84" y="7"/>
                    </a:cubicBezTo>
                    <a:cubicBezTo>
                      <a:pt x="35" y="14"/>
                      <a:pt x="0" y="59"/>
                      <a:pt x="7" y="108"/>
                    </a:cubicBezTo>
                    <a:cubicBezTo>
                      <a:pt x="14" y="157"/>
                      <a:pt x="60" y="192"/>
                      <a:pt x="109" y="18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32" name="Freeform 30">
                <a:extLst>
                  <a:ext uri="{FF2B5EF4-FFF2-40B4-BE49-F238E27FC236}">
                    <a16:creationId xmlns:a16="http://schemas.microsoft.com/office/drawing/2014/main" id="{3E538241-CA09-0BF9-1B3D-6B13E175B8E5}"/>
                  </a:ext>
                </a:extLst>
              </p:cNvPr>
              <p:cNvSpPr>
                <a:spLocks/>
              </p:cNvSpPr>
              <p:nvPr/>
            </p:nvSpPr>
            <p:spPr bwMode="auto">
              <a:xfrm>
                <a:off x="4398913" y="2644924"/>
                <a:ext cx="1084263" cy="203200"/>
              </a:xfrm>
              <a:custGeom>
                <a:avLst/>
                <a:gdLst/>
                <a:ahLst/>
                <a:cxnLst>
                  <a:cxn ang="0">
                    <a:pos x="68" y="127"/>
                  </a:cxn>
                  <a:cxn ang="0">
                    <a:pos x="68" y="127"/>
                  </a:cxn>
                  <a:cxn ang="0">
                    <a:pos x="273" y="100"/>
                  </a:cxn>
                  <a:cxn ang="0">
                    <a:pos x="336" y="103"/>
                  </a:cxn>
                  <a:cxn ang="0">
                    <a:pos x="354" y="105"/>
                  </a:cxn>
                  <a:cxn ang="0">
                    <a:pos x="371" y="134"/>
                  </a:cxn>
                  <a:cxn ang="0">
                    <a:pos x="433" y="134"/>
                  </a:cxn>
                  <a:cxn ang="0">
                    <a:pos x="480" y="134"/>
                  </a:cxn>
                  <a:cxn ang="0">
                    <a:pos x="579" y="134"/>
                  </a:cxn>
                  <a:cxn ang="0">
                    <a:pos x="680" y="134"/>
                  </a:cxn>
                  <a:cxn ang="0">
                    <a:pos x="714" y="57"/>
                  </a:cxn>
                  <a:cxn ang="0">
                    <a:pos x="622" y="11"/>
                  </a:cxn>
                  <a:cxn ang="0">
                    <a:pos x="567" y="17"/>
                  </a:cxn>
                  <a:cxn ang="0">
                    <a:pos x="562" y="17"/>
                  </a:cxn>
                  <a:cxn ang="0">
                    <a:pos x="468" y="20"/>
                  </a:cxn>
                  <a:cxn ang="0">
                    <a:pos x="465" y="20"/>
                  </a:cxn>
                  <a:cxn ang="0">
                    <a:pos x="468" y="21"/>
                  </a:cxn>
                  <a:cxn ang="0">
                    <a:pos x="546" y="33"/>
                  </a:cxn>
                  <a:cxn ang="0">
                    <a:pos x="569" y="34"/>
                  </a:cxn>
                  <a:cxn ang="0">
                    <a:pos x="576" y="35"/>
                  </a:cxn>
                  <a:cxn ang="0">
                    <a:pos x="629" y="31"/>
                  </a:cxn>
                  <a:cxn ang="0">
                    <a:pos x="638" y="30"/>
                  </a:cxn>
                  <a:cxn ang="0">
                    <a:pos x="677" y="62"/>
                  </a:cxn>
                  <a:cxn ang="0">
                    <a:pos x="646" y="109"/>
                  </a:cxn>
                  <a:cxn ang="0">
                    <a:pos x="577" y="115"/>
                  </a:cxn>
                  <a:cxn ang="0">
                    <a:pos x="576" y="115"/>
                  </a:cxn>
                  <a:cxn ang="0">
                    <a:pos x="477" y="105"/>
                  </a:cxn>
                  <a:cxn ang="0">
                    <a:pos x="437" y="95"/>
                  </a:cxn>
                  <a:cxn ang="0">
                    <a:pos x="369" y="72"/>
                  </a:cxn>
                  <a:cxn ang="0">
                    <a:pos x="347" y="19"/>
                  </a:cxn>
                  <a:cxn ang="0">
                    <a:pos x="350" y="15"/>
                  </a:cxn>
                  <a:cxn ang="0">
                    <a:pos x="358" y="5"/>
                  </a:cxn>
                  <a:cxn ang="0">
                    <a:pos x="348" y="4"/>
                  </a:cxn>
                  <a:cxn ang="0">
                    <a:pos x="347" y="4"/>
                  </a:cxn>
                  <a:cxn ang="0">
                    <a:pos x="273" y="0"/>
                  </a:cxn>
                  <a:cxn ang="0">
                    <a:pos x="43" y="31"/>
                  </a:cxn>
                  <a:cxn ang="0">
                    <a:pos x="7" y="92"/>
                  </a:cxn>
                  <a:cxn ang="0">
                    <a:pos x="55" y="129"/>
                  </a:cxn>
                  <a:cxn ang="0">
                    <a:pos x="68" y="127"/>
                  </a:cxn>
                </a:cxnLst>
                <a:rect l="0" t="0" r="r" b="b"/>
                <a:pathLst>
                  <a:path w="718" h="134">
                    <a:moveTo>
                      <a:pt x="68" y="127"/>
                    </a:moveTo>
                    <a:cubicBezTo>
                      <a:pt x="68" y="127"/>
                      <a:pt x="68" y="127"/>
                      <a:pt x="68" y="127"/>
                    </a:cubicBezTo>
                    <a:cubicBezTo>
                      <a:pt x="149" y="106"/>
                      <a:pt x="219" y="100"/>
                      <a:pt x="273" y="100"/>
                    </a:cubicBezTo>
                    <a:cubicBezTo>
                      <a:pt x="298" y="100"/>
                      <a:pt x="319" y="101"/>
                      <a:pt x="336" y="103"/>
                    </a:cubicBezTo>
                    <a:cubicBezTo>
                      <a:pt x="343" y="104"/>
                      <a:pt x="349" y="104"/>
                      <a:pt x="354" y="105"/>
                    </a:cubicBezTo>
                    <a:cubicBezTo>
                      <a:pt x="357" y="115"/>
                      <a:pt x="362" y="125"/>
                      <a:pt x="371" y="134"/>
                    </a:cubicBezTo>
                    <a:cubicBezTo>
                      <a:pt x="433" y="134"/>
                      <a:pt x="433" y="134"/>
                      <a:pt x="433" y="134"/>
                    </a:cubicBezTo>
                    <a:cubicBezTo>
                      <a:pt x="480" y="134"/>
                      <a:pt x="480" y="134"/>
                      <a:pt x="480" y="134"/>
                    </a:cubicBezTo>
                    <a:cubicBezTo>
                      <a:pt x="579" y="134"/>
                      <a:pt x="579" y="134"/>
                      <a:pt x="579" y="134"/>
                    </a:cubicBezTo>
                    <a:cubicBezTo>
                      <a:pt x="680" y="134"/>
                      <a:pt x="680" y="134"/>
                      <a:pt x="680" y="134"/>
                    </a:cubicBezTo>
                    <a:cubicBezTo>
                      <a:pt x="708" y="112"/>
                      <a:pt x="718" y="82"/>
                      <a:pt x="714" y="57"/>
                    </a:cubicBezTo>
                    <a:cubicBezTo>
                      <a:pt x="709" y="22"/>
                      <a:pt x="663" y="3"/>
                      <a:pt x="622" y="11"/>
                    </a:cubicBezTo>
                    <a:cubicBezTo>
                      <a:pt x="605" y="13"/>
                      <a:pt x="587" y="15"/>
                      <a:pt x="567" y="17"/>
                    </a:cubicBezTo>
                    <a:cubicBezTo>
                      <a:pt x="565" y="17"/>
                      <a:pt x="564" y="17"/>
                      <a:pt x="562" y="17"/>
                    </a:cubicBezTo>
                    <a:cubicBezTo>
                      <a:pt x="532" y="20"/>
                      <a:pt x="499" y="22"/>
                      <a:pt x="468" y="20"/>
                    </a:cubicBezTo>
                    <a:cubicBezTo>
                      <a:pt x="467" y="20"/>
                      <a:pt x="466" y="20"/>
                      <a:pt x="465" y="20"/>
                    </a:cubicBezTo>
                    <a:cubicBezTo>
                      <a:pt x="466" y="20"/>
                      <a:pt x="467" y="21"/>
                      <a:pt x="468" y="21"/>
                    </a:cubicBezTo>
                    <a:cubicBezTo>
                      <a:pt x="497" y="28"/>
                      <a:pt x="524" y="32"/>
                      <a:pt x="546" y="33"/>
                    </a:cubicBezTo>
                    <a:cubicBezTo>
                      <a:pt x="554" y="34"/>
                      <a:pt x="562" y="34"/>
                      <a:pt x="569" y="34"/>
                    </a:cubicBezTo>
                    <a:cubicBezTo>
                      <a:pt x="571" y="35"/>
                      <a:pt x="574" y="35"/>
                      <a:pt x="576" y="35"/>
                    </a:cubicBezTo>
                    <a:cubicBezTo>
                      <a:pt x="609" y="35"/>
                      <a:pt x="629" y="31"/>
                      <a:pt x="629" y="31"/>
                    </a:cubicBezTo>
                    <a:cubicBezTo>
                      <a:pt x="632" y="30"/>
                      <a:pt x="635" y="30"/>
                      <a:pt x="638" y="30"/>
                    </a:cubicBezTo>
                    <a:cubicBezTo>
                      <a:pt x="656" y="30"/>
                      <a:pt x="673" y="43"/>
                      <a:pt x="677" y="62"/>
                    </a:cubicBezTo>
                    <a:cubicBezTo>
                      <a:pt x="681" y="83"/>
                      <a:pt x="667" y="104"/>
                      <a:pt x="646" y="109"/>
                    </a:cubicBezTo>
                    <a:cubicBezTo>
                      <a:pt x="643" y="109"/>
                      <a:pt x="618" y="114"/>
                      <a:pt x="577" y="115"/>
                    </a:cubicBezTo>
                    <a:cubicBezTo>
                      <a:pt x="577" y="115"/>
                      <a:pt x="577" y="115"/>
                      <a:pt x="576" y="115"/>
                    </a:cubicBezTo>
                    <a:cubicBezTo>
                      <a:pt x="550" y="115"/>
                      <a:pt x="516" y="112"/>
                      <a:pt x="477" y="105"/>
                    </a:cubicBezTo>
                    <a:cubicBezTo>
                      <a:pt x="464" y="102"/>
                      <a:pt x="451" y="99"/>
                      <a:pt x="437" y="95"/>
                    </a:cubicBezTo>
                    <a:cubicBezTo>
                      <a:pt x="415" y="89"/>
                      <a:pt x="392" y="82"/>
                      <a:pt x="369" y="72"/>
                    </a:cubicBezTo>
                    <a:cubicBezTo>
                      <a:pt x="348" y="63"/>
                      <a:pt x="339" y="40"/>
                      <a:pt x="347" y="19"/>
                    </a:cubicBezTo>
                    <a:cubicBezTo>
                      <a:pt x="348" y="18"/>
                      <a:pt x="349" y="16"/>
                      <a:pt x="350" y="15"/>
                    </a:cubicBezTo>
                    <a:cubicBezTo>
                      <a:pt x="352" y="11"/>
                      <a:pt x="355" y="8"/>
                      <a:pt x="358" y="5"/>
                    </a:cubicBezTo>
                    <a:cubicBezTo>
                      <a:pt x="355" y="4"/>
                      <a:pt x="351" y="4"/>
                      <a:pt x="348" y="4"/>
                    </a:cubicBezTo>
                    <a:cubicBezTo>
                      <a:pt x="348" y="4"/>
                      <a:pt x="348" y="4"/>
                      <a:pt x="347" y="4"/>
                    </a:cubicBezTo>
                    <a:cubicBezTo>
                      <a:pt x="326" y="2"/>
                      <a:pt x="301" y="0"/>
                      <a:pt x="273" y="0"/>
                    </a:cubicBezTo>
                    <a:cubicBezTo>
                      <a:pt x="211" y="0"/>
                      <a:pt x="133" y="7"/>
                      <a:pt x="43" y="31"/>
                    </a:cubicBezTo>
                    <a:cubicBezTo>
                      <a:pt x="16" y="37"/>
                      <a:pt x="0" y="65"/>
                      <a:pt x="7" y="92"/>
                    </a:cubicBezTo>
                    <a:cubicBezTo>
                      <a:pt x="12" y="114"/>
                      <a:pt x="33" y="129"/>
                      <a:pt x="55" y="129"/>
                    </a:cubicBezTo>
                    <a:cubicBezTo>
                      <a:pt x="59" y="129"/>
                      <a:pt x="63" y="129"/>
                      <a:pt x="68" y="12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33" name="Freeform 31">
                <a:extLst>
                  <a:ext uri="{FF2B5EF4-FFF2-40B4-BE49-F238E27FC236}">
                    <a16:creationId xmlns:a16="http://schemas.microsoft.com/office/drawing/2014/main" id="{D27ACB2E-9B00-21C3-764F-E951E31C0030}"/>
                  </a:ext>
                </a:extLst>
              </p:cNvPr>
              <p:cNvSpPr>
                <a:spLocks/>
              </p:cNvSpPr>
              <p:nvPr/>
            </p:nvSpPr>
            <p:spPr bwMode="auto">
              <a:xfrm>
                <a:off x="4924375" y="2648099"/>
                <a:ext cx="490538" cy="158750"/>
              </a:xfrm>
              <a:custGeom>
                <a:avLst/>
                <a:gdLst/>
                <a:ahLst/>
                <a:cxnLst>
                  <a:cxn ang="0">
                    <a:pos x="97" y="21"/>
                  </a:cxn>
                  <a:cxn ang="0">
                    <a:pos x="71" y="12"/>
                  </a:cxn>
                  <a:cxn ang="0">
                    <a:pos x="49" y="4"/>
                  </a:cxn>
                  <a:cxn ang="0">
                    <a:pos x="22" y="4"/>
                  </a:cxn>
                  <a:cxn ang="0">
                    <a:pos x="7" y="21"/>
                  </a:cxn>
                  <a:cxn ang="0">
                    <a:pos x="6" y="22"/>
                  </a:cxn>
                  <a:cxn ang="0">
                    <a:pos x="24" y="63"/>
                  </a:cxn>
                  <a:cxn ang="0">
                    <a:pos x="90" y="85"/>
                  </a:cxn>
                  <a:cxn ang="0">
                    <a:pos x="128" y="95"/>
                  </a:cxn>
                  <a:cxn ang="0">
                    <a:pos x="228" y="105"/>
                  </a:cxn>
                  <a:cxn ang="0">
                    <a:pos x="229" y="105"/>
                  </a:cxn>
                  <a:cxn ang="0">
                    <a:pos x="296" y="99"/>
                  </a:cxn>
                  <a:cxn ang="0">
                    <a:pos x="321" y="61"/>
                  </a:cxn>
                  <a:cxn ang="0">
                    <a:pos x="283" y="36"/>
                  </a:cxn>
                  <a:cxn ang="0">
                    <a:pos x="283" y="36"/>
                  </a:cxn>
                  <a:cxn ang="0">
                    <a:pos x="228" y="41"/>
                  </a:cxn>
                  <a:cxn ang="0">
                    <a:pos x="222" y="40"/>
                  </a:cxn>
                  <a:cxn ang="0">
                    <a:pos x="154" y="34"/>
                  </a:cxn>
                  <a:cxn ang="0">
                    <a:pos x="121" y="27"/>
                  </a:cxn>
                  <a:cxn ang="0">
                    <a:pos x="97" y="21"/>
                  </a:cxn>
                </a:cxnLst>
                <a:rect l="0" t="0" r="r" b="b"/>
                <a:pathLst>
                  <a:path w="325" h="105">
                    <a:moveTo>
                      <a:pt x="97" y="21"/>
                    </a:moveTo>
                    <a:cubicBezTo>
                      <a:pt x="88" y="18"/>
                      <a:pt x="79" y="15"/>
                      <a:pt x="71" y="12"/>
                    </a:cubicBezTo>
                    <a:cubicBezTo>
                      <a:pt x="63" y="10"/>
                      <a:pt x="56" y="7"/>
                      <a:pt x="49" y="4"/>
                    </a:cubicBezTo>
                    <a:cubicBezTo>
                      <a:pt x="40" y="0"/>
                      <a:pt x="30" y="0"/>
                      <a:pt x="22" y="4"/>
                    </a:cubicBezTo>
                    <a:cubicBezTo>
                      <a:pt x="15" y="8"/>
                      <a:pt x="10" y="13"/>
                      <a:pt x="7" y="21"/>
                    </a:cubicBezTo>
                    <a:cubicBezTo>
                      <a:pt x="7" y="21"/>
                      <a:pt x="6" y="21"/>
                      <a:pt x="6" y="22"/>
                    </a:cubicBezTo>
                    <a:cubicBezTo>
                      <a:pt x="0" y="38"/>
                      <a:pt x="8" y="56"/>
                      <a:pt x="24" y="63"/>
                    </a:cubicBezTo>
                    <a:cubicBezTo>
                      <a:pt x="46" y="72"/>
                      <a:pt x="68" y="80"/>
                      <a:pt x="90" y="85"/>
                    </a:cubicBezTo>
                    <a:cubicBezTo>
                      <a:pt x="103" y="89"/>
                      <a:pt x="116" y="92"/>
                      <a:pt x="128" y="95"/>
                    </a:cubicBezTo>
                    <a:cubicBezTo>
                      <a:pt x="167" y="102"/>
                      <a:pt x="201" y="105"/>
                      <a:pt x="228" y="105"/>
                    </a:cubicBezTo>
                    <a:cubicBezTo>
                      <a:pt x="228" y="105"/>
                      <a:pt x="228" y="105"/>
                      <a:pt x="229" y="105"/>
                    </a:cubicBezTo>
                    <a:cubicBezTo>
                      <a:pt x="269" y="105"/>
                      <a:pt x="294" y="99"/>
                      <a:pt x="296" y="99"/>
                    </a:cubicBezTo>
                    <a:cubicBezTo>
                      <a:pt x="313" y="95"/>
                      <a:pt x="325" y="78"/>
                      <a:pt x="321" y="61"/>
                    </a:cubicBezTo>
                    <a:cubicBezTo>
                      <a:pt x="317" y="44"/>
                      <a:pt x="300" y="33"/>
                      <a:pt x="283" y="36"/>
                    </a:cubicBezTo>
                    <a:cubicBezTo>
                      <a:pt x="283" y="36"/>
                      <a:pt x="283" y="36"/>
                      <a:pt x="283" y="36"/>
                    </a:cubicBezTo>
                    <a:cubicBezTo>
                      <a:pt x="282" y="37"/>
                      <a:pt x="261" y="41"/>
                      <a:pt x="228" y="41"/>
                    </a:cubicBezTo>
                    <a:cubicBezTo>
                      <a:pt x="226" y="41"/>
                      <a:pt x="224" y="41"/>
                      <a:pt x="222" y="40"/>
                    </a:cubicBezTo>
                    <a:cubicBezTo>
                      <a:pt x="202" y="40"/>
                      <a:pt x="179" y="39"/>
                      <a:pt x="154" y="34"/>
                    </a:cubicBezTo>
                    <a:cubicBezTo>
                      <a:pt x="143" y="32"/>
                      <a:pt x="132" y="30"/>
                      <a:pt x="121" y="27"/>
                    </a:cubicBezTo>
                    <a:cubicBezTo>
                      <a:pt x="113" y="25"/>
                      <a:pt x="105" y="23"/>
                      <a:pt x="97" y="2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34" name="Freeform 32">
                <a:extLst>
                  <a:ext uri="{FF2B5EF4-FFF2-40B4-BE49-F238E27FC236}">
                    <a16:creationId xmlns:a16="http://schemas.microsoft.com/office/drawing/2014/main" id="{C7E0CF31-4898-E298-A9D5-BBE75485B19B}"/>
                  </a:ext>
                </a:extLst>
              </p:cNvPr>
              <p:cNvSpPr>
                <a:spLocks/>
              </p:cNvSpPr>
              <p:nvPr/>
            </p:nvSpPr>
            <p:spPr bwMode="auto">
              <a:xfrm>
                <a:off x="4246513" y="2859236"/>
                <a:ext cx="1677988" cy="388937"/>
              </a:xfrm>
              <a:custGeom>
                <a:avLst/>
                <a:gdLst/>
                <a:ahLst/>
                <a:cxnLst>
                  <a:cxn ang="0">
                    <a:pos x="610" y="257"/>
                  </a:cxn>
                  <a:cxn ang="0">
                    <a:pos x="709" y="257"/>
                  </a:cxn>
                  <a:cxn ang="0">
                    <a:pos x="794" y="257"/>
                  </a:cxn>
                  <a:cxn ang="0">
                    <a:pos x="794" y="255"/>
                  </a:cxn>
                  <a:cxn ang="0">
                    <a:pos x="855" y="195"/>
                  </a:cxn>
                  <a:cxn ang="0">
                    <a:pos x="915" y="255"/>
                  </a:cxn>
                  <a:cxn ang="0">
                    <a:pos x="915" y="257"/>
                  </a:cxn>
                  <a:cxn ang="0">
                    <a:pos x="962" y="257"/>
                  </a:cxn>
                  <a:cxn ang="0">
                    <a:pos x="982" y="237"/>
                  </a:cxn>
                  <a:cxn ang="0">
                    <a:pos x="982" y="172"/>
                  </a:cxn>
                  <a:cxn ang="0">
                    <a:pos x="962" y="152"/>
                  </a:cxn>
                  <a:cxn ang="0">
                    <a:pos x="698" y="152"/>
                  </a:cxn>
                  <a:cxn ang="0">
                    <a:pos x="663" y="152"/>
                  </a:cxn>
                  <a:cxn ang="0">
                    <a:pos x="663" y="77"/>
                  </a:cxn>
                  <a:cxn ang="0">
                    <a:pos x="690" y="77"/>
                  </a:cxn>
                  <a:cxn ang="0">
                    <a:pos x="1091" y="77"/>
                  </a:cxn>
                  <a:cxn ang="0">
                    <a:pos x="1111" y="57"/>
                  </a:cxn>
                  <a:cxn ang="0">
                    <a:pos x="1111" y="20"/>
                  </a:cxn>
                  <a:cxn ang="0">
                    <a:pos x="1091" y="0"/>
                  </a:cxn>
                  <a:cxn ang="0">
                    <a:pos x="784" y="0"/>
                  </a:cxn>
                  <a:cxn ang="0">
                    <a:pos x="769" y="0"/>
                  </a:cxn>
                  <a:cxn ang="0">
                    <a:pos x="681" y="0"/>
                  </a:cxn>
                  <a:cxn ang="0">
                    <a:pos x="582" y="0"/>
                  </a:cxn>
                  <a:cxn ang="0">
                    <a:pos x="533" y="0"/>
                  </a:cxn>
                  <a:cxn ang="0">
                    <a:pos x="481" y="0"/>
                  </a:cxn>
                  <a:cxn ang="0">
                    <a:pos x="469" y="0"/>
                  </a:cxn>
                  <a:cxn ang="0">
                    <a:pos x="433" y="0"/>
                  </a:cxn>
                  <a:cxn ang="0">
                    <a:pos x="20" y="0"/>
                  </a:cxn>
                  <a:cxn ang="0">
                    <a:pos x="0" y="20"/>
                  </a:cxn>
                  <a:cxn ang="0">
                    <a:pos x="0" y="57"/>
                  </a:cxn>
                  <a:cxn ang="0">
                    <a:pos x="20" y="77"/>
                  </a:cxn>
                  <a:cxn ang="0">
                    <a:pos x="425" y="77"/>
                  </a:cxn>
                  <a:cxn ang="0">
                    <a:pos x="447" y="77"/>
                  </a:cxn>
                  <a:cxn ang="0">
                    <a:pos x="447" y="152"/>
                  </a:cxn>
                  <a:cxn ang="0">
                    <a:pos x="417" y="152"/>
                  </a:cxn>
                  <a:cxn ang="0">
                    <a:pos x="148" y="152"/>
                  </a:cxn>
                  <a:cxn ang="0">
                    <a:pos x="128" y="172"/>
                  </a:cxn>
                  <a:cxn ang="0">
                    <a:pos x="128" y="237"/>
                  </a:cxn>
                  <a:cxn ang="0">
                    <a:pos x="148" y="257"/>
                  </a:cxn>
                  <a:cxn ang="0">
                    <a:pos x="195" y="257"/>
                  </a:cxn>
                  <a:cxn ang="0">
                    <a:pos x="195" y="255"/>
                  </a:cxn>
                  <a:cxn ang="0">
                    <a:pos x="256" y="195"/>
                  </a:cxn>
                  <a:cxn ang="0">
                    <a:pos x="316" y="255"/>
                  </a:cxn>
                  <a:cxn ang="0">
                    <a:pos x="316" y="257"/>
                  </a:cxn>
                  <a:cxn ang="0">
                    <a:pos x="406" y="257"/>
                  </a:cxn>
                  <a:cxn ang="0">
                    <a:pos x="505" y="257"/>
                  </a:cxn>
                  <a:cxn ang="0">
                    <a:pos x="610" y="257"/>
                  </a:cxn>
                </a:cxnLst>
                <a:rect l="0" t="0" r="r" b="b"/>
                <a:pathLst>
                  <a:path w="1111" h="257">
                    <a:moveTo>
                      <a:pt x="610" y="257"/>
                    </a:moveTo>
                    <a:cubicBezTo>
                      <a:pt x="709" y="257"/>
                      <a:pt x="709" y="257"/>
                      <a:pt x="709" y="257"/>
                    </a:cubicBezTo>
                    <a:cubicBezTo>
                      <a:pt x="794" y="257"/>
                      <a:pt x="794" y="257"/>
                      <a:pt x="794" y="257"/>
                    </a:cubicBezTo>
                    <a:cubicBezTo>
                      <a:pt x="794" y="256"/>
                      <a:pt x="794" y="256"/>
                      <a:pt x="794" y="255"/>
                    </a:cubicBezTo>
                    <a:cubicBezTo>
                      <a:pt x="794" y="222"/>
                      <a:pt x="822" y="195"/>
                      <a:pt x="855" y="195"/>
                    </a:cubicBezTo>
                    <a:cubicBezTo>
                      <a:pt x="888" y="195"/>
                      <a:pt x="915" y="222"/>
                      <a:pt x="915" y="255"/>
                    </a:cubicBezTo>
                    <a:cubicBezTo>
                      <a:pt x="915" y="256"/>
                      <a:pt x="915" y="256"/>
                      <a:pt x="915" y="257"/>
                    </a:cubicBezTo>
                    <a:cubicBezTo>
                      <a:pt x="962" y="257"/>
                      <a:pt x="962" y="257"/>
                      <a:pt x="962" y="257"/>
                    </a:cubicBezTo>
                    <a:cubicBezTo>
                      <a:pt x="973" y="257"/>
                      <a:pt x="982" y="248"/>
                      <a:pt x="982" y="237"/>
                    </a:cubicBezTo>
                    <a:cubicBezTo>
                      <a:pt x="982" y="172"/>
                      <a:pt x="982" y="172"/>
                      <a:pt x="982" y="172"/>
                    </a:cubicBezTo>
                    <a:cubicBezTo>
                      <a:pt x="982" y="161"/>
                      <a:pt x="973" y="152"/>
                      <a:pt x="962" y="152"/>
                    </a:cubicBezTo>
                    <a:cubicBezTo>
                      <a:pt x="698" y="152"/>
                      <a:pt x="698" y="152"/>
                      <a:pt x="698" y="152"/>
                    </a:cubicBezTo>
                    <a:cubicBezTo>
                      <a:pt x="663" y="152"/>
                      <a:pt x="663" y="152"/>
                      <a:pt x="663" y="152"/>
                    </a:cubicBezTo>
                    <a:cubicBezTo>
                      <a:pt x="663" y="77"/>
                      <a:pt x="663" y="77"/>
                      <a:pt x="663" y="77"/>
                    </a:cubicBezTo>
                    <a:cubicBezTo>
                      <a:pt x="690" y="77"/>
                      <a:pt x="690" y="77"/>
                      <a:pt x="690" y="77"/>
                    </a:cubicBezTo>
                    <a:cubicBezTo>
                      <a:pt x="1091" y="77"/>
                      <a:pt x="1091" y="77"/>
                      <a:pt x="1091" y="77"/>
                    </a:cubicBezTo>
                    <a:cubicBezTo>
                      <a:pt x="1102" y="77"/>
                      <a:pt x="1111" y="68"/>
                      <a:pt x="1111" y="57"/>
                    </a:cubicBezTo>
                    <a:cubicBezTo>
                      <a:pt x="1111" y="20"/>
                      <a:pt x="1111" y="20"/>
                      <a:pt x="1111" y="20"/>
                    </a:cubicBezTo>
                    <a:cubicBezTo>
                      <a:pt x="1111" y="9"/>
                      <a:pt x="1102" y="0"/>
                      <a:pt x="1091" y="0"/>
                    </a:cubicBezTo>
                    <a:cubicBezTo>
                      <a:pt x="784" y="0"/>
                      <a:pt x="784" y="0"/>
                      <a:pt x="784" y="0"/>
                    </a:cubicBezTo>
                    <a:cubicBezTo>
                      <a:pt x="769" y="0"/>
                      <a:pt x="769" y="0"/>
                      <a:pt x="769" y="0"/>
                    </a:cubicBezTo>
                    <a:cubicBezTo>
                      <a:pt x="681" y="0"/>
                      <a:pt x="681" y="0"/>
                      <a:pt x="681" y="0"/>
                    </a:cubicBezTo>
                    <a:cubicBezTo>
                      <a:pt x="582" y="0"/>
                      <a:pt x="582" y="0"/>
                      <a:pt x="582" y="0"/>
                    </a:cubicBezTo>
                    <a:cubicBezTo>
                      <a:pt x="533" y="0"/>
                      <a:pt x="533" y="0"/>
                      <a:pt x="533" y="0"/>
                    </a:cubicBezTo>
                    <a:cubicBezTo>
                      <a:pt x="481" y="0"/>
                      <a:pt x="481" y="0"/>
                      <a:pt x="481" y="0"/>
                    </a:cubicBezTo>
                    <a:cubicBezTo>
                      <a:pt x="469" y="0"/>
                      <a:pt x="469" y="0"/>
                      <a:pt x="469" y="0"/>
                    </a:cubicBezTo>
                    <a:cubicBezTo>
                      <a:pt x="433" y="0"/>
                      <a:pt x="433" y="0"/>
                      <a:pt x="433" y="0"/>
                    </a:cubicBezTo>
                    <a:cubicBezTo>
                      <a:pt x="20" y="0"/>
                      <a:pt x="20" y="0"/>
                      <a:pt x="20" y="0"/>
                    </a:cubicBezTo>
                    <a:cubicBezTo>
                      <a:pt x="9" y="0"/>
                      <a:pt x="0" y="9"/>
                      <a:pt x="0" y="20"/>
                    </a:cubicBezTo>
                    <a:cubicBezTo>
                      <a:pt x="0" y="57"/>
                      <a:pt x="0" y="57"/>
                      <a:pt x="0" y="57"/>
                    </a:cubicBezTo>
                    <a:cubicBezTo>
                      <a:pt x="0" y="68"/>
                      <a:pt x="9" y="77"/>
                      <a:pt x="20" y="77"/>
                    </a:cubicBezTo>
                    <a:cubicBezTo>
                      <a:pt x="425" y="77"/>
                      <a:pt x="425" y="77"/>
                      <a:pt x="425" y="77"/>
                    </a:cubicBezTo>
                    <a:cubicBezTo>
                      <a:pt x="447" y="77"/>
                      <a:pt x="447" y="77"/>
                      <a:pt x="447" y="77"/>
                    </a:cubicBezTo>
                    <a:cubicBezTo>
                      <a:pt x="447" y="152"/>
                      <a:pt x="447" y="152"/>
                      <a:pt x="447" y="152"/>
                    </a:cubicBezTo>
                    <a:cubicBezTo>
                      <a:pt x="417" y="152"/>
                      <a:pt x="417" y="152"/>
                      <a:pt x="417" y="152"/>
                    </a:cubicBezTo>
                    <a:cubicBezTo>
                      <a:pt x="148" y="152"/>
                      <a:pt x="148" y="152"/>
                      <a:pt x="148" y="152"/>
                    </a:cubicBezTo>
                    <a:cubicBezTo>
                      <a:pt x="137" y="152"/>
                      <a:pt x="128" y="161"/>
                      <a:pt x="128" y="172"/>
                    </a:cubicBezTo>
                    <a:cubicBezTo>
                      <a:pt x="128" y="237"/>
                      <a:pt x="128" y="237"/>
                      <a:pt x="128" y="237"/>
                    </a:cubicBezTo>
                    <a:cubicBezTo>
                      <a:pt x="128" y="248"/>
                      <a:pt x="137" y="257"/>
                      <a:pt x="148" y="257"/>
                    </a:cubicBezTo>
                    <a:cubicBezTo>
                      <a:pt x="195" y="257"/>
                      <a:pt x="195" y="257"/>
                      <a:pt x="195" y="257"/>
                    </a:cubicBezTo>
                    <a:cubicBezTo>
                      <a:pt x="195" y="256"/>
                      <a:pt x="195" y="256"/>
                      <a:pt x="195" y="255"/>
                    </a:cubicBezTo>
                    <a:cubicBezTo>
                      <a:pt x="195" y="222"/>
                      <a:pt x="222" y="195"/>
                      <a:pt x="256" y="195"/>
                    </a:cubicBezTo>
                    <a:cubicBezTo>
                      <a:pt x="289" y="195"/>
                      <a:pt x="316" y="222"/>
                      <a:pt x="316" y="255"/>
                    </a:cubicBezTo>
                    <a:cubicBezTo>
                      <a:pt x="316" y="256"/>
                      <a:pt x="316" y="256"/>
                      <a:pt x="316" y="257"/>
                    </a:cubicBezTo>
                    <a:cubicBezTo>
                      <a:pt x="406" y="257"/>
                      <a:pt x="406" y="257"/>
                      <a:pt x="406" y="257"/>
                    </a:cubicBezTo>
                    <a:cubicBezTo>
                      <a:pt x="505" y="257"/>
                      <a:pt x="505" y="257"/>
                      <a:pt x="505" y="257"/>
                    </a:cubicBezTo>
                    <a:lnTo>
                      <a:pt x="610" y="257"/>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35" name="Freeform 33">
                <a:extLst>
                  <a:ext uri="{FF2B5EF4-FFF2-40B4-BE49-F238E27FC236}">
                    <a16:creationId xmlns:a16="http://schemas.microsoft.com/office/drawing/2014/main" id="{B8E5B4AF-9287-AA2F-B24A-1FD257B4F8B3}"/>
                  </a:ext>
                </a:extLst>
              </p:cNvPr>
              <p:cNvSpPr>
                <a:spLocks/>
              </p:cNvSpPr>
              <p:nvPr/>
            </p:nvSpPr>
            <p:spPr bwMode="auto">
              <a:xfrm>
                <a:off x="4552900" y="3165624"/>
                <a:ext cx="158750" cy="158750"/>
              </a:xfrm>
              <a:custGeom>
                <a:avLst/>
                <a:gdLst/>
                <a:ahLst/>
                <a:cxnLst>
                  <a:cxn ang="0">
                    <a:pos x="105" y="52"/>
                  </a:cxn>
                  <a:cxn ang="0">
                    <a:pos x="53" y="0"/>
                  </a:cxn>
                  <a:cxn ang="0">
                    <a:pos x="0" y="52"/>
                  </a:cxn>
                  <a:cxn ang="0">
                    <a:pos x="0" y="54"/>
                  </a:cxn>
                  <a:cxn ang="0">
                    <a:pos x="1" y="62"/>
                  </a:cxn>
                  <a:cxn ang="0">
                    <a:pos x="53" y="105"/>
                  </a:cxn>
                  <a:cxn ang="0">
                    <a:pos x="104" y="62"/>
                  </a:cxn>
                  <a:cxn ang="0">
                    <a:pos x="105" y="54"/>
                  </a:cxn>
                  <a:cxn ang="0">
                    <a:pos x="105" y="52"/>
                  </a:cxn>
                </a:cxnLst>
                <a:rect l="0" t="0" r="r" b="b"/>
                <a:pathLst>
                  <a:path w="105" h="105">
                    <a:moveTo>
                      <a:pt x="105" y="52"/>
                    </a:moveTo>
                    <a:cubicBezTo>
                      <a:pt x="105" y="23"/>
                      <a:pt x="82" y="0"/>
                      <a:pt x="53" y="0"/>
                    </a:cubicBezTo>
                    <a:cubicBezTo>
                      <a:pt x="24" y="0"/>
                      <a:pt x="0" y="23"/>
                      <a:pt x="0" y="52"/>
                    </a:cubicBezTo>
                    <a:cubicBezTo>
                      <a:pt x="0" y="53"/>
                      <a:pt x="0" y="53"/>
                      <a:pt x="0" y="54"/>
                    </a:cubicBezTo>
                    <a:cubicBezTo>
                      <a:pt x="0" y="57"/>
                      <a:pt x="1" y="59"/>
                      <a:pt x="1" y="62"/>
                    </a:cubicBezTo>
                    <a:cubicBezTo>
                      <a:pt x="6" y="86"/>
                      <a:pt x="27" y="105"/>
                      <a:pt x="53" y="105"/>
                    </a:cubicBezTo>
                    <a:cubicBezTo>
                      <a:pt x="78" y="105"/>
                      <a:pt x="100" y="86"/>
                      <a:pt x="104" y="62"/>
                    </a:cubicBezTo>
                    <a:cubicBezTo>
                      <a:pt x="105" y="59"/>
                      <a:pt x="105" y="57"/>
                      <a:pt x="105" y="54"/>
                    </a:cubicBezTo>
                    <a:cubicBezTo>
                      <a:pt x="105" y="53"/>
                      <a:pt x="105" y="53"/>
                      <a:pt x="105" y="5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36" name="Freeform 34">
                <a:extLst>
                  <a:ext uri="{FF2B5EF4-FFF2-40B4-BE49-F238E27FC236}">
                    <a16:creationId xmlns:a16="http://schemas.microsoft.com/office/drawing/2014/main" id="{696C3580-1090-8D2B-651A-266B3BAE6EF1}"/>
                  </a:ext>
                </a:extLst>
              </p:cNvPr>
              <p:cNvSpPr>
                <a:spLocks/>
              </p:cNvSpPr>
              <p:nvPr/>
            </p:nvSpPr>
            <p:spPr bwMode="auto">
              <a:xfrm>
                <a:off x="5457775" y="3165624"/>
                <a:ext cx="158750" cy="158750"/>
              </a:xfrm>
              <a:custGeom>
                <a:avLst/>
                <a:gdLst/>
                <a:ahLst/>
                <a:cxnLst>
                  <a:cxn ang="0">
                    <a:pos x="105" y="52"/>
                  </a:cxn>
                  <a:cxn ang="0">
                    <a:pos x="53" y="0"/>
                  </a:cxn>
                  <a:cxn ang="0">
                    <a:pos x="0" y="52"/>
                  </a:cxn>
                  <a:cxn ang="0">
                    <a:pos x="0" y="54"/>
                  </a:cxn>
                  <a:cxn ang="0">
                    <a:pos x="1" y="62"/>
                  </a:cxn>
                  <a:cxn ang="0">
                    <a:pos x="53" y="105"/>
                  </a:cxn>
                  <a:cxn ang="0">
                    <a:pos x="105" y="62"/>
                  </a:cxn>
                  <a:cxn ang="0">
                    <a:pos x="105" y="54"/>
                  </a:cxn>
                  <a:cxn ang="0">
                    <a:pos x="105" y="52"/>
                  </a:cxn>
                </a:cxnLst>
                <a:rect l="0" t="0" r="r" b="b"/>
                <a:pathLst>
                  <a:path w="105" h="105">
                    <a:moveTo>
                      <a:pt x="105" y="52"/>
                    </a:moveTo>
                    <a:cubicBezTo>
                      <a:pt x="105" y="23"/>
                      <a:pt x="82" y="0"/>
                      <a:pt x="53" y="0"/>
                    </a:cubicBezTo>
                    <a:cubicBezTo>
                      <a:pt x="24" y="0"/>
                      <a:pt x="0" y="23"/>
                      <a:pt x="0" y="52"/>
                    </a:cubicBezTo>
                    <a:cubicBezTo>
                      <a:pt x="0" y="53"/>
                      <a:pt x="0" y="53"/>
                      <a:pt x="0" y="54"/>
                    </a:cubicBezTo>
                    <a:cubicBezTo>
                      <a:pt x="1" y="57"/>
                      <a:pt x="1" y="59"/>
                      <a:pt x="1" y="62"/>
                    </a:cubicBezTo>
                    <a:cubicBezTo>
                      <a:pt x="6" y="86"/>
                      <a:pt x="27" y="105"/>
                      <a:pt x="53" y="105"/>
                    </a:cubicBezTo>
                    <a:cubicBezTo>
                      <a:pt x="79" y="105"/>
                      <a:pt x="100" y="86"/>
                      <a:pt x="105" y="62"/>
                    </a:cubicBezTo>
                    <a:cubicBezTo>
                      <a:pt x="105" y="59"/>
                      <a:pt x="105" y="57"/>
                      <a:pt x="105" y="54"/>
                    </a:cubicBezTo>
                    <a:cubicBezTo>
                      <a:pt x="105" y="53"/>
                      <a:pt x="105" y="53"/>
                      <a:pt x="105" y="5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37" name="Freeform 35">
                <a:extLst>
                  <a:ext uri="{FF2B5EF4-FFF2-40B4-BE49-F238E27FC236}">
                    <a16:creationId xmlns:a16="http://schemas.microsoft.com/office/drawing/2014/main" id="{F49019D8-C092-56F6-CEC4-8B0E15516F3A}"/>
                  </a:ext>
                </a:extLst>
              </p:cNvPr>
              <p:cNvSpPr>
                <a:spLocks/>
              </p:cNvSpPr>
              <p:nvPr/>
            </p:nvSpPr>
            <p:spPr bwMode="auto">
              <a:xfrm>
                <a:off x="5145038" y="2146449"/>
                <a:ext cx="65088" cy="58737"/>
              </a:xfrm>
              <a:custGeom>
                <a:avLst/>
                <a:gdLst/>
                <a:ahLst/>
                <a:cxnLst>
                  <a:cxn ang="0">
                    <a:pos x="3" y="31"/>
                  </a:cxn>
                  <a:cxn ang="0">
                    <a:pos x="6" y="39"/>
                  </a:cxn>
                  <a:cxn ang="0">
                    <a:pos x="18" y="31"/>
                  </a:cxn>
                  <a:cxn ang="0">
                    <a:pos x="43" y="0"/>
                  </a:cxn>
                  <a:cxn ang="0">
                    <a:pos x="0" y="21"/>
                  </a:cxn>
                  <a:cxn ang="0">
                    <a:pos x="3" y="31"/>
                  </a:cxn>
                </a:cxnLst>
                <a:rect l="0" t="0" r="r" b="b"/>
                <a:pathLst>
                  <a:path w="43" h="39">
                    <a:moveTo>
                      <a:pt x="3" y="31"/>
                    </a:moveTo>
                    <a:cubicBezTo>
                      <a:pt x="4" y="34"/>
                      <a:pt x="5" y="36"/>
                      <a:pt x="6" y="39"/>
                    </a:cubicBezTo>
                    <a:cubicBezTo>
                      <a:pt x="10" y="37"/>
                      <a:pt x="14" y="34"/>
                      <a:pt x="18" y="31"/>
                    </a:cubicBezTo>
                    <a:cubicBezTo>
                      <a:pt x="28" y="23"/>
                      <a:pt x="37" y="12"/>
                      <a:pt x="43" y="0"/>
                    </a:cubicBezTo>
                    <a:cubicBezTo>
                      <a:pt x="27" y="10"/>
                      <a:pt x="10" y="17"/>
                      <a:pt x="0" y="21"/>
                    </a:cubicBezTo>
                    <a:cubicBezTo>
                      <a:pt x="1" y="24"/>
                      <a:pt x="2" y="28"/>
                      <a:pt x="3" y="3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38" name="Freeform 36">
                <a:extLst>
                  <a:ext uri="{FF2B5EF4-FFF2-40B4-BE49-F238E27FC236}">
                    <a16:creationId xmlns:a16="http://schemas.microsoft.com/office/drawing/2014/main" id="{BC5957B3-C11E-0314-C088-6B66147F418C}"/>
                  </a:ext>
                </a:extLst>
              </p:cNvPr>
              <p:cNvSpPr>
                <a:spLocks/>
              </p:cNvSpPr>
              <p:nvPr/>
            </p:nvSpPr>
            <p:spPr bwMode="auto">
              <a:xfrm>
                <a:off x="4949775" y="2049611"/>
                <a:ext cx="274638" cy="117475"/>
              </a:xfrm>
              <a:custGeom>
                <a:avLst/>
                <a:gdLst/>
                <a:ahLst/>
                <a:cxnLst>
                  <a:cxn ang="0">
                    <a:pos x="56" y="78"/>
                  </a:cxn>
                  <a:cxn ang="0">
                    <a:pos x="57" y="74"/>
                  </a:cxn>
                  <a:cxn ang="0">
                    <a:pos x="65" y="69"/>
                  </a:cxn>
                  <a:cxn ang="0">
                    <a:pos x="117" y="69"/>
                  </a:cxn>
                  <a:cxn ang="0">
                    <a:pos x="126" y="74"/>
                  </a:cxn>
                  <a:cxn ang="0">
                    <a:pos x="127" y="78"/>
                  </a:cxn>
                  <a:cxn ang="0">
                    <a:pos x="150" y="67"/>
                  </a:cxn>
                  <a:cxn ang="0">
                    <a:pos x="177" y="50"/>
                  </a:cxn>
                  <a:cxn ang="0">
                    <a:pos x="179" y="44"/>
                  </a:cxn>
                  <a:cxn ang="0">
                    <a:pos x="178" y="0"/>
                  </a:cxn>
                  <a:cxn ang="0">
                    <a:pos x="91" y="21"/>
                  </a:cxn>
                  <a:cxn ang="0">
                    <a:pos x="5" y="0"/>
                  </a:cxn>
                  <a:cxn ang="0">
                    <a:pos x="4" y="4"/>
                  </a:cxn>
                  <a:cxn ang="0">
                    <a:pos x="5" y="50"/>
                  </a:cxn>
                  <a:cxn ang="0">
                    <a:pos x="33" y="67"/>
                  </a:cxn>
                  <a:cxn ang="0">
                    <a:pos x="56" y="78"/>
                  </a:cxn>
                </a:cxnLst>
                <a:rect l="0" t="0" r="r" b="b"/>
                <a:pathLst>
                  <a:path w="182" h="78">
                    <a:moveTo>
                      <a:pt x="56" y="78"/>
                    </a:moveTo>
                    <a:cubicBezTo>
                      <a:pt x="56" y="76"/>
                      <a:pt x="56" y="75"/>
                      <a:pt x="57" y="74"/>
                    </a:cubicBezTo>
                    <a:cubicBezTo>
                      <a:pt x="58" y="70"/>
                      <a:pt x="62" y="68"/>
                      <a:pt x="65" y="69"/>
                    </a:cubicBezTo>
                    <a:cubicBezTo>
                      <a:pt x="82" y="73"/>
                      <a:pt x="100" y="73"/>
                      <a:pt x="117" y="69"/>
                    </a:cubicBezTo>
                    <a:cubicBezTo>
                      <a:pt x="121" y="68"/>
                      <a:pt x="125" y="70"/>
                      <a:pt x="126" y="74"/>
                    </a:cubicBezTo>
                    <a:cubicBezTo>
                      <a:pt x="126" y="75"/>
                      <a:pt x="127" y="76"/>
                      <a:pt x="127" y="78"/>
                    </a:cubicBezTo>
                    <a:cubicBezTo>
                      <a:pt x="133" y="75"/>
                      <a:pt x="141" y="72"/>
                      <a:pt x="150" y="67"/>
                    </a:cubicBezTo>
                    <a:cubicBezTo>
                      <a:pt x="159" y="63"/>
                      <a:pt x="169" y="57"/>
                      <a:pt x="177" y="50"/>
                    </a:cubicBezTo>
                    <a:cubicBezTo>
                      <a:pt x="178" y="48"/>
                      <a:pt x="178" y="46"/>
                      <a:pt x="179" y="44"/>
                    </a:cubicBezTo>
                    <a:cubicBezTo>
                      <a:pt x="182" y="29"/>
                      <a:pt x="182" y="14"/>
                      <a:pt x="178" y="0"/>
                    </a:cubicBezTo>
                    <a:cubicBezTo>
                      <a:pt x="165" y="4"/>
                      <a:pt x="115" y="21"/>
                      <a:pt x="91" y="21"/>
                    </a:cubicBezTo>
                    <a:cubicBezTo>
                      <a:pt x="68" y="21"/>
                      <a:pt x="18" y="5"/>
                      <a:pt x="5" y="0"/>
                    </a:cubicBezTo>
                    <a:cubicBezTo>
                      <a:pt x="4" y="1"/>
                      <a:pt x="4" y="2"/>
                      <a:pt x="4" y="4"/>
                    </a:cubicBezTo>
                    <a:cubicBezTo>
                      <a:pt x="0" y="20"/>
                      <a:pt x="1" y="36"/>
                      <a:pt x="5" y="50"/>
                    </a:cubicBezTo>
                    <a:cubicBezTo>
                      <a:pt x="14" y="57"/>
                      <a:pt x="24" y="63"/>
                      <a:pt x="33" y="67"/>
                    </a:cubicBezTo>
                    <a:cubicBezTo>
                      <a:pt x="42" y="72"/>
                      <a:pt x="50" y="75"/>
                      <a:pt x="56" y="7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39" name="Freeform 37">
                <a:extLst>
                  <a:ext uri="{FF2B5EF4-FFF2-40B4-BE49-F238E27FC236}">
                    <a16:creationId xmlns:a16="http://schemas.microsoft.com/office/drawing/2014/main" id="{909AB941-AE3D-F0E6-65E0-6EDC33736690}"/>
                  </a:ext>
                </a:extLst>
              </p:cNvPr>
              <p:cNvSpPr>
                <a:spLocks/>
              </p:cNvSpPr>
              <p:nvPr/>
            </p:nvSpPr>
            <p:spPr bwMode="auto">
              <a:xfrm>
                <a:off x="4967238" y="2146449"/>
                <a:ext cx="63500" cy="58737"/>
              </a:xfrm>
              <a:custGeom>
                <a:avLst/>
                <a:gdLst/>
                <a:ahLst/>
                <a:cxnLst>
                  <a:cxn ang="0">
                    <a:pos x="39" y="31"/>
                  </a:cxn>
                  <a:cxn ang="0">
                    <a:pos x="42" y="21"/>
                  </a:cxn>
                  <a:cxn ang="0">
                    <a:pos x="0" y="0"/>
                  </a:cxn>
                  <a:cxn ang="0">
                    <a:pos x="25" y="31"/>
                  </a:cxn>
                  <a:cxn ang="0">
                    <a:pos x="37" y="39"/>
                  </a:cxn>
                  <a:cxn ang="0">
                    <a:pos x="39" y="31"/>
                  </a:cxn>
                </a:cxnLst>
                <a:rect l="0" t="0" r="r" b="b"/>
                <a:pathLst>
                  <a:path w="42" h="39">
                    <a:moveTo>
                      <a:pt x="39" y="31"/>
                    </a:moveTo>
                    <a:cubicBezTo>
                      <a:pt x="40" y="28"/>
                      <a:pt x="41" y="24"/>
                      <a:pt x="42" y="21"/>
                    </a:cubicBezTo>
                    <a:cubicBezTo>
                      <a:pt x="32" y="17"/>
                      <a:pt x="16" y="10"/>
                      <a:pt x="0" y="0"/>
                    </a:cubicBezTo>
                    <a:cubicBezTo>
                      <a:pt x="5" y="12"/>
                      <a:pt x="14" y="22"/>
                      <a:pt x="25" y="31"/>
                    </a:cubicBezTo>
                    <a:cubicBezTo>
                      <a:pt x="29" y="34"/>
                      <a:pt x="33" y="36"/>
                      <a:pt x="37" y="39"/>
                    </a:cubicBezTo>
                    <a:cubicBezTo>
                      <a:pt x="38" y="36"/>
                      <a:pt x="38" y="34"/>
                      <a:pt x="39" y="3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40" name="Freeform 38">
                <a:extLst>
                  <a:ext uri="{FF2B5EF4-FFF2-40B4-BE49-F238E27FC236}">
                    <a16:creationId xmlns:a16="http://schemas.microsoft.com/office/drawing/2014/main" id="{71BD33F4-F1D6-38AD-FABF-30B5BA576576}"/>
                  </a:ext>
                </a:extLst>
              </p:cNvPr>
              <p:cNvSpPr>
                <a:spLocks/>
              </p:cNvSpPr>
              <p:nvPr/>
            </p:nvSpPr>
            <p:spPr bwMode="auto">
              <a:xfrm>
                <a:off x="4956125" y="1840061"/>
                <a:ext cx="265113" cy="230187"/>
              </a:xfrm>
              <a:custGeom>
                <a:avLst/>
                <a:gdLst/>
                <a:ahLst/>
                <a:cxnLst>
                  <a:cxn ang="0">
                    <a:pos x="3" y="131"/>
                  </a:cxn>
                  <a:cxn ang="0">
                    <a:pos x="87" y="152"/>
                  </a:cxn>
                  <a:cxn ang="0">
                    <a:pos x="172" y="131"/>
                  </a:cxn>
                  <a:cxn ang="0">
                    <a:pos x="175" y="130"/>
                  </a:cxn>
                  <a:cxn ang="0">
                    <a:pos x="174" y="118"/>
                  </a:cxn>
                  <a:cxn ang="0">
                    <a:pos x="149" y="18"/>
                  </a:cxn>
                  <a:cxn ang="0">
                    <a:pos x="87" y="0"/>
                  </a:cxn>
                  <a:cxn ang="0">
                    <a:pos x="25" y="18"/>
                  </a:cxn>
                  <a:cxn ang="0">
                    <a:pos x="1" y="117"/>
                  </a:cxn>
                  <a:cxn ang="0">
                    <a:pos x="0" y="130"/>
                  </a:cxn>
                  <a:cxn ang="0">
                    <a:pos x="3" y="131"/>
                  </a:cxn>
                </a:cxnLst>
                <a:rect l="0" t="0" r="r" b="b"/>
                <a:pathLst>
                  <a:path w="175" h="152">
                    <a:moveTo>
                      <a:pt x="3" y="131"/>
                    </a:moveTo>
                    <a:cubicBezTo>
                      <a:pt x="16" y="136"/>
                      <a:pt x="65" y="152"/>
                      <a:pt x="87" y="152"/>
                    </a:cubicBezTo>
                    <a:cubicBezTo>
                      <a:pt x="109" y="152"/>
                      <a:pt x="159" y="136"/>
                      <a:pt x="172" y="131"/>
                    </a:cubicBezTo>
                    <a:cubicBezTo>
                      <a:pt x="173" y="131"/>
                      <a:pt x="175" y="130"/>
                      <a:pt x="175" y="130"/>
                    </a:cubicBezTo>
                    <a:cubicBezTo>
                      <a:pt x="175" y="130"/>
                      <a:pt x="174" y="125"/>
                      <a:pt x="174" y="118"/>
                    </a:cubicBezTo>
                    <a:cubicBezTo>
                      <a:pt x="173" y="91"/>
                      <a:pt x="167" y="31"/>
                      <a:pt x="149" y="18"/>
                    </a:cubicBezTo>
                    <a:cubicBezTo>
                      <a:pt x="126" y="0"/>
                      <a:pt x="87" y="0"/>
                      <a:pt x="87" y="0"/>
                    </a:cubicBezTo>
                    <a:cubicBezTo>
                      <a:pt x="87" y="0"/>
                      <a:pt x="49" y="0"/>
                      <a:pt x="25" y="18"/>
                    </a:cubicBezTo>
                    <a:cubicBezTo>
                      <a:pt x="7" y="31"/>
                      <a:pt x="2" y="91"/>
                      <a:pt x="1" y="117"/>
                    </a:cubicBezTo>
                    <a:cubicBezTo>
                      <a:pt x="0" y="125"/>
                      <a:pt x="0" y="130"/>
                      <a:pt x="0" y="130"/>
                    </a:cubicBezTo>
                    <a:cubicBezTo>
                      <a:pt x="0" y="130"/>
                      <a:pt x="1" y="131"/>
                      <a:pt x="3" y="13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470462EC-3828-0211-FCB6-8225487E6C9A}"/>
                </a:ext>
              </a:extLst>
            </p:cNvPr>
            <p:cNvGrpSpPr/>
            <p:nvPr/>
          </p:nvGrpSpPr>
          <p:grpSpPr>
            <a:xfrm>
              <a:off x="6686005" y="3891539"/>
              <a:ext cx="446226" cy="551625"/>
              <a:chOff x="6532563" y="3567113"/>
              <a:chExt cx="1168400" cy="1423987"/>
            </a:xfrm>
            <a:solidFill>
              <a:srgbClr val="FFFFFF"/>
            </a:solidFill>
          </p:grpSpPr>
          <p:sp>
            <p:nvSpPr>
              <p:cNvPr id="16" name="Freeform 135">
                <a:extLst>
                  <a:ext uri="{FF2B5EF4-FFF2-40B4-BE49-F238E27FC236}">
                    <a16:creationId xmlns:a16="http://schemas.microsoft.com/office/drawing/2014/main" id="{07E4A59E-D268-A582-397C-BA0E6166EC59}"/>
                  </a:ext>
                </a:extLst>
              </p:cNvPr>
              <p:cNvSpPr>
                <a:spLocks noEditPoints="1"/>
              </p:cNvSpPr>
              <p:nvPr/>
            </p:nvSpPr>
            <p:spPr bwMode="auto">
              <a:xfrm>
                <a:off x="7073900" y="3867150"/>
                <a:ext cx="627063" cy="1123950"/>
              </a:xfrm>
              <a:custGeom>
                <a:avLst/>
                <a:gdLst/>
                <a:ahLst/>
                <a:cxnLst>
                  <a:cxn ang="0">
                    <a:pos x="8" y="180"/>
                  </a:cxn>
                  <a:cxn ang="0">
                    <a:pos x="44" y="182"/>
                  </a:cxn>
                  <a:cxn ang="0">
                    <a:pos x="60" y="181"/>
                  </a:cxn>
                  <a:cxn ang="0">
                    <a:pos x="62" y="181"/>
                  </a:cxn>
                  <a:cxn ang="0">
                    <a:pos x="77" y="184"/>
                  </a:cxn>
                  <a:cxn ang="0">
                    <a:pos x="130" y="144"/>
                  </a:cxn>
                  <a:cxn ang="0">
                    <a:pos x="128" y="180"/>
                  </a:cxn>
                  <a:cxn ang="0">
                    <a:pos x="162" y="146"/>
                  </a:cxn>
                  <a:cxn ang="0">
                    <a:pos x="178" y="99"/>
                  </a:cxn>
                  <a:cxn ang="0">
                    <a:pos x="179" y="78"/>
                  </a:cxn>
                  <a:cxn ang="0">
                    <a:pos x="179" y="77"/>
                  </a:cxn>
                  <a:cxn ang="0">
                    <a:pos x="217" y="35"/>
                  </a:cxn>
                  <a:cxn ang="0">
                    <a:pos x="217" y="35"/>
                  </a:cxn>
                  <a:cxn ang="0">
                    <a:pos x="219" y="35"/>
                  </a:cxn>
                  <a:cxn ang="0">
                    <a:pos x="259" y="73"/>
                  </a:cxn>
                  <a:cxn ang="0">
                    <a:pos x="259" y="78"/>
                  </a:cxn>
                  <a:cxn ang="0">
                    <a:pos x="247" y="152"/>
                  </a:cxn>
                  <a:cxn ang="0">
                    <a:pos x="167" y="250"/>
                  </a:cxn>
                  <a:cxn ang="0">
                    <a:pos x="129" y="266"/>
                  </a:cxn>
                  <a:cxn ang="0">
                    <a:pos x="129" y="267"/>
                  </a:cxn>
                  <a:cxn ang="0">
                    <a:pos x="129" y="512"/>
                  </a:cxn>
                  <a:cxn ang="0">
                    <a:pos x="189" y="529"/>
                  </a:cxn>
                  <a:cxn ang="0">
                    <a:pos x="183" y="693"/>
                  </a:cxn>
                  <a:cxn ang="0">
                    <a:pos x="232" y="744"/>
                  </a:cxn>
                  <a:cxn ang="0">
                    <a:pos x="233" y="744"/>
                  </a:cxn>
                  <a:cxn ang="0">
                    <a:pos x="283" y="696"/>
                  </a:cxn>
                  <a:cxn ang="0">
                    <a:pos x="289" y="528"/>
                  </a:cxn>
                  <a:cxn ang="0">
                    <a:pos x="390" y="498"/>
                  </a:cxn>
                  <a:cxn ang="0">
                    <a:pos x="234" y="3"/>
                  </a:cxn>
                  <a:cxn ang="0">
                    <a:pos x="167" y="15"/>
                  </a:cxn>
                  <a:cxn ang="0">
                    <a:pos x="155" y="29"/>
                  </a:cxn>
                  <a:cxn ang="0">
                    <a:pos x="86" y="98"/>
                  </a:cxn>
                  <a:cxn ang="0">
                    <a:pos x="24" y="141"/>
                  </a:cxn>
                  <a:cxn ang="0">
                    <a:pos x="2" y="151"/>
                  </a:cxn>
                  <a:cxn ang="0">
                    <a:pos x="0" y="155"/>
                  </a:cxn>
                  <a:cxn ang="0">
                    <a:pos x="8" y="180"/>
                  </a:cxn>
                  <a:cxn ang="0">
                    <a:pos x="185" y="392"/>
                  </a:cxn>
                  <a:cxn ang="0">
                    <a:pos x="180" y="375"/>
                  </a:cxn>
                  <a:cxn ang="0">
                    <a:pos x="194" y="372"/>
                  </a:cxn>
                  <a:cxn ang="0">
                    <a:pos x="248" y="358"/>
                  </a:cxn>
                  <a:cxn ang="0">
                    <a:pos x="250" y="370"/>
                  </a:cxn>
                  <a:cxn ang="0">
                    <a:pos x="193" y="389"/>
                  </a:cxn>
                  <a:cxn ang="0">
                    <a:pos x="185" y="392"/>
                  </a:cxn>
                </a:cxnLst>
                <a:rect l="0" t="0" r="r" b="b"/>
                <a:pathLst>
                  <a:path w="415" h="744">
                    <a:moveTo>
                      <a:pt x="8" y="180"/>
                    </a:moveTo>
                    <a:cubicBezTo>
                      <a:pt x="19" y="181"/>
                      <a:pt x="31" y="182"/>
                      <a:pt x="44" y="182"/>
                    </a:cubicBezTo>
                    <a:cubicBezTo>
                      <a:pt x="49" y="182"/>
                      <a:pt x="55" y="182"/>
                      <a:pt x="60" y="181"/>
                    </a:cubicBezTo>
                    <a:cubicBezTo>
                      <a:pt x="61" y="181"/>
                      <a:pt x="61" y="181"/>
                      <a:pt x="62" y="181"/>
                    </a:cubicBezTo>
                    <a:cubicBezTo>
                      <a:pt x="67" y="181"/>
                      <a:pt x="72" y="182"/>
                      <a:pt x="77" y="184"/>
                    </a:cubicBezTo>
                    <a:cubicBezTo>
                      <a:pt x="96" y="172"/>
                      <a:pt x="114" y="158"/>
                      <a:pt x="130" y="144"/>
                    </a:cubicBezTo>
                    <a:cubicBezTo>
                      <a:pt x="129" y="156"/>
                      <a:pt x="129" y="168"/>
                      <a:pt x="128" y="180"/>
                    </a:cubicBezTo>
                    <a:cubicBezTo>
                      <a:pt x="142" y="172"/>
                      <a:pt x="153" y="161"/>
                      <a:pt x="162" y="146"/>
                    </a:cubicBezTo>
                    <a:cubicBezTo>
                      <a:pt x="171" y="131"/>
                      <a:pt x="175" y="113"/>
                      <a:pt x="178" y="99"/>
                    </a:cubicBezTo>
                    <a:cubicBezTo>
                      <a:pt x="179" y="90"/>
                      <a:pt x="179" y="82"/>
                      <a:pt x="179" y="78"/>
                    </a:cubicBezTo>
                    <a:cubicBezTo>
                      <a:pt x="179" y="77"/>
                      <a:pt x="179" y="77"/>
                      <a:pt x="179" y="77"/>
                    </a:cubicBezTo>
                    <a:cubicBezTo>
                      <a:pt x="178" y="55"/>
                      <a:pt x="195" y="36"/>
                      <a:pt x="217" y="35"/>
                    </a:cubicBezTo>
                    <a:cubicBezTo>
                      <a:pt x="217" y="35"/>
                      <a:pt x="217" y="35"/>
                      <a:pt x="217" y="35"/>
                    </a:cubicBezTo>
                    <a:cubicBezTo>
                      <a:pt x="218" y="35"/>
                      <a:pt x="219" y="35"/>
                      <a:pt x="219" y="35"/>
                    </a:cubicBezTo>
                    <a:cubicBezTo>
                      <a:pt x="241" y="35"/>
                      <a:pt x="258" y="51"/>
                      <a:pt x="259" y="73"/>
                    </a:cubicBezTo>
                    <a:cubicBezTo>
                      <a:pt x="259" y="73"/>
                      <a:pt x="259" y="75"/>
                      <a:pt x="259" y="78"/>
                    </a:cubicBezTo>
                    <a:cubicBezTo>
                      <a:pt x="259" y="95"/>
                      <a:pt x="257" y="122"/>
                      <a:pt x="247" y="152"/>
                    </a:cubicBezTo>
                    <a:cubicBezTo>
                      <a:pt x="236" y="182"/>
                      <a:pt x="214" y="223"/>
                      <a:pt x="167" y="250"/>
                    </a:cubicBezTo>
                    <a:cubicBezTo>
                      <a:pt x="155" y="257"/>
                      <a:pt x="143" y="262"/>
                      <a:pt x="129" y="266"/>
                    </a:cubicBezTo>
                    <a:cubicBezTo>
                      <a:pt x="129" y="266"/>
                      <a:pt x="129" y="267"/>
                      <a:pt x="129" y="267"/>
                    </a:cubicBezTo>
                    <a:cubicBezTo>
                      <a:pt x="131" y="333"/>
                      <a:pt x="106" y="479"/>
                      <a:pt x="129" y="512"/>
                    </a:cubicBezTo>
                    <a:cubicBezTo>
                      <a:pt x="135" y="521"/>
                      <a:pt x="158" y="526"/>
                      <a:pt x="189" y="529"/>
                    </a:cubicBezTo>
                    <a:cubicBezTo>
                      <a:pt x="183" y="693"/>
                      <a:pt x="183" y="693"/>
                      <a:pt x="183" y="693"/>
                    </a:cubicBezTo>
                    <a:cubicBezTo>
                      <a:pt x="182" y="720"/>
                      <a:pt x="204" y="743"/>
                      <a:pt x="232" y="744"/>
                    </a:cubicBezTo>
                    <a:cubicBezTo>
                      <a:pt x="232" y="744"/>
                      <a:pt x="233" y="744"/>
                      <a:pt x="233" y="744"/>
                    </a:cubicBezTo>
                    <a:cubicBezTo>
                      <a:pt x="260" y="744"/>
                      <a:pt x="282" y="723"/>
                      <a:pt x="283" y="696"/>
                    </a:cubicBezTo>
                    <a:cubicBezTo>
                      <a:pt x="289" y="528"/>
                      <a:pt x="289" y="528"/>
                      <a:pt x="289" y="528"/>
                    </a:cubicBezTo>
                    <a:cubicBezTo>
                      <a:pt x="342" y="524"/>
                      <a:pt x="388" y="513"/>
                      <a:pt x="390" y="498"/>
                    </a:cubicBezTo>
                    <a:cubicBezTo>
                      <a:pt x="415" y="275"/>
                      <a:pt x="353" y="10"/>
                      <a:pt x="234" y="3"/>
                    </a:cubicBezTo>
                    <a:cubicBezTo>
                      <a:pt x="186" y="0"/>
                      <a:pt x="177" y="7"/>
                      <a:pt x="167" y="15"/>
                    </a:cubicBezTo>
                    <a:cubicBezTo>
                      <a:pt x="162" y="18"/>
                      <a:pt x="158" y="23"/>
                      <a:pt x="155" y="29"/>
                    </a:cubicBezTo>
                    <a:cubicBezTo>
                      <a:pt x="143" y="42"/>
                      <a:pt x="117" y="71"/>
                      <a:pt x="86" y="98"/>
                    </a:cubicBezTo>
                    <a:cubicBezTo>
                      <a:pt x="66" y="114"/>
                      <a:pt x="45" y="130"/>
                      <a:pt x="24" y="141"/>
                    </a:cubicBezTo>
                    <a:cubicBezTo>
                      <a:pt x="17" y="145"/>
                      <a:pt x="9" y="148"/>
                      <a:pt x="2" y="151"/>
                    </a:cubicBezTo>
                    <a:cubicBezTo>
                      <a:pt x="1" y="152"/>
                      <a:pt x="0" y="154"/>
                      <a:pt x="0" y="155"/>
                    </a:cubicBezTo>
                    <a:cubicBezTo>
                      <a:pt x="6" y="163"/>
                      <a:pt x="8" y="172"/>
                      <a:pt x="8" y="180"/>
                    </a:cubicBezTo>
                    <a:close/>
                    <a:moveTo>
                      <a:pt x="185" y="392"/>
                    </a:moveTo>
                    <a:cubicBezTo>
                      <a:pt x="180" y="375"/>
                      <a:pt x="180" y="375"/>
                      <a:pt x="180" y="375"/>
                    </a:cubicBezTo>
                    <a:cubicBezTo>
                      <a:pt x="194" y="372"/>
                      <a:pt x="194" y="372"/>
                      <a:pt x="194" y="372"/>
                    </a:cubicBezTo>
                    <a:cubicBezTo>
                      <a:pt x="248" y="358"/>
                      <a:pt x="248" y="358"/>
                      <a:pt x="248" y="358"/>
                    </a:cubicBezTo>
                    <a:cubicBezTo>
                      <a:pt x="250" y="370"/>
                      <a:pt x="250" y="370"/>
                      <a:pt x="250" y="370"/>
                    </a:cubicBezTo>
                    <a:cubicBezTo>
                      <a:pt x="193" y="389"/>
                      <a:pt x="193" y="389"/>
                      <a:pt x="193" y="389"/>
                    </a:cubicBezTo>
                    <a:lnTo>
                      <a:pt x="185" y="39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17" name="Freeform 136">
                <a:extLst>
                  <a:ext uri="{FF2B5EF4-FFF2-40B4-BE49-F238E27FC236}">
                    <a16:creationId xmlns:a16="http://schemas.microsoft.com/office/drawing/2014/main" id="{58A2192A-49B7-71E8-0992-DDE7CAA833A0}"/>
                  </a:ext>
                </a:extLst>
              </p:cNvPr>
              <p:cNvSpPr>
                <a:spLocks noEditPoints="1"/>
              </p:cNvSpPr>
              <p:nvPr/>
            </p:nvSpPr>
            <p:spPr bwMode="auto">
              <a:xfrm>
                <a:off x="6969125" y="3567113"/>
                <a:ext cx="514350" cy="571500"/>
              </a:xfrm>
              <a:custGeom>
                <a:avLst/>
                <a:gdLst/>
                <a:ahLst/>
                <a:cxnLst>
                  <a:cxn ang="0">
                    <a:pos x="134" y="251"/>
                  </a:cxn>
                  <a:cxn ang="0">
                    <a:pos x="134" y="252"/>
                  </a:cxn>
                  <a:cxn ang="0">
                    <a:pos x="47" y="345"/>
                  </a:cxn>
                  <a:cxn ang="0">
                    <a:pos x="1" y="352"/>
                  </a:cxn>
                  <a:cxn ang="0">
                    <a:pos x="2" y="359"/>
                  </a:cxn>
                  <a:cxn ang="0">
                    <a:pos x="16" y="365"/>
                  </a:cxn>
                  <a:cxn ang="0">
                    <a:pos x="69" y="378"/>
                  </a:cxn>
                  <a:cxn ang="0">
                    <a:pos x="60" y="355"/>
                  </a:cxn>
                  <a:cxn ang="0">
                    <a:pos x="60" y="353"/>
                  </a:cxn>
                  <a:cxn ang="0">
                    <a:pos x="162" y="253"/>
                  </a:cxn>
                  <a:cxn ang="0">
                    <a:pos x="236" y="190"/>
                  </a:cxn>
                  <a:cxn ang="0">
                    <a:pos x="246" y="190"/>
                  </a:cxn>
                  <a:cxn ang="0">
                    <a:pos x="264" y="186"/>
                  </a:cxn>
                  <a:cxn ang="0">
                    <a:pos x="326" y="75"/>
                  </a:cxn>
                  <a:cxn ang="0">
                    <a:pos x="215" y="13"/>
                  </a:cxn>
                  <a:cxn ang="0">
                    <a:pos x="153" y="124"/>
                  </a:cxn>
                  <a:cxn ang="0">
                    <a:pos x="166" y="152"/>
                  </a:cxn>
                  <a:cxn ang="0">
                    <a:pos x="172" y="159"/>
                  </a:cxn>
                  <a:cxn ang="0">
                    <a:pos x="134" y="251"/>
                  </a:cxn>
                  <a:cxn ang="0">
                    <a:pos x="160" y="235"/>
                  </a:cxn>
                  <a:cxn ang="0">
                    <a:pos x="185" y="171"/>
                  </a:cxn>
                  <a:cxn ang="0">
                    <a:pos x="192" y="176"/>
                  </a:cxn>
                  <a:cxn ang="0">
                    <a:pos x="208" y="184"/>
                  </a:cxn>
                  <a:cxn ang="0">
                    <a:pos x="217" y="187"/>
                  </a:cxn>
                  <a:cxn ang="0">
                    <a:pos x="160" y="235"/>
                  </a:cxn>
                </a:cxnLst>
                <a:rect l="0" t="0" r="r" b="b"/>
                <a:pathLst>
                  <a:path w="340" h="378">
                    <a:moveTo>
                      <a:pt x="134" y="251"/>
                    </a:moveTo>
                    <a:cubicBezTo>
                      <a:pt x="134" y="251"/>
                      <a:pt x="134" y="252"/>
                      <a:pt x="134" y="252"/>
                    </a:cubicBezTo>
                    <a:cubicBezTo>
                      <a:pt x="68" y="297"/>
                      <a:pt x="50" y="335"/>
                      <a:pt x="47" y="345"/>
                    </a:cubicBezTo>
                    <a:cubicBezTo>
                      <a:pt x="29" y="335"/>
                      <a:pt x="8" y="339"/>
                      <a:pt x="1" y="352"/>
                    </a:cubicBezTo>
                    <a:cubicBezTo>
                      <a:pt x="0" y="354"/>
                      <a:pt x="0" y="356"/>
                      <a:pt x="2" y="359"/>
                    </a:cubicBezTo>
                    <a:cubicBezTo>
                      <a:pt x="6" y="361"/>
                      <a:pt x="11" y="363"/>
                      <a:pt x="16" y="365"/>
                    </a:cubicBezTo>
                    <a:cubicBezTo>
                      <a:pt x="32" y="371"/>
                      <a:pt x="49" y="375"/>
                      <a:pt x="69" y="378"/>
                    </a:cubicBezTo>
                    <a:cubicBezTo>
                      <a:pt x="69" y="370"/>
                      <a:pt x="66" y="362"/>
                      <a:pt x="60" y="355"/>
                    </a:cubicBezTo>
                    <a:cubicBezTo>
                      <a:pt x="60" y="354"/>
                      <a:pt x="60" y="354"/>
                      <a:pt x="60" y="353"/>
                    </a:cubicBezTo>
                    <a:cubicBezTo>
                      <a:pt x="65" y="342"/>
                      <a:pt x="86" y="300"/>
                      <a:pt x="162" y="253"/>
                    </a:cubicBezTo>
                    <a:cubicBezTo>
                      <a:pt x="193" y="233"/>
                      <a:pt x="217" y="211"/>
                      <a:pt x="236" y="190"/>
                    </a:cubicBezTo>
                    <a:cubicBezTo>
                      <a:pt x="239" y="190"/>
                      <a:pt x="243" y="190"/>
                      <a:pt x="246" y="190"/>
                    </a:cubicBezTo>
                    <a:cubicBezTo>
                      <a:pt x="252" y="189"/>
                      <a:pt x="258" y="188"/>
                      <a:pt x="264" y="186"/>
                    </a:cubicBezTo>
                    <a:cubicBezTo>
                      <a:pt x="312" y="173"/>
                      <a:pt x="340" y="123"/>
                      <a:pt x="326" y="75"/>
                    </a:cubicBezTo>
                    <a:cubicBezTo>
                      <a:pt x="313" y="28"/>
                      <a:pt x="263" y="0"/>
                      <a:pt x="215" y="13"/>
                    </a:cubicBezTo>
                    <a:cubicBezTo>
                      <a:pt x="167" y="27"/>
                      <a:pt x="139" y="76"/>
                      <a:pt x="153" y="124"/>
                    </a:cubicBezTo>
                    <a:cubicBezTo>
                      <a:pt x="156" y="134"/>
                      <a:pt x="160" y="143"/>
                      <a:pt x="166" y="152"/>
                    </a:cubicBezTo>
                    <a:cubicBezTo>
                      <a:pt x="168" y="154"/>
                      <a:pt x="170" y="157"/>
                      <a:pt x="172" y="159"/>
                    </a:cubicBezTo>
                    <a:cubicBezTo>
                      <a:pt x="164" y="186"/>
                      <a:pt x="152" y="217"/>
                      <a:pt x="134" y="251"/>
                    </a:cubicBezTo>
                    <a:close/>
                    <a:moveTo>
                      <a:pt x="160" y="235"/>
                    </a:moveTo>
                    <a:cubicBezTo>
                      <a:pt x="170" y="212"/>
                      <a:pt x="179" y="191"/>
                      <a:pt x="185" y="171"/>
                    </a:cubicBezTo>
                    <a:cubicBezTo>
                      <a:pt x="187" y="173"/>
                      <a:pt x="189" y="175"/>
                      <a:pt x="192" y="176"/>
                    </a:cubicBezTo>
                    <a:cubicBezTo>
                      <a:pt x="197" y="179"/>
                      <a:pt x="202" y="182"/>
                      <a:pt x="208" y="184"/>
                    </a:cubicBezTo>
                    <a:cubicBezTo>
                      <a:pt x="211" y="185"/>
                      <a:pt x="214" y="186"/>
                      <a:pt x="217" y="187"/>
                    </a:cubicBezTo>
                    <a:cubicBezTo>
                      <a:pt x="202" y="203"/>
                      <a:pt x="183" y="220"/>
                      <a:pt x="160" y="23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18" name="Freeform 137">
                <a:extLst>
                  <a:ext uri="{FF2B5EF4-FFF2-40B4-BE49-F238E27FC236}">
                    <a16:creationId xmlns:a16="http://schemas.microsoft.com/office/drawing/2014/main" id="{0CEA28D9-FB78-AC4F-2E83-3AB2D7D95B2C}"/>
                  </a:ext>
                </a:extLst>
              </p:cNvPr>
              <p:cNvSpPr>
                <a:spLocks/>
              </p:cNvSpPr>
              <p:nvPr/>
            </p:nvSpPr>
            <p:spPr bwMode="auto">
              <a:xfrm>
                <a:off x="6745288" y="3630613"/>
                <a:ext cx="307975" cy="306387"/>
              </a:xfrm>
              <a:custGeom>
                <a:avLst/>
                <a:gdLst/>
                <a:ahLst/>
                <a:cxnLst>
                  <a:cxn ang="0">
                    <a:pos x="187" y="131"/>
                  </a:cxn>
                  <a:cxn ang="0">
                    <a:pos x="131" y="16"/>
                  </a:cxn>
                  <a:cxn ang="0">
                    <a:pos x="17" y="72"/>
                  </a:cxn>
                  <a:cxn ang="0">
                    <a:pos x="72" y="186"/>
                  </a:cxn>
                  <a:cxn ang="0">
                    <a:pos x="187" y="131"/>
                  </a:cxn>
                </a:cxnLst>
                <a:rect l="0" t="0" r="r" b="b"/>
                <a:pathLst>
                  <a:path w="203" h="203">
                    <a:moveTo>
                      <a:pt x="187" y="131"/>
                    </a:moveTo>
                    <a:cubicBezTo>
                      <a:pt x="203" y="84"/>
                      <a:pt x="178" y="33"/>
                      <a:pt x="131" y="16"/>
                    </a:cubicBezTo>
                    <a:cubicBezTo>
                      <a:pt x="85" y="0"/>
                      <a:pt x="33" y="25"/>
                      <a:pt x="17" y="72"/>
                    </a:cubicBezTo>
                    <a:cubicBezTo>
                      <a:pt x="0" y="118"/>
                      <a:pt x="25" y="170"/>
                      <a:pt x="72" y="186"/>
                    </a:cubicBezTo>
                    <a:cubicBezTo>
                      <a:pt x="119" y="203"/>
                      <a:pt x="170" y="178"/>
                      <a:pt x="187" y="13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19" name="Freeform 138">
                <a:extLst>
                  <a:ext uri="{FF2B5EF4-FFF2-40B4-BE49-F238E27FC236}">
                    <a16:creationId xmlns:a16="http://schemas.microsoft.com/office/drawing/2014/main" id="{3911A5ED-F9ED-280A-48DC-ED90CAFB19C1}"/>
                  </a:ext>
                </a:extLst>
              </p:cNvPr>
              <p:cNvSpPr>
                <a:spLocks/>
              </p:cNvSpPr>
              <p:nvPr/>
            </p:nvSpPr>
            <p:spPr bwMode="auto">
              <a:xfrm>
                <a:off x="6619875" y="3924300"/>
                <a:ext cx="469900" cy="925512"/>
              </a:xfrm>
              <a:custGeom>
                <a:avLst/>
                <a:gdLst/>
                <a:ahLst/>
                <a:cxnLst>
                  <a:cxn ang="0">
                    <a:pos x="48" y="69"/>
                  </a:cxn>
                  <a:cxn ang="0">
                    <a:pos x="1" y="287"/>
                  </a:cxn>
                  <a:cxn ang="0">
                    <a:pos x="86" y="367"/>
                  </a:cxn>
                  <a:cxn ang="0">
                    <a:pos x="99" y="368"/>
                  </a:cxn>
                  <a:cxn ang="0">
                    <a:pos x="108" y="369"/>
                  </a:cxn>
                  <a:cxn ang="0">
                    <a:pos x="188" y="391"/>
                  </a:cxn>
                  <a:cxn ang="0">
                    <a:pos x="209" y="419"/>
                  </a:cxn>
                  <a:cxn ang="0">
                    <a:pos x="219" y="476"/>
                  </a:cxn>
                  <a:cxn ang="0">
                    <a:pos x="209" y="557"/>
                  </a:cxn>
                  <a:cxn ang="0">
                    <a:pos x="244" y="612"/>
                  </a:cxn>
                  <a:cxn ang="0">
                    <a:pos x="254" y="613"/>
                  </a:cxn>
                  <a:cxn ang="0">
                    <a:pos x="299" y="577"/>
                  </a:cxn>
                  <a:cxn ang="0">
                    <a:pos x="311" y="476"/>
                  </a:cxn>
                  <a:cxn ang="0">
                    <a:pos x="294" y="384"/>
                  </a:cxn>
                  <a:cxn ang="0">
                    <a:pos x="214" y="299"/>
                  </a:cxn>
                  <a:cxn ang="0">
                    <a:pos x="143" y="279"/>
                  </a:cxn>
                  <a:cxn ang="0">
                    <a:pos x="165" y="175"/>
                  </a:cxn>
                  <a:cxn ang="0">
                    <a:pos x="142" y="156"/>
                  </a:cxn>
                  <a:cxn ang="0">
                    <a:pos x="93" y="80"/>
                  </a:cxn>
                  <a:cxn ang="0">
                    <a:pos x="97" y="50"/>
                  </a:cxn>
                  <a:cxn ang="0">
                    <a:pos x="121" y="31"/>
                  </a:cxn>
                  <a:cxn ang="0">
                    <a:pos x="132" y="30"/>
                  </a:cxn>
                  <a:cxn ang="0">
                    <a:pos x="170" y="59"/>
                  </a:cxn>
                  <a:cxn ang="0">
                    <a:pos x="171" y="61"/>
                  </a:cxn>
                  <a:cxn ang="0">
                    <a:pos x="175" y="69"/>
                  </a:cxn>
                  <a:cxn ang="0">
                    <a:pos x="191" y="92"/>
                  </a:cxn>
                  <a:cxn ang="0">
                    <a:pos x="158" y="12"/>
                  </a:cxn>
                  <a:cxn ang="0">
                    <a:pos x="48" y="69"/>
                  </a:cxn>
                </a:cxnLst>
                <a:rect l="0" t="0" r="r" b="b"/>
                <a:pathLst>
                  <a:path w="311" h="613">
                    <a:moveTo>
                      <a:pt x="48" y="69"/>
                    </a:moveTo>
                    <a:cubicBezTo>
                      <a:pt x="12" y="146"/>
                      <a:pt x="0" y="198"/>
                      <a:pt x="1" y="287"/>
                    </a:cubicBezTo>
                    <a:cubicBezTo>
                      <a:pt x="6" y="352"/>
                      <a:pt x="49" y="364"/>
                      <a:pt x="86" y="367"/>
                    </a:cubicBezTo>
                    <a:cubicBezTo>
                      <a:pt x="90" y="368"/>
                      <a:pt x="95" y="368"/>
                      <a:pt x="99" y="368"/>
                    </a:cubicBezTo>
                    <a:cubicBezTo>
                      <a:pt x="101" y="369"/>
                      <a:pt x="104" y="369"/>
                      <a:pt x="108" y="369"/>
                    </a:cubicBezTo>
                    <a:cubicBezTo>
                      <a:pt x="143" y="369"/>
                      <a:pt x="172" y="377"/>
                      <a:pt x="188" y="391"/>
                    </a:cubicBezTo>
                    <a:cubicBezTo>
                      <a:pt x="197" y="398"/>
                      <a:pt x="204" y="406"/>
                      <a:pt x="209" y="419"/>
                    </a:cubicBezTo>
                    <a:cubicBezTo>
                      <a:pt x="215" y="433"/>
                      <a:pt x="219" y="451"/>
                      <a:pt x="219" y="476"/>
                    </a:cubicBezTo>
                    <a:cubicBezTo>
                      <a:pt x="219" y="498"/>
                      <a:pt x="216" y="525"/>
                      <a:pt x="209" y="557"/>
                    </a:cubicBezTo>
                    <a:cubicBezTo>
                      <a:pt x="203" y="582"/>
                      <a:pt x="219" y="606"/>
                      <a:pt x="244" y="612"/>
                    </a:cubicBezTo>
                    <a:cubicBezTo>
                      <a:pt x="247" y="612"/>
                      <a:pt x="250" y="613"/>
                      <a:pt x="254" y="613"/>
                    </a:cubicBezTo>
                    <a:cubicBezTo>
                      <a:pt x="275" y="613"/>
                      <a:pt x="294" y="598"/>
                      <a:pt x="299" y="577"/>
                    </a:cubicBezTo>
                    <a:cubicBezTo>
                      <a:pt x="307" y="539"/>
                      <a:pt x="311" y="506"/>
                      <a:pt x="311" y="476"/>
                    </a:cubicBezTo>
                    <a:cubicBezTo>
                      <a:pt x="311" y="442"/>
                      <a:pt x="305" y="411"/>
                      <a:pt x="294" y="384"/>
                    </a:cubicBezTo>
                    <a:cubicBezTo>
                      <a:pt x="278" y="344"/>
                      <a:pt x="248" y="315"/>
                      <a:pt x="214" y="299"/>
                    </a:cubicBezTo>
                    <a:cubicBezTo>
                      <a:pt x="191" y="288"/>
                      <a:pt x="167" y="282"/>
                      <a:pt x="143" y="279"/>
                    </a:cubicBezTo>
                    <a:cubicBezTo>
                      <a:pt x="147" y="244"/>
                      <a:pt x="155" y="208"/>
                      <a:pt x="165" y="175"/>
                    </a:cubicBezTo>
                    <a:cubicBezTo>
                      <a:pt x="156" y="169"/>
                      <a:pt x="149" y="163"/>
                      <a:pt x="142" y="156"/>
                    </a:cubicBezTo>
                    <a:cubicBezTo>
                      <a:pt x="106" y="122"/>
                      <a:pt x="95" y="87"/>
                      <a:pt x="93" y="80"/>
                    </a:cubicBezTo>
                    <a:cubicBezTo>
                      <a:pt x="90" y="70"/>
                      <a:pt x="92" y="59"/>
                      <a:pt x="97" y="50"/>
                    </a:cubicBezTo>
                    <a:cubicBezTo>
                      <a:pt x="102" y="41"/>
                      <a:pt x="111" y="34"/>
                      <a:pt x="121" y="31"/>
                    </a:cubicBezTo>
                    <a:cubicBezTo>
                      <a:pt x="125" y="30"/>
                      <a:pt x="128" y="30"/>
                      <a:pt x="132" y="30"/>
                    </a:cubicBezTo>
                    <a:cubicBezTo>
                      <a:pt x="149" y="30"/>
                      <a:pt x="165" y="42"/>
                      <a:pt x="170" y="59"/>
                    </a:cubicBezTo>
                    <a:cubicBezTo>
                      <a:pt x="170" y="59"/>
                      <a:pt x="170" y="60"/>
                      <a:pt x="171" y="61"/>
                    </a:cubicBezTo>
                    <a:cubicBezTo>
                      <a:pt x="171" y="62"/>
                      <a:pt x="173" y="65"/>
                      <a:pt x="175" y="69"/>
                    </a:cubicBezTo>
                    <a:cubicBezTo>
                      <a:pt x="178" y="75"/>
                      <a:pt x="183" y="83"/>
                      <a:pt x="191" y="92"/>
                    </a:cubicBezTo>
                    <a:cubicBezTo>
                      <a:pt x="197" y="58"/>
                      <a:pt x="186" y="22"/>
                      <a:pt x="158" y="12"/>
                    </a:cubicBezTo>
                    <a:cubicBezTo>
                      <a:pt x="125" y="0"/>
                      <a:pt x="74" y="13"/>
                      <a:pt x="48" y="69"/>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20" name="Freeform 139">
                <a:extLst>
                  <a:ext uri="{FF2B5EF4-FFF2-40B4-BE49-F238E27FC236}">
                    <a16:creationId xmlns:a16="http://schemas.microsoft.com/office/drawing/2014/main" id="{15B13F19-FEBD-B49D-6670-9E8D7897A8AC}"/>
                  </a:ext>
                </a:extLst>
              </p:cNvPr>
              <p:cNvSpPr>
                <a:spLocks/>
              </p:cNvSpPr>
              <p:nvPr/>
            </p:nvSpPr>
            <p:spPr bwMode="auto">
              <a:xfrm>
                <a:off x="6765925" y="3976688"/>
                <a:ext cx="428625" cy="268287"/>
              </a:xfrm>
              <a:custGeom>
                <a:avLst/>
                <a:gdLst/>
                <a:ahLst/>
                <a:cxnLst>
                  <a:cxn ang="0">
                    <a:pos x="67" y="29"/>
                  </a:cxn>
                  <a:cxn ang="0">
                    <a:pos x="66" y="26"/>
                  </a:cxn>
                  <a:cxn ang="0">
                    <a:pos x="66" y="26"/>
                  </a:cxn>
                  <a:cxn ang="0">
                    <a:pos x="66" y="26"/>
                  </a:cxn>
                  <a:cxn ang="0">
                    <a:pos x="66" y="26"/>
                  </a:cxn>
                  <a:cxn ang="0">
                    <a:pos x="27" y="4"/>
                  </a:cxn>
                  <a:cxn ang="0">
                    <a:pos x="5" y="43"/>
                  </a:cxn>
                  <a:cxn ang="0">
                    <a:pos x="5" y="43"/>
                  </a:cxn>
                  <a:cxn ang="0">
                    <a:pos x="52" y="116"/>
                  </a:cxn>
                  <a:cxn ang="0">
                    <a:pos x="72" y="132"/>
                  </a:cxn>
                  <a:cxn ang="0">
                    <a:pos x="190" y="178"/>
                  </a:cxn>
                  <a:cxn ang="0">
                    <a:pos x="187" y="159"/>
                  </a:cxn>
                  <a:cxn ang="0">
                    <a:pos x="190" y="148"/>
                  </a:cxn>
                  <a:cxn ang="0">
                    <a:pos x="227" y="123"/>
                  </a:cxn>
                  <a:cxn ang="0">
                    <a:pos x="231" y="123"/>
                  </a:cxn>
                  <a:cxn ang="0">
                    <a:pos x="259" y="124"/>
                  </a:cxn>
                  <a:cxn ang="0">
                    <a:pos x="260" y="124"/>
                  </a:cxn>
                  <a:cxn ang="0">
                    <a:pos x="284" y="123"/>
                  </a:cxn>
                  <a:cxn ang="0">
                    <a:pos x="271" y="118"/>
                  </a:cxn>
                  <a:cxn ang="0">
                    <a:pos x="265" y="117"/>
                  </a:cxn>
                  <a:cxn ang="0">
                    <a:pos x="248" y="118"/>
                  </a:cxn>
                  <a:cxn ang="0">
                    <a:pos x="210" y="116"/>
                  </a:cxn>
                  <a:cxn ang="0">
                    <a:pos x="202" y="115"/>
                  </a:cxn>
                  <a:cxn ang="0">
                    <a:pos x="154" y="104"/>
                  </a:cxn>
                  <a:cxn ang="0">
                    <a:pos x="145" y="100"/>
                  </a:cxn>
                  <a:cxn ang="0">
                    <a:pos x="131" y="94"/>
                  </a:cxn>
                  <a:cxn ang="0">
                    <a:pos x="96" y="69"/>
                  </a:cxn>
                  <a:cxn ang="0">
                    <a:pos x="93" y="66"/>
                  </a:cxn>
                  <a:cxn ang="0">
                    <a:pos x="71" y="38"/>
                  </a:cxn>
                  <a:cxn ang="0">
                    <a:pos x="67" y="29"/>
                  </a:cxn>
                </a:cxnLst>
                <a:rect l="0" t="0" r="r" b="b"/>
                <a:pathLst>
                  <a:path w="284" h="178">
                    <a:moveTo>
                      <a:pt x="67" y="29"/>
                    </a:moveTo>
                    <a:cubicBezTo>
                      <a:pt x="67" y="28"/>
                      <a:pt x="67" y="27"/>
                      <a:pt x="66" y="26"/>
                    </a:cubicBezTo>
                    <a:cubicBezTo>
                      <a:pt x="66" y="26"/>
                      <a:pt x="66" y="26"/>
                      <a:pt x="66" y="26"/>
                    </a:cubicBezTo>
                    <a:cubicBezTo>
                      <a:pt x="66" y="26"/>
                      <a:pt x="66" y="26"/>
                      <a:pt x="66" y="26"/>
                    </a:cubicBezTo>
                    <a:cubicBezTo>
                      <a:pt x="66" y="26"/>
                      <a:pt x="66" y="26"/>
                      <a:pt x="66" y="26"/>
                    </a:cubicBezTo>
                    <a:cubicBezTo>
                      <a:pt x="62" y="9"/>
                      <a:pt x="44" y="0"/>
                      <a:pt x="27" y="4"/>
                    </a:cubicBezTo>
                    <a:cubicBezTo>
                      <a:pt x="10" y="9"/>
                      <a:pt x="0" y="26"/>
                      <a:pt x="5" y="43"/>
                    </a:cubicBezTo>
                    <a:cubicBezTo>
                      <a:pt x="5" y="43"/>
                      <a:pt x="5" y="43"/>
                      <a:pt x="5" y="43"/>
                    </a:cubicBezTo>
                    <a:cubicBezTo>
                      <a:pt x="6" y="47"/>
                      <a:pt x="15" y="81"/>
                      <a:pt x="52" y="116"/>
                    </a:cubicBezTo>
                    <a:cubicBezTo>
                      <a:pt x="58" y="121"/>
                      <a:pt x="64" y="127"/>
                      <a:pt x="72" y="132"/>
                    </a:cubicBezTo>
                    <a:cubicBezTo>
                      <a:pt x="100" y="153"/>
                      <a:pt x="139" y="170"/>
                      <a:pt x="190" y="178"/>
                    </a:cubicBezTo>
                    <a:cubicBezTo>
                      <a:pt x="188" y="172"/>
                      <a:pt x="187" y="165"/>
                      <a:pt x="187" y="159"/>
                    </a:cubicBezTo>
                    <a:cubicBezTo>
                      <a:pt x="188" y="155"/>
                      <a:pt x="189" y="152"/>
                      <a:pt x="190" y="148"/>
                    </a:cubicBezTo>
                    <a:cubicBezTo>
                      <a:pt x="196" y="133"/>
                      <a:pt x="210" y="123"/>
                      <a:pt x="227" y="123"/>
                    </a:cubicBezTo>
                    <a:cubicBezTo>
                      <a:pt x="229" y="123"/>
                      <a:pt x="230" y="123"/>
                      <a:pt x="231" y="123"/>
                    </a:cubicBezTo>
                    <a:cubicBezTo>
                      <a:pt x="241" y="124"/>
                      <a:pt x="251" y="124"/>
                      <a:pt x="259" y="124"/>
                    </a:cubicBezTo>
                    <a:cubicBezTo>
                      <a:pt x="260" y="124"/>
                      <a:pt x="260" y="124"/>
                      <a:pt x="260" y="124"/>
                    </a:cubicBezTo>
                    <a:cubicBezTo>
                      <a:pt x="268" y="124"/>
                      <a:pt x="276" y="124"/>
                      <a:pt x="284" y="123"/>
                    </a:cubicBezTo>
                    <a:cubicBezTo>
                      <a:pt x="280" y="120"/>
                      <a:pt x="276" y="119"/>
                      <a:pt x="271" y="118"/>
                    </a:cubicBezTo>
                    <a:cubicBezTo>
                      <a:pt x="269" y="117"/>
                      <a:pt x="267" y="117"/>
                      <a:pt x="265" y="117"/>
                    </a:cubicBezTo>
                    <a:cubicBezTo>
                      <a:pt x="259" y="118"/>
                      <a:pt x="253" y="118"/>
                      <a:pt x="248" y="118"/>
                    </a:cubicBezTo>
                    <a:cubicBezTo>
                      <a:pt x="234" y="118"/>
                      <a:pt x="222" y="117"/>
                      <a:pt x="210" y="116"/>
                    </a:cubicBezTo>
                    <a:cubicBezTo>
                      <a:pt x="207" y="115"/>
                      <a:pt x="204" y="115"/>
                      <a:pt x="202" y="115"/>
                    </a:cubicBezTo>
                    <a:cubicBezTo>
                      <a:pt x="183" y="112"/>
                      <a:pt x="168" y="108"/>
                      <a:pt x="154" y="104"/>
                    </a:cubicBezTo>
                    <a:cubicBezTo>
                      <a:pt x="151" y="103"/>
                      <a:pt x="148" y="102"/>
                      <a:pt x="145" y="100"/>
                    </a:cubicBezTo>
                    <a:cubicBezTo>
                      <a:pt x="140" y="98"/>
                      <a:pt x="136" y="96"/>
                      <a:pt x="131" y="94"/>
                    </a:cubicBezTo>
                    <a:cubicBezTo>
                      <a:pt x="116" y="86"/>
                      <a:pt x="105" y="77"/>
                      <a:pt x="96" y="69"/>
                    </a:cubicBezTo>
                    <a:cubicBezTo>
                      <a:pt x="95" y="68"/>
                      <a:pt x="94" y="67"/>
                      <a:pt x="93" y="66"/>
                    </a:cubicBezTo>
                    <a:cubicBezTo>
                      <a:pt x="82" y="56"/>
                      <a:pt x="75" y="45"/>
                      <a:pt x="71" y="38"/>
                    </a:cubicBezTo>
                    <a:cubicBezTo>
                      <a:pt x="69" y="34"/>
                      <a:pt x="68" y="31"/>
                      <a:pt x="67" y="29"/>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21" name="Freeform 140">
                <a:extLst>
                  <a:ext uri="{FF2B5EF4-FFF2-40B4-BE49-F238E27FC236}">
                    <a16:creationId xmlns:a16="http://schemas.microsoft.com/office/drawing/2014/main" id="{4860124F-813E-B76C-B8A7-FDC9521D908F}"/>
                  </a:ext>
                </a:extLst>
              </p:cNvPr>
              <p:cNvSpPr>
                <a:spLocks noEditPoints="1"/>
              </p:cNvSpPr>
              <p:nvPr/>
            </p:nvSpPr>
            <p:spPr bwMode="auto">
              <a:xfrm>
                <a:off x="6532563" y="4514850"/>
                <a:ext cx="323850" cy="471487"/>
              </a:xfrm>
              <a:custGeom>
                <a:avLst/>
                <a:gdLst/>
                <a:ahLst/>
                <a:cxnLst>
                  <a:cxn ang="0">
                    <a:pos x="46" y="235"/>
                  </a:cxn>
                  <a:cxn ang="0">
                    <a:pos x="158" y="235"/>
                  </a:cxn>
                  <a:cxn ang="0">
                    <a:pos x="166" y="297"/>
                  </a:cxn>
                  <a:cxn ang="0">
                    <a:pos x="204" y="297"/>
                  </a:cxn>
                  <a:cxn ang="0">
                    <a:pos x="188" y="32"/>
                  </a:cxn>
                  <a:cxn ang="0">
                    <a:pos x="188" y="0"/>
                  </a:cxn>
                  <a:cxn ang="0">
                    <a:pos x="16" y="0"/>
                  </a:cxn>
                  <a:cxn ang="0">
                    <a:pos x="16" y="32"/>
                  </a:cxn>
                  <a:cxn ang="0">
                    <a:pos x="0" y="297"/>
                  </a:cxn>
                  <a:cxn ang="0">
                    <a:pos x="38" y="297"/>
                  </a:cxn>
                  <a:cxn ang="0">
                    <a:pos x="46" y="235"/>
                  </a:cxn>
                  <a:cxn ang="0">
                    <a:pos x="54" y="38"/>
                  </a:cxn>
                  <a:cxn ang="0">
                    <a:pos x="151" y="38"/>
                  </a:cxn>
                  <a:cxn ang="0">
                    <a:pos x="157" y="218"/>
                  </a:cxn>
                  <a:cxn ang="0">
                    <a:pos x="48" y="218"/>
                  </a:cxn>
                  <a:cxn ang="0">
                    <a:pos x="54" y="38"/>
                  </a:cxn>
                </a:cxnLst>
                <a:rect l="0" t="0" r="r" b="b"/>
                <a:pathLst>
                  <a:path w="204" h="297">
                    <a:moveTo>
                      <a:pt x="46" y="235"/>
                    </a:moveTo>
                    <a:lnTo>
                      <a:pt x="158" y="235"/>
                    </a:lnTo>
                    <a:lnTo>
                      <a:pt x="166" y="297"/>
                    </a:lnTo>
                    <a:lnTo>
                      <a:pt x="204" y="297"/>
                    </a:lnTo>
                    <a:lnTo>
                      <a:pt x="188" y="32"/>
                    </a:lnTo>
                    <a:lnTo>
                      <a:pt x="188" y="0"/>
                    </a:lnTo>
                    <a:lnTo>
                      <a:pt x="16" y="0"/>
                    </a:lnTo>
                    <a:lnTo>
                      <a:pt x="16" y="32"/>
                    </a:lnTo>
                    <a:lnTo>
                      <a:pt x="0" y="297"/>
                    </a:lnTo>
                    <a:lnTo>
                      <a:pt x="38" y="297"/>
                    </a:lnTo>
                    <a:lnTo>
                      <a:pt x="46" y="235"/>
                    </a:lnTo>
                    <a:close/>
                    <a:moveTo>
                      <a:pt x="54" y="38"/>
                    </a:moveTo>
                    <a:lnTo>
                      <a:pt x="151" y="38"/>
                    </a:lnTo>
                    <a:lnTo>
                      <a:pt x="157" y="218"/>
                    </a:lnTo>
                    <a:lnTo>
                      <a:pt x="48" y="218"/>
                    </a:lnTo>
                    <a:lnTo>
                      <a:pt x="54" y="3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22" name="Freeform 141">
                <a:extLst>
                  <a:ext uri="{FF2B5EF4-FFF2-40B4-BE49-F238E27FC236}">
                    <a16:creationId xmlns:a16="http://schemas.microsoft.com/office/drawing/2014/main" id="{FF62BA99-476E-C75D-C166-C8F11BA95BFA}"/>
                  </a:ext>
                </a:extLst>
              </p:cNvPr>
              <p:cNvSpPr>
                <a:spLocks/>
              </p:cNvSpPr>
              <p:nvPr/>
            </p:nvSpPr>
            <p:spPr bwMode="auto">
              <a:xfrm>
                <a:off x="7059613" y="3930650"/>
                <a:ext cx="393700" cy="341312"/>
              </a:xfrm>
              <a:custGeom>
                <a:avLst/>
                <a:gdLst/>
                <a:ahLst/>
                <a:cxnLst>
                  <a:cxn ang="0">
                    <a:pos x="64" y="162"/>
                  </a:cxn>
                  <a:cxn ang="0">
                    <a:pos x="49" y="162"/>
                  </a:cxn>
                  <a:cxn ang="0">
                    <a:pos x="36" y="161"/>
                  </a:cxn>
                  <a:cxn ang="0">
                    <a:pos x="5" y="177"/>
                  </a:cxn>
                  <a:cxn ang="0">
                    <a:pos x="0" y="189"/>
                  </a:cxn>
                  <a:cxn ang="0">
                    <a:pos x="5" y="209"/>
                  </a:cxn>
                  <a:cxn ang="0">
                    <a:pos x="13" y="218"/>
                  </a:cxn>
                  <a:cxn ang="0">
                    <a:pos x="29" y="225"/>
                  </a:cxn>
                  <a:cxn ang="0">
                    <a:pos x="64" y="226"/>
                  </a:cxn>
                  <a:cxn ang="0">
                    <a:pos x="65" y="226"/>
                  </a:cxn>
                  <a:cxn ang="0">
                    <a:pos x="138" y="216"/>
                  </a:cxn>
                  <a:cxn ang="0">
                    <a:pos x="172" y="201"/>
                  </a:cxn>
                  <a:cxn ang="0">
                    <a:pos x="248" y="107"/>
                  </a:cxn>
                  <a:cxn ang="0">
                    <a:pos x="260" y="36"/>
                  </a:cxn>
                  <a:cxn ang="0">
                    <a:pos x="260" y="31"/>
                  </a:cxn>
                  <a:cxn ang="0">
                    <a:pos x="227" y="1"/>
                  </a:cxn>
                  <a:cxn ang="0">
                    <a:pos x="227" y="1"/>
                  </a:cxn>
                  <a:cxn ang="0">
                    <a:pos x="196" y="34"/>
                  </a:cxn>
                  <a:cxn ang="0">
                    <a:pos x="196" y="34"/>
                  </a:cxn>
                  <a:cxn ang="0">
                    <a:pos x="196" y="34"/>
                  </a:cxn>
                  <a:cxn ang="0">
                    <a:pos x="196" y="34"/>
                  </a:cxn>
                  <a:cxn ang="0">
                    <a:pos x="196" y="36"/>
                  </a:cxn>
                  <a:cxn ang="0">
                    <a:pos x="196" y="47"/>
                  </a:cxn>
                  <a:cxn ang="0">
                    <a:pos x="178" y="108"/>
                  </a:cxn>
                  <a:cxn ang="0">
                    <a:pos x="140" y="145"/>
                  </a:cxn>
                  <a:cxn ang="0">
                    <a:pos x="137" y="147"/>
                  </a:cxn>
                  <a:cxn ang="0">
                    <a:pos x="105" y="158"/>
                  </a:cxn>
                  <a:cxn ang="0">
                    <a:pos x="96" y="160"/>
                  </a:cxn>
                  <a:cxn ang="0">
                    <a:pos x="64" y="162"/>
                  </a:cxn>
                </a:cxnLst>
                <a:rect l="0" t="0" r="r" b="b"/>
                <a:pathLst>
                  <a:path w="260" h="226">
                    <a:moveTo>
                      <a:pt x="64" y="162"/>
                    </a:moveTo>
                    <a:cubicBezTo>
                      <a:pt x="60" y="162"/>
                      <a:pt x="55" y="162"/>
                      <a:pt x="49" y="162"/>
                    </a:cubicBezTo>
                    <a:cubicBezTo>
                      <a:pt x="45" y="162"/>
                      <a:pt x="40" y="161"/>
                      <a:pt x="36" y="161"/>
                    </a:cubicBezTo>
                    <a:cubicBezTo>
                      <a:pt x="23" y="160"/>
                      <a:pt x="11" y="166"/>
                      <a:pt x="5" y="177"/>
                    </a:cubicBezTo>
                    <a:cubicBezTo>
                      <a:pt x="2" y="181"/>
                      <a:pt x="1" y="185"/>
                      <a:pt x="0" y="189"/>
                    </a:cubicBezTo>
                    <a:cubicBezTo>
                      <a:pt x="0" y="197"/>
                      <a:pt x="1" y="203"/>
                      <a:pt x="5" y="209"/>
                    </a:cubicBezTo>
                    <a:cubicBezTo>
                      <a:pt x="7" y="213"/>
                      <a:pt x="9" y="216"/>
                      <a:pt x="13" y="218"/>
                    </a:cubicBezTo>
                    <a:cubicBezTo>
                      <a:pt x="17" y="222"/>
                      <a:pt x="23" y="224"/>
                      <a:pt x="29" y="225"/>
                    </a:cubicBezTo>
                    <a:cubicBezTo>
                      <a:pt x="41" y="226"/>
                      <a:pt x="53" y="226"/>
                      <a:pt x="64" y="226"/>
                    </a:cubicBezTo>
                    <a:cubicBezTo>
                      <a:pt x="65" y="226"/>
                      <a:pt x="65" y="226"/>
                      <a:pt x="65" y="226"/>
                    </a:cubicBezTo>
                    <a:cubicBezTo>
                      <a:pt x="92" y="226"/>
                      <a:pt x="117" y="223"/>
                      <a:pt x="138" y="216"/>
                    </a:cubicBezTo>
                    <a:cubicBezTo>
                      <a:pt x="150" y="212"/>
                      <a:pt x="162" y="207"/>
                      <a:pt x="172" y="201"/>
                    </a:cubicBezTo>
                    <a:cubicBezTo>
                      <a:pt x="214" y="177"/>
                      <a:pt x="237" y="139"/>
                      <a:pt x="248" y="107"/>
                    </a:cubicBezTo>
                    <a:cubicBezTo>
                      <a:pt x="259" y="75"/>
                      <a:pt x="260" y="48"/>
                      <a:pt x="260" y="36"/>
                    </a:cubicBezTo>
                    <a:cubicBezTo>
                      <a:pt x="260" y="33"/>
                      <a:pt x="260" y="32"/>
                      <a:pt x="260" y="31"/>
                    </a:cubicBezTo>
                    <a:cubicBezTo>
                      <a:pt x="259" y="14"/>
                      <a:pt x="244" y="0"/>
                      <a:pt x="227" y="1"/>
                    </a:cubicBezTo>
                    <a:cubicBezTo>
                      <a:pt x="227" y="1"/>
                      <a:pt x="227" y="1"/>
                      <a:pt x="227" y="1"/>
                    </a:cubicBezTo>
                    <a:cubicBezTo>
                      <a:pt x="209" y="2"/>
                      <a:pt x="195" y="17"/>
                      <a:pt x="196" y="34"/>
                    </a:cubicBezTo>
                    <a:cubicBezTo>
                      <a:pt x="196" y="34"/>
                      <a:pt x="196" y="34"/>
                      <a:pt x="196" y="34"/>
                    </a:cubicBezTo>
                    <a:cubicBezTo>
                      <a:pt x="196" y="34"/>
                      <a:pt x="196" y="34"/>
                      <a:pt x="196" y="34"/>
                    </a:cubicBezTo>
                    <a:cubicBezTo>
                      <a:pt x="196" y="34"/>
                      <a:pt x="196" y="34"/>
                      <a:pt x="196" y="34"/>
                    </a:cubicBezTo>
                    <a:cubicBezTo>
                      <a:pt x="196" y="34"/>
                      <a:pt x="196" y="35"/>
                      <a:pt x="196" y="36"/>
                    </a:cubicBezTo>
                    <a:cubicBezTo>
                      <a:pt x="196" y="38"/>
                      <a:pt x="196" y="42"/>
                      <a:pt x="196" y="47"/>
                    </a:cubicBezTo>
                    <a:cubicBezTo>
                      <a:pt x="195" y="62"/>
                      <a:pt x="190" y="87"/>
                      <a:pt x="178" y="108"/>
                    </a:cubicBezTo>
                    <a:cubicBezTo>
                      <a:pt x="169" y="122"/>
                      <a:pt x="158" y="135"/>
                      <a:pt x="140" y="145"/>
                    </a:cubicBezTo>
                    <a:cubicBezTo>
                      <a:pt x="139" y="146"/>
                      <a:pt x="138" y="146"/>
                      <a:pt x="137" y="147"/>
                    </a:cubicBezTo>
                    <a:cubicBezTo>
                      <a:pt x="128" y="152"/>
                      <a:pt x="118" y="156"/>
                      <a:pt x="105" y="158"/>
                    </a:cubicBezTo>
                    <a:cubicBezTo>
                      <a:pt x="102" y="159"/>
                      <a:pt x="99" y="160"/>
                      <a:pt x="96" y="160"/>
                    </a:cubicBezTo>
                    <a:cubicBezTo>
                      <a:pt x="87" y="162"/>
                      <a:pt x="76" y="162"/>
                      <a:pt x="64" y="16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2FDFE893-8CC7-E831-25F6-39E67C2A8D9E}"/>
                </a:ext>
              </a:extLst>
            </p:cNvPr>
            <p:cNvGrpSpPr/>
            <p:nvPr/>
          </p:nvGrpSpPr>
          <p:grpSpPr>
            <a:xfrm>
              <a:off x="5775991" y="2493417"/>
              <a:ext cx="534718" cy="509687"/>
              <a:chOff x="2089697" y="3077350"/>
              <a:chExt cx="1220788" cy="1163638"/>
            </a:xfrm>
            <a:solidFill>
              <a:srgbClr val="FFFFFF"/>
            </a:solidFill>
          </p:grpSpPr>
          <p:sp>
            <p:nvSpPr>
              <p:cNvPr id="12" name="Freeform 21">
                <a:extLst>
                  <a:ext uri="{FF2B5EF4-FFF2-40B4-BE49-F238E27FC236}">
                    <a16:creationId xmlns:a16="http://schemas.microsoft.com/office/drawing/2014/main" id="{6FFA33FE-6ACF-40EB-CFC0-575E0A97278A}"/>
                  </a:ext>
                </a:extLst>
              </p:cNvPr>
              <p:cNvSpPr>
                <a:spLocks/>
              </p:cNvSpPr>
              <p:nvPr/>
            </p:nvSpPr>
            <p:spPr bwMode="auto">
              <a:xfrm>
                <a:off x="2497685" y="3837763"/>
                <a:ext cx="812800" cy="187325"/>
              </a:xfrm>
              <a:custGeom>
                <a:avLst/>
                <a:gdLst>
                  <a:gd name="T0" fmla="*/ 1325 w 1536"/>
                  <a:gd name="T1" fmla="*/ 84 h 354"/>
                  <a:gd name="T2" fmla="*/ 1325 w 1536"/>
                  <a:gd name="T3" fmla="*/ 354 h 354"/>
                  <a:gd name="T4" fmla="*/ 1436 w 1536"/>
                  <a:gd name="T5" fmla="*/ 354 h 354"/>
                  <a:gd name="T6" fmla="*/ 1436 w 1536"/>
                  <a:gd name="T7" fmla="*/ 84 h 354"/>
                  <a:gd name="T8" fmla="*/ 1536 w 1536"/>
                  <a:gd name="T9" fmla="*/ 84 h 354"/>
                  <a:gd name="T10" fmla="*/ 1536 w 1536"/>
                  <a:gd name="T11" fmla="*/ 0 h 354"/>
                  <a:gd name="T12" fmla="*/ 0 w 1536"/>
                  <a:gd name="T13" fmla="*/ 0 h 354"/>
                  <a:gd name="T14" fmla="*/ 0 w 1536"/>
                  <a:gd name="T15" fmla="*/ 84 h 354"/>
                  <a:gd name="T16" fmla="*/ 1325 w 1536"/>
                  <a:gd name="T17" fmla="*/ 8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6" h="354">
                    <a:moveTo>
                      <a:pt x="1325" y="84"/>
                    </a:moveTo>
                    <a:lnTo>
                      <a:pt x="1325" y="354"/>
                    </a:lnTo>
                    <a:lnTo>
                      <a:pt x="1436" y="354"/>
                    </a:lnTo>
                    <a:lnTo>
                      <a:pt x="1436" y="84"/>
                    </a:lnTo>
                    <a:lnTo>
                      <a:pt x="1536" y="84"/>
                    </a:lnTo>
                    <a:lnTo>
                      <a:pt x="1536" y="0"/>
                    </a:lnTo>
                    <a:lnTo>
                      <a:pt x="0" y="0"/>
                    </a:lnTo>
                    <a:lnTo>
                      <a:pt x="0" y="84"/>
                    </a:lnTo>
                    <a:lnTo>
                      <a:pt x="1325"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ZA" sz="1350" kern="0" dirty="0">
                  <a:solidFill>
                    <a:srgbClr val="0077B7"/>
                  </a:solidFill>
                  <a:latin typeface="Arial" panose="020B0604020202020204" pitchFamily="34" charset="0"/>
                  <a:cs typeface="Arial" panose="020B0604020202020204" pitchFamily="34" charset="0"/>
                </a:endParaRPr>
              </a:p>
            </p:txBody>
          </p:sp>
          <p:sp>
            <p:nvSpPr>
              <p:cNvPr id="13" name="Freeform 22">
                <a:extLst>
                  <a:ext uri="{FF2B5EF4-FFF2-40B4-BE49-F238E27FC236}">
                    <a16:creationId xmlns:a16="http://schemas.microsoft.com/office/drawing/2014/main" id="{21301F83-6347-7576-6DCB-EFC92FBAB45F}"/>
                  </a:ext>
                </a:extLst>
              </p:cNvPr>
              <p:cNvSpPr>
                <a:spLocks/>
              </p:cNvSpPr>
              <p:nvPr/>
            </p:nvSpPr>
            <p:spPr bwMode="auto">
              <a:xfrm>
                <a:off x="2573885" y="3418663"/>
                <a:ext cx="392113" cy="393700"/>
              </a:xfrm>
              <a:custGeom>
                <a:avLst/>
                <a:gdLst>
                  <a:gd name="T0" fmla="*/ 685 w 741"/>
                  <a:gd name="T1" fmla="*/ 56 h 745"/>
                  <a:gd name="T2" fmla="*/ 685 w 741"/>
                  <a:gd name="T3" fmla="*/ 529 h 745"/>
                  <a:gd name="T4" fmla="*/ 67 w 741"/>
                  <a:gd name="T5" fmla="*/ 529 h 745"/>
                  <a:gd name="T6" fmla="*/ 67 w 741"/>
                  <a:gd name="T7" fmla="*/ 529 h 745"/>
                  <a:gd name="T8" fmla="*/ 64 w 741"/>
                  <a:gd name="T9" fmla="*/ 584 h 745"/>
                  <a:gd name="T10" fmla="*/ 125 w 741"/>
                  <a:gd name="T11" fmla="*/ 584 h 745"/>
                  <a:gd name="T12" fmla="*/ 125 w 741"/>
                  <a:gd name="T13" fmla="*/ 683 h 745"/>
                  <a:gd name="T14" fmla="*/ 53 w 741"/>
                  <a:gd name="T15" fmla="*/ 683 h 745"/>
                  <a:gd name="T16" fmla="*/ 53 w 741"/>
                  <a:gd name="T17" fmla="*/ 683 h 745"/>
                  <a:gd name="T18" fmla="*/ 49 w 741"/>
                  <a:gd name="T19" fmla="*/ 694 h 745"/>
                  <a:gd name="T20" fmla="*/ 43 w 741"/>
                  <a:gd name="T21" fmla="*/ 704 h 745"/>
                  <a:gd name="T22" fmla="*/ 36 w 741"/>
                  <a:gd name="T23" fmla="*/ 714 h 745"/>
                  <a:gd name="T24" fmla="*/ 29 w 741"/>
                  <a:gd name="T25" fmla="*/ 723 h 745"/>
                  <a:gd name="T26" fmla="*/ 29 w 741"/>
                  <a:gd name="T27" fmla="*/ 745 h 745"/>
                  <a:gd name="T28" fmla="*/ 498 w 741"/>
                  <a:gd name="T29" fmla="*/ 745 h 745"/>
                  <a:gd name="T30" fmla="*/ 498 w 741"/>
                  <a:gd name="T31" fmla="*/ 683 h 745"/>
                  <a:gd name="T32" fmla="*/ 402 w 741"/>
                  <a:gd name="T33" fmla="*/ 683 h 745"/>
                  <a:gd name="T34" fmla="*/ 402 w 741"/>
                  <a:gd name="T35" fmla="*/ 584 h 745"/>
                  <a:gd name="T36" fmla="*/ 741 w 741"/>
                  <a:gd name="T37" fmla="*/ 584 h 745"/>
                  <a:gd name="T38" fmla="*/ 741 w 741"/>
                  <a:gd name="T39" fmla="*/ 0 h 745"/>
                  <a:gd name="T40" fmla="*/ 0 w 741"/>
                  <a:gd name="T41" fmla="*/ 0 h 745"/>
                  <a:gd name="T42" fmla="*/ 0 w 741"/>
                  <a:gd name="T43" fmla="*/ 0 h 745"/>
                  <a:gd name="T44" fmla="*/ 10 w 741"/>
                  <a:gd name="T45" fmla="*/ 27 h 745"/>
                  <a:gd name="T46" fmla="*/ 19 w 741"/>
                  <a:gd name="T47" fmla="*/ 56 h 745"/>
                  <a:gd name="T48" fmla="*/ 685 w 741"/>
                  <a:gd name="T49" fmla="*/ 56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1" h="745">
                    <a:moveTo>
                      <a:pt x="685" y="56"/>
                    </a:moveTo>
                    <a:lnTo>
                      <a:pt x="685" y="529"/>
                    </a:lnTo>
                    <a:lnTo>
                      <a:pt x="67" y="529"/>
                    </a:lnTo>
                    <a:lnTo>
                      <a:pt x="67" y="529"/>
                    </a:lnTo>
                    <a:lnTo>
                      <a:pt x="64" y="584"/>
                    </a:lnTo>
                    <a:lnTo>
                      <a:pt x="125" y="584"/>
                    </a:lnTo>
                    <a:lnTo>
                      <a:pt x="125" y="683"/>
                    </a:lnTo>
                    <a:lnTo>
                      <a:pt x="53" y="683"/>
                    </a:lnTo>
                    <a:lnTo>
                      <a:pt x="53" y="683"/>
                    </a:lnTo>
                    <a:lnTo>
                      <a:pt x="49" y="694"/>
                    </a:lnTo>
                    <a:lnTo>
                      <a:pt x="43" y="704"/>
                    </a:lnTo>
                    <a:lnTo>
                      <a:pt x="36" y="714"/>
                    </a:lnTo>
                    <a:lnTo>
                      <a:pt x="29" y="723"/>
                    </a:lnTo>
                    <a:lnTo>
                      <a:pt x="29" y="745"/>
                    </a:lnTo>
                    <a:lnTo>
                      <a:pt x="498" y="745"/>
                    </a:lnTo>
                    <a:lnTo>
                      <a:pt x="498" y="683"/>
                    </a:lnTo>
                    <a:lnTo>
                      <a:pt x="402" y="683"/>
                    </a:lnTo>
                    <a:lnTo>
                      <a:pt x="402" y="584"/>
                    </a:lnTo>
                    <a:lnTo>
                      <a:pt x="741" y="584"/>
                    </a:lnTo>
                    <a:lnTo>
                      <a:pt x="741" y="0"/>
                    </a:lnTo>
                    <a:lnTo>
                      <a:pt x="0" y="0"/>
                    </a:lnTo>
                    <a:lnTo>
                      <a:pt x="0" y="0"/>
                    </a:lnTo>
                    <a:lnTo>
                      <a:pt x="10" y="27"/>
                    </a:lnTo>
                    <a:lnTo>
                      <a:pt x="19" y="56"/>
                    </a:lnTo>
                    <a:lnTo>
                      <a:pt x="685"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ZA" sz="1350" kern="0" dirty="0">
                  <a:solidFill>
                    <a:srgbClr val="0077B7"/>
                  </a:solidFill>
                  <a:latin typeface="Arial" panose="020B0604020202020204" pitchFamily="34" charset="0"/>
                  <a:cs typeface="Arial" panose="020B0604020202020204" pitchFamily="34" charset="0"/>
                </a:endParaRPr>
              </a:p>
            </p:txBody>
          </p:sp>
          <p:sp>
            <p:nvSpPr>
              <p:cNvPr id="14" name="Freeform 23">
                <a:extLst>
                  <a:ext uri="{FF2B5EF4-FFF2-40B4-BE49-F238E27FC236}">
                    <a16:creationId xmlns:a16="http://schemas.microsoft.com/office/drawing/2014/main" id="{5763C896-06CF-E140-13E2-2306E0A3248C}"/>
                  </a:ext>
                </a:extLst>
              </p:cNvPr>
              <p:cNvSpPr>
                <a:spLocks/>
              </p:cNvSpPr>
              <p:nvPr/>
            </p:nvSpPr>
            <p:spPr bwMode="auto">
              <a:xfrm>
                <a:off x="2089697" y="3326588"/>
                <a:ext cx="490538" cy="914400"/>
              </a:xfrm>
              <a:custGeom>
                <a:avLst/>
                <a:gdLst>
                  <a:gd name="T0" fmla="*/ 10 w 928"/>
                  <a:gd name="T1" fmla="*/ 838 h 1729"/>
                  <a:gd name="T2" fmla="*/ 53 w 928"/>
                  <a:gd name="T3" fmla="*/ 882 h 1729"/>
                  <a:gd name="T4" fmla="*/ 79 w 928"/>
                  <a:gd name="T5" fmla="*/ 886 h 1729"/>
                  <a:gd name="T6" fmla="*/ 106 w 928"/>
                  <a:gd name="T7" fmla="*/ 882 h 1729"/>
                  <a:gd name="T8" fmla="*/ 135 w 928"/>
                  <a:gd name="T9" fmla="*/ 861 h 1729"/>
                  <a:gd name="T10" fmla="*/ 152 w 928"/>
                  <a:gd name="T11" fmla="*/ 830 h 1729"/>
                  <a:gd name="T12" fmla="*/ 150 w 928"/>
                  <a:gd name="T13" fmla="*/ 719 h 1729"/>
                  <a:gd name="T14" fmla="*/ 152 w 928"/>
                  <a:gd name="T15" fmla="*/ 523 h 1729"/>
                  <a:gd name="T16" fmla="*/ 169 w 928"/>
                  <a:gd name="T17" fmla="*/ 372 h 1729"/>
                  <a:gd name="T18" fmla="*/ 201 w 928"/>
                  <a:gd name="T19" fmla="*/ 250 h 1729"/>
                  <a:gd name="T20" fmla="*/ 214 w 928"/>
                  <a:gd name="T21" fmla="*/ 1614 h 1729"/>
                  <a:gd name="T22" fmla="*/ 227 w 928"/>
                  <a:gd name="T23" fmla="*/ 1669 h 1729"/>
                  <a:gd name="T24" fmla="*/ 264 w 928"/>
                  <a:gd name="T25" fmla="*/ 1709 h 1729"/>
                  <a:gd name="T26" fmla="*/ 316 w 928"/>
                  <a:gd name="T27" fmla="*/ 1728 h 1729"/>
                  <a:gd name="T28" fmla="*/ 362 w 928"/>
                  <a:gd name="T29" fmla="*/ 1723 h 1729"/>
                  <a:gd name="T30" fmla="*/ 409 w 928"/>
                  <a:gd name="T31" fmla="*/ 1695 h 1729"/>
                  <a:gd name="T32" fmla="*/ 437 w 928"/>
                  <a:gd name="T33" fmla="*/ 1649 h 1729"/>
                  <a:gd name="T34" fmla="*/ 485 w 928"/>
                  <a:gd name="T35" fmla="*/ 778 h 1729"/>
                  <a:gd name="T36" fmla="*/ 491 w 928"/>
                  <a:gd name="T37" fmla="*/ 1649 h 1729"/>
                  <a:gd name="T38" fmla="*/ 519 w 928"/>
                  <a:gd name="T39" fmla="*/ 1695 h 1729"/>
                  <a:gd name="T40" fmla="*/ 566 w 928"/>
                  <a:gd name="T41" fmla="*/ 1723 h 1729"/>
                  <a:gd name="T42" fmla="*/ 611 w 928"/>
                  <a:gd name="T43" fmla="*/ 1728 h 1729"/>
                  <a:gd name="T44" fmla="*/ 664 w 928"/>
                  <a:gd name="T45" fmla="*/ 1709 h 1729"/>
                  <a:gd name="T46" fmla="*/ 701 w 928"/>
                  <a:gd name="T47" fmla="*/ 1669 h 1729"/>
                  <a:gd name="T48" fmla="*/ 714 w 928"/>
                  <a:gd name="T49" fmla="*/ 1614 h 1729"/>
                  <a:gd name="T50" fmla="*/ 723 w 928"/>
                  <a:gd name="T51" fmla="*/ 241 h 1729"/>
                  <a:gd name="T52" fmla="*/ 758 w 928"/>
                  <a:gd name="T53" fmla="*/ 365 h 1729"/>
                  <a:gd name="T54" fmla="*/ 779 w 928"/>
                  <a:gd name="T55" fmla="*/ 639 h 1729"/>
                  <a:gd name="T56" fmla="*/ 774 w 928"/>
                  <a:gd name="T57" fmla="*/ 816 h 1729"/>
                  <a:gd name="T58" fmla="*/ 784 w 928"/>
                  <a:gd name="T59" fmla="*/ 850 h 1729"/>
                  <a:gd name="T60" fmla="*/ 809 w 928"/>
                  <a:gd name="T61" fmla="*/ 875 h 1729"/>
                  <a:gd name="T62" fmla="*/ 844 w 928"/>
                  <a:gd name="T63" fmla="*/ 886 h 1729"/>
                  <a:gd name="T64" fmla="*/ 862 w 928"/>
                  <a:gd name="T65" fmla="*/ 885 h 1729"/>
                  <a:gd name="T66" fmla="*/ 908 w 928"/>
                  <a:gd name="T67" fmla="*/ 856 h 1729"/>
                  <a:gd name="T68" fmla="*/ 922 w 928"/>
                  <a:gd name="T69" fmla="*/ 817 h 1729"/>
                  <a:gd name="T70" fmla="*/ 927 w 928"/>
                  <a:gd name="T71" fmla="*/ 588 h 1729"/>
                  <a:gd name="T72" fmla="*/ 910 w 928"/>
                  <a:gd name="T73" fmla="*/ 374 h 1729"/>
                  <a:gd name="T74" fmla="*/ 873 w 928"/>
                  <a:gd name="T75" fmla="*/ 219 h 1729"/>
                  <a:gd name="T76" fmla="*/ 822 w 928"/>
                  <a:gd name="T77" fmla="*/ 111 h 1729"/>
                  <a:gd name="T78" fmla="*/ 772 w 928"/>
                  <a:gd name="T79" fmla="*/ 54 h 1729"/>
                  <a:gd name="T80" fmla="*/ 722 w 928"/>
                  <a:gd name="T81" fmla="*/ 20 h 1729"/>
                  <a:gd name="T82" fmla="*/ 658 w 928"/>
                  <a:gd name="T83" fmla="*/ 0 h 1729"/>
                  <a:gd name="T84" fmla="*/ 630 w 928"/>
                  <a:gd name="T85" fmla="*/ 1 h 1729"/>
                  <a:gd name="T86" fmla="*/ 296 w 928"/>
                  <a:gd name="T87" fmla="*/ 0 h 1729"/>
                  <a:gd name="T88" fmla="*/ 240 w 928"/>
                  <a:gd name="T89" fmla="*/ 5 h 1729"/>
                  <a:gd name="T90" fmla="*/ 195 w 928"/>
                  <a:gd name="T91" fmla="*/ 25 h 1729"/>
                  <a:gd name="T92" fmla="*/ 146 w 928"/>
                  <a:gd name="T93" fmla="*/ 62 h 1729"/>
                  <a:gd name="T94" fmla="*/ 85 w 928"/>
                  <a:gd name="T95" fmla="*/ 147 h 1729"/>
                  <a:gd name="T96" fmla="*/ 47 w 928"/>
                  <a:gd name="T97" fmla="*/ 242 h 1729"/>
                  <a:gd name="T98" fmla="*/ 16 w 928"/>
                  <a:gd name="T99" fmla="*/ 393 h 1729"/>
                  <a:gd name="T100" fmla="*/ 1 w 928"/>
                  <a:gd name="T101" fmla="*/ 581 h 1729"/>
                  <a:gd name="T102" fmla="*/ 6 w 928"/>
                  <a:gd name="T103" fmla="*/ 817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8" h="1729">
                    <a:moveTo>
                      <a:pt x="6" y="817"/>
                    </a:moveTo>
                    <a:lnTo>
                      <a:pt x="6" y="817"/>
                    </a:lnTo>
                    <a:lnTo>
                      <a:pt x="7" y="823"/>
                    </a:lnTo>
                    <a:lnTo>
                      <a:pt x="8" y="831"/>
                    </a:lnTo>
                    <a:lnTo>
                      <a:pt x="10" y="838"/>
                    </a:lnTo>
                    <a:lnTo>
                      <a:pt x="13" y="845"/>
                    </a:lnTo>
                    <a:lnTo>
                      <a:pt x="20" y="856"/>
                    </a:lnTo>
                    <a:lnTo>
                      <a:pt x="29" y="866"/>
                    </a:lnTo>
                    <a:lnTo>
                      <a:pt x="40" y="875"/>
                    </a:lnTo>
                    <a:lnTo>
                      <a:pt x="53" y="882"/>
                    </a:lnTo>
                    <a:lnTo>
                      <a:pt x="59" y="884"/>
                    </a:lnTo>
                    <a:lnTo>
                      <a:pt x="66" y="885"/>
                    </a:lnTo>
                    <a:lnTo>
                      <a:pt x="73" y="886"/>
                    </a:lnTo>
                    <a:lnTo>
                      <a:pt x="79" y="886"/>
                    </a:lnTo>
                    <a:lnTo>
                      <a:pt x="79" y="886"/>
                    </a:lnTo>
                    <a:lnTo>
                      <a:pt x="84" y="886"/>
                    </a:lnTo>
                    <a:lnTo>
                      <a:pt x="84" y="886"/>
                    </a:lnTo>
                    <a:lnTo>
                      <a:pt x="92" y="886"/>
                    </a:lnTo>
                    <a:lnTo>
                      <a:pt x="99" y="884"/>
                    </a:lnTo>
                    <a:lnTo>
                      <a:pt x="106" y="882"/>
                    </a:lnTo>
                    <a:lnTo>
                      <a:pt x="113" y="879"/>
                    </a:lnTo>
                    <a:lnTo>
                      <a:pt x="120" y="875"/>
                    </a:lnTo>
                    <a:lnTo>
                      <a:pt x="125" y="872"/>
                    </a:lnTo>
                    <a:lnTo>
                      <a:pt x="131" y="867"/>
                    </a:lnTo>
                    <a:lnTo>
                      <a:pt x="135" y="861"/>
                    </a:lnTo>
                    <a:lnTo>
                      <a:pt x="140" y="856"/>
                    </a:lnTo>
                    <a:lnTo>
                      <a:pt x="144" y="850"/>
                    </a:lnTo>
                    <a:lnTo>
                      <a:pt x="148" y="844"/>
                    </a:lnTo>
                    <a:lnTo>
                      <a:pt x="150" y="837"/>
                    </a:lnTo>
                    <a:lnTo>
                      <a:pt x="152" y="830"/>
                    </a:lnTo>
                    <a:lnTo>
                      <a:pt x="153" y="823"/>
                    </a:lnTo>
                    <a:lnTo>
                      <a:pt x="154" y="816"/>
                    </a:lnTo>
                    <a:lnTo>
                      <a:pt x="154" y="808"/>
                    </a:lnTo>
                    <a:lnTo>
                      <a:pt x="154" y="808"/>
                    </a:lnTo>
                    <a:lnTo>
                      <a:pt x="150" y="719"/>
                    </a:lnTo>
                    <a:lnTo>
                      <a:pt x="149" y="639"/>
                    </a:lnTo>
                    <a:lnTo>
                      <a:pt x="149" y="639"/>
                    </a:lnTo>
                    <a:lnTo>
                      <a:pt x="149" y="598"/>
                    </a:lnTo>
                    <a:lnTo>
                      <a:pt x="150" y="560"/>
                    </a:lnTo>
                    <a:lnTo>
                      <a:pt x="152" y="523"/>
                    </a:lnTo>
                    <a:lnTo>
                      <a:pt x="154" y="488"/>
                    </a:lnTo>
                    <a:lnTo>
                      <a:pt x="158" y="457"/>
                    </a:lnTo>
                    <a:lnTo>
                      <a:pt x="161" y="427"/>
                    </a:lnTo>
                    <a:lnTo>
                      <a:pt x="164" y="398"/>
                    </a:lnTo>
                    <a:lnTo>
                      <a:pt x="169" y="372"/>
                    </a:lnTo>
                    <a:lnTo>
                      <a:pt x="173" y="347"/>
                    </a:lnTo>
                    <a:lnTo>
                      <a:pt x="179" y="324"/>
                    </a:lnTo>
                    <a:lnTo>
                      <a:pt x="184" y="304"/>
                    </a:lnTo>
                    <a:lnTo>
                      <a:pt x="190" y="283"/>
                    </a:lnTo>
                    <a:lnTo>
                      <a:pt x="201" y="250"/>
                    </a:lnTo>
                    <a:lnTo>
                      <a:pt x="214" y="223"/>
                    </a:lnTo>
                    <a:lnTo>
                      <a:pt x="214" y="531"/>
                    </a:lnTo>
                    <a:lnTo>
                      <a:pt x="214" y="706"/>
                    </a:lnTo>
                    <a:lnTo>
                      <a:pt x="214" y="1614"/>
                    </a:lnTo>
                    <a:lnTo>
                      <a:pt x="214" y="1614"/>
                    </a:lnTo>
                    <a:lnTo>
                      <a:pt x="214" y="1626"/>
                    </a:lnTo>
                    <a:lnTo>
                      <a:pt x="216" y="1637"/>
                    </a:lnTo>
                    <a:lnTo>
                      <a:pt x="218" y="1649"/>
                    </a:lnTo>
                    <a:lnTo>
                      <a:pt x="222" y="1659"/>
                    </a:lnTo>
                    <a:lnTo>
                      <a:pt x="227" y="1669"/>
                    </a:lnTo>
                    <a:lnTo>
                      <a:pt x="233" y="1678"/>
                    </a:lnTo>
                    <a:lnTo>
                      <a:pt x="239" y="1687"/>
                    </a:lnTo>
                    <a:lnTo>
                      <a:pt x="247" y="1695"/>
                    </a:lnTo>
                    <a:lnTo>
                      <a:pt x="255" y="1702"/>
                    </a:lnTo>
                    <a:lnTo>
                      <a:pt x="264" y="1709"/>
                    </a:lnTo>
                    <a:lnTo>
                      <a:pt x="273" y="1714"/>
                    </a:lnTo>
                    <a:lnTo>
                      <a:pt x="283" y="1720"/>
                    </a:lnTo>
                    <a:lnTo>
                      <a:pt x="294" y="1723"/>
                    </a:lnTo>
                    <a:lnTo>
                      <a:pt x="305" y="1727"/>
                    </a:lnTo>
                    <a:lnTo>
                      <a:pt x="316" y="1728"/>
                    </a:lnTo>
                    <a:lnTo>
                      <a:pt x="328" y="1729"/>
                    </a:lnTo>
                    <a:lnTo>
                      <a:pt x="328" y="1729"/>
                    </a:lnTo>
                    <a:lnTo>
                      <a:pt x="340" y="1728"/>
                    </a:lnTo>
                    <a:lnTo>
                      <a:pt x="351" y="1727"/>
                    </a:lnTo>
                    <a:lnTo>
                      <a:pt x="362" y="1723"/>
                    </a:lnTo>
                    <a:lnTo>
                      <a:pt x="372" y="1720"/>
                    </a:lnTo>
                    <a:lnTo>
                      <a:pt x="382" y="1714"/>
                    </a:lnTo>
                    <a:lnTo>
                      <a:pt x="392" y="1709"/>
                    </a:lnTo>
                    <a:lnTo>
                      <a:pt x="400" y="1702"/>
                    </a:lnTo>
                    <a:lnTo>
                      <a:pt x="409" y="1695"/>
                    </a:lnTo>
                    <a:lnTo>
                      <a:pt x="416" y="1687"/>
                    </a:lnTo>
                    <a:lnTo>
                      <a:pt x="423" y="1678"/>
                    </a:lnTo>
                    <a:lnTo>
                      <a:pt x="428" y="1669"/>
                    </a:lnTo>
                    <a:lnTo>
                      <a:pt x="434" y="1659"/>
                    </a:lnTo>
                    <a:lnTo>
                      <a:pt x="437" y="1649"/>
                    </a:lnTo>
                    <a:lnTo>
                      <a:pt x="440" y="1637"/>
                    </a:lnTo>
                    <a:lnTo>
                      <a:pt x="442" y="1626"/>
                    </a:lnTo>
                    <a:lnTo>
                      <a:pt x="443" y="1614"/>
                    </a:lnTo>
                    <a:lnTo>
                      <a:pt x="443" y="778"/>
                    </a:lnTo>
                    <a:lnTo>
                      <a:pt x="485" y="778"/>
                    </a:lnTo>
                    <a:lnTo>
                      <a:pt x="485" y="1614"/>
                    </a:lnTo>
                    <a:lnTo>
                      <a:pt x="485" y="1614"/>
                    </a:lnTo>
                    <a:lnTo>
                      <a:pt x="486" y="1626"/>
                    </a:lnTo>
                    <a:lnTo>
                      <a:pt x="487" y="1637"/>
                    </a:lnTo>
                    <a:lnTo>
                      <a:pt x="491" y="1649"/>
                    </a:lnTo>
                    <a:lnTo>
                      <a:pt x="494" y="1659"/>
                    </a:lnTo>
                    <a:lnTo>
                      <a:pt x="500" y="1669"/>
                    </a:lnTo>
                    <a:lnTo>
                      <a:pt x="505" y="1678"/>
                    </a:lnTo>
                    <a:lnTo>
                      <a:pt x="512" y="1687"/>
                    </a:lnTo>
                    <a:lnTo>
                      <a:pt x="519" y="1695"/>
                    </a:lnTo>
                    <a:lnTo>
                      <a:pt x="528" y="1702"/>
                    </a:lnTo>
                    <a:lnTo>
                      <a:pt x="535" y="1709"/>
                    </a:lnTo>
                    <a:lnTo>
                      <a:pt x="546" y="1714"/>
                    </a:lnTo>
                    <a:lnTo>
                      <a:pt x="556" y="1720"/>
                    </a:lnTo>
                    <a:lnTo>
                      <a:pt x="566" y="1723"/>
                    </a:lnTo>
                    <a:lnTo>
                      <a:pt x="577" y="1727"/>
                    </a:lnTo>
                    <a:lnTo>
                      <a:pt x="588" y="1728"/>
                    </a:lnTo>
                    <a:lnTo>
                      <a:pt x="600" y="1729"/>
                    </a:lnTo>
                    <a:lnTo>
                      <a:pt x="600" y="1729"/>
                    </a:lnTo>
                    <a:lnTo>
                      <a:pt x="611" y="1728"/>
                    </a:lnTo>
                    <a:lnTo>
                      <a:pt x="623" y="1727"/>
                    </a:lnTo>
                    <a:lnTo>
                      <a:pt x="634" y="1723"/>
                    </a:lnTo>
                    <a:lnTo>
                      <a:pt x="645" y="1720"/>
                    </a:lnTo>
                    <a:lnTo>
                      <a:pt x="655" y="1714"/>
                    </a:lnTo>
                    <a:lnTo>
                      <a:pt x="664" y="1709"/>
                    </a:lnTo>
                    <a:lnTo>
                      <a:pt x="673" y="1702"/>
                    </a:lnTo>
                    <a:lnTo>
                      <a:pt x="681" y="1695"/>
                    </a:lnTo>
                    <a:lnTo>
                      <a:pt x="689" y="1687"/>
                    </a:lnTo>
                    <a:lnTo>
                      <a:pt x="695" y="1678"/>
                    </a:lnTo>
                    <a:lnTo>
                      <a:pt x="701" y="1669"/>
                    </a:lnTo>
                    <a:lnTo>
                      <a:pt x="705" y="1659"/>
                    </a:lnTo>
                    <a:lnTo>
                      <a:pt x="710" y="1649"/>
                    </a:lnTo>
                    <a:lnTo>
                      <a:pt x="712" y="1637"/>
                    </a:lnTo>
                    <a:lnTo>
                      <a:pt x="714" y="1626"/>
                    </a:lnTo>
                    <a:lnTo>
                      <a:pt x="714" y="1614"/>
                    </a:lnTo>
                    <a:lnTo>
                      <a:pt x="714" y="706"/>
                    </a:lnTo>
                    <a:lnTo>
                      <a:pt x="714" y="531"/>
                    </a:lnTo>
                    <a:lnTo>
                      <a:pt x="714" y="223"/>
                    </a:lnTo>
                    <a:lnTo>
                      <a:pt x="714" y="223"/>
                    </a:lnTo>
                    <a:lnTo>
                      <a:pt x="723" y="241"/>
                    </a:lnTo>
                    <a:lnTo>
                      <a:pt x="731" y="262"/>
                    </a:lnTo>
                    <a:lnTo>
                      <a:pt x="731" y="262"/>
                    </a:lnTo>
                    <a:lnTo>
                      <a:pt x="741" y="291"/>
                    </a:lnTo>
                    <a:lnTo>
                      <a:pt x="750" y="326"/>
                    </a:lnTo>
                    <a:lnTo>
                      <a:pt x="758" y="365"/>
                    </a:lnTo>
                    <a:lnTo>
                      <a:pt x="765" y="409"/>
                    </a:lnTo>
                    <a:lnTo>
                      <a:pt x="771" y="458"/>
                    </a:lnTo>
                    <a:lnTo>
                      <a:pt x="776" y="513"/>
                    </a:lnTo>
                    <a:lnTo>
                      <a:pt x="778" y="573"/>
                    </a:lnTo>
                    <a:lnTo>
                      <a:pt x="779" y="639"/>
                    </a:lnTo>
                    <a:lnTo>
                      <a:pt x="779" y="639"/>
                    </a:lnTo>
                    <a:lnTo>
                      <a:pt x="778" y="719"/>
                    </a:lnTo>
                    <a:lnTo>
                      <a:pt x="774" y="808"/>
                    </a:lnTo>
                    <a:lnTo>
                      <a:pt x="774" y="808"/>
                    </a:lnTo>
                    <a:lnTo>
                      <a:pt x="774" y="816"/>
                    </a:lnTo>
                    <a:lnTo>
                      <a:pt x="775" y="823"/>
                    </a:lnTo>
                    <a:lnTo>
                      <a:pt x="776" y="830"/>
                    </a:lnTo>
                    <a:lnTo>
                      <a:pt x="778" y="837"/>
                    </a:lnTo>
                    <a:lnTo>
                      <a:pt x="780" y="844"/>
                    </a:lnTo>
                    <a:lnTo>
                      <a:pt x="784" y="850"/>
                    </a:lnTo>
                    <a:lnTo>
                      <a:pt x="788" y="856"/>
                    </a:lnTo>
                    <a:lnTo>
                      <a:pt x="793" y="861"/>
                    </a:lnTo>
                    <a:lnTo>
                      <a:pt x="797" y="867"/>
                    </a:lnTo>
                    <a:lnTo>
                      <a:pt x="803" y="872"/>
                    </a:lnTo>
                    <a:lnTo>
                      <a:pt x="809" y="875"/>
                    </a:lnTo>
                    <a:lnTo>
                      <a:pt x="815" y="879"/>
                    </a:lnTo>
                    <a:lnTo>
                      <a:pt x="822" y="882"/>
                    </a:lnTo>
                    <a:lnTo>
                      <a:pt x="828" y="884"/>
                    </a:lnTo>
                    <a:lnTo>
                      <a:pt x="836" y="885"/>
                    </a:lnTo>
                    <a:lnTo>
                      <a:pt x="844" y="886"/>
                    </a:lnTo>
                    <a:lnTo>
                      <a:pt x="844" y="886"/>
                    </a:lnTo>
                    <a:lnTo>
                      <a:pt x="848" y="886"/>
                    </a:lnTo>
                    <a:lnTo>
                      <a:pt x="848" y="886"/>
                    </a:lnTo>
                    <a:lnTo>
                      <a:pt x="855" y="886"/>
                    </a:lnTo>
                    <a:lnTo>
                      <a:pt x="862" y="885"/>
                    </a:lnTo>
                    <a:lnTo>
                      <a:pt x="869" y="884"/>
                    </a:lnTo>
                    <a:lnTo>
                      <a:pt x="875" y="882"/>
                    </a:lnTo>
                    <a:lnTo>
                      <a:pt x="888" y="875"/>
                    </a:lnTo>
                    <a:lnTo>
                      <a:pt x="899" y="866"/>
                    </a:lnTo>
                    <a:lnTo>
                      <a:pt x="908" y="856"/>
                    </a:lnTo>
                    <a:lnTo>
                      <a:pt x="914" y="845"/>
                    </a:lnTo>
                    <a:lnTo>
                      <a:pt x="918" y="838"/>
                    </a:lnTo>
                    <a:lnTo>
                      <a:pt x="920" y="831"/>
                    </a:lnTo>
                    <a:lnTo>
                      <a:pt x="921" y="823"/>
                    </a:lnTo>
                    <a:lnTo>
                      <a:pt x="922" y="817"/>
                    </a:lnTo>
                    <a:lnTo>
                      <a:pt x="922" y="817"/>
                    </a:lnTo>
                    <a:lnTo>
                      <a:pt x="926" y="724"/>
                    </a:lnTo>
                    <a:lnTo>
                      <a:pt x="928" y="639"/>
                    </a:lnTo>
                    <a:lnTo>
                      <a:pt x="928" y="639"/>
                    </a:lnTo>
                    <a:lnTo>
                      <a:pt x="927" y="588"/>
                    </a:lnTo>
                    <a:lnTo>
                      <a:pt x="926" y="540"/>
                    </a:lnTo>
                    <a:lnTo>
                      <a:pt x="922" y="495"/>
                    </a:lnTo>
                    <a:lnTo>
                      <a:pt x="919" y="451"/>
                    </a:lnTo>
                    <a:lnTo>
                      <a:pt x="914" y="412"/>
                    </a:lnTo>
                    <a:lnTo>
                      <a:pt x="910" y="374"/>
                    </a:lnTo>
                    <a:lnTo>
                      <a:pt x="904" y="338"/>
                    </a:lnTo>
                    <a:lnTo>
                      <a:pt x="898" y="305"/>
                    </a:lnTo>
                    <a:lnTo>
                      <a:pt x="890" y="275"/>
                    </a:lnTo>
                    <a:lnTo>
                      <a:pt x="882" y="245"/>
                    </a:lnTo>
                    <a:lnTo>
                      <a:pt x="873" y="219"/>
                    </a:lnTo>
                    <a:lnTo>
                      <a:pt x="864" y="194"/>
                    </a:lnTo>
                    <a:lnTo>
                      <a:pt x="854" y="171"/>
                    </a:lnTo>
                    <a:lnTo>
                      <a:pt x="843" y="149"/>
                    </a:lnTo>
                    <a:lnTo>
                      <a:pt x="833" y="129"/>
                    </a:lnTo>
                    <a:lnTo>
                      <a:pt x="822" y="111"/>
                    </a:lnTo>
                    <a:lnTo>
                      <a:pt x="822" y="111"/>
                    </a:lnTo>
                    <a:lnTo>
                      <a:pt x="809" y="95"/>
                    </a:lnTo>
                    <a:lnTo>
                      <a:pt x="798" y="80"/>
                    </a:lnTo>
                    <a:lnTo>
                      <a:pt x="786" y="67"/>
                    </a:lnTo>
                    <a:lnTo>
                      <a:pt x="772" y="54"/>
                    </a:lnTo>
                    <a:lnTo>
                      <a:pt x="760" y="43"/>
                    </a:lnTo>
                    <a:lnTo>
                      <a:pt x="748" y="34"/>
                    </a:lnTo>
                    <a:lnTo>
                      <a:pt x="734" y="26"/>
                    </a:lnTo>
                    <a:lnTo>
                      <a:pt x="722" y="20"/>
                    </a:lnTo>
                    <a:lnTo>
                      <a:pt x="722" y="20"/>
                    </a:lnTo>
                    <a:lnTo>
                      <a:pt x="710" y="14"/>
                    </a:lnTo>
                    <a:lnTo>
                      <a:pt x="699" y="10"/>
                    </a:lnTo>
                    <a:lnTo>
                      <a:pt x="688" y="5"/>
                    </a:lnTo>
                    <a:lnTo>
                      <a:pt x="677" y="3"/>
                    </a:lnTo>
                    <a:lnTo>
                      <a:pt x="658" y="0"/>
                    </a:lnTo>
                    <a:lnTo>
                      <a:pt x="644" y="0"/>
                    </a:lnTo>
                    <a:lnTo>
                      <a:pt x="644" y="0"/>
                    </a:lnTo>
                    <a:lnTo>
                      <a:pt x="632" y="0"/>
                    </a:lnTo>
                    <a:lnTo>
                      <a:pt x="632" y="0"/>
                    </a:lnTo>
                    <a:lnTo>
                      <a:pt x="630" y="1"/>
                    </a:lnTo>
                    <a:lnTo>
                      <a:pt x="297" y="1"/>
                    </a:lnTo>
                    <a:lnTo>
                      <a:pt x="297" y="1"/>
                    </a:lnTo>
                    <a:lnTo>
                      <a:pt x="296" y="0"/>
                    </a:lnTo>
                    <a:lnTo>
                      <a:pt x="296" y="0"/>
                    </a:lnTo>
                    <a:lnTo>
                      <a:pt x="296" y="0"/>
                    </a:lnTo>
                    <a:lnTo>
                      <a:pt x="284" y="0"/>
                    </a:lnTo>
                    <a:lnTo>
                      <a:pt x="284" y="0"/>
                    </a:lnTo>
                    <a:lnTo>
                      <a:pt x="269" y="0"/>
                    </a:lnTo>
                    <a:lnTo>
                      <a:pt x="250" y="3"/>
                    </a:lnTo>
                    <a:lnTo>
                      <a:pt x="240" y="5"/>
                    </a:lnTo>
                    <a:lnTo>
                      <a:pt x="229" y="10"/>
                    </a:lnTo>
                    <a:lnTo>
                      <a:pt x="218" y="14"/>
                    </a:lnTo>
                    <a:lnTo>
                      <a:pt x="206" y="20"/>
                    </a:lnTo>
                    <a:lnTo>
                      <a:pt x="206" y="20"/>
                    </a:lnTo>
                    <a:lnTo>
                      <a:pt x="195" y="25"/>
                    </a:lnTo>
                    <a:lnTo>
                      <a:pt x="182" y="32"/>
                    </a:lnTo>
                    <a:lnTo>
                      <a:pt x="171" y="41"/>
                    </a:lnTo>
                    <a:lnTo>
                      <a:pt x="160" y="50"/>
                    </a:lnTo>
                    <a:lnTo>
                      <a:pt x="160" y="50"/>
                    </a:lnTo>
                    <a:lnTo>
                      <a:pt x="146" y="62"/>
                    </a:lnTo>
                    <a:lnTo>
                      <a:pt x="134" y="76"/>
                    </a:lnTo>
                    <a:lnTo>
                      <a:pt x="121" y="91"/>
                    </a:lnTo>
                    <a:lnTo>
                      <a:pt x="108" y="108"/>
                    </a:lnTo>
                    <a:lnTo>
                      <a:pt x="96" y="127"/>
                    </a:lnTo>
                    <a:lnTo>
                      <a:pt x="85" y="147"/>
                    </a:lnTo>
                    <a:lnTo>
                      <a:pt x="75" y="169"/>
                    </a:lnTo>
                    <a:lnTo>
                      <a:pt x="64" y="194"/>
                    </a:lnTo>
                    <a:lnTo>
                      <a:pt x="64" y="194"/>
                    </a:lnTo>
                    <a:lnTo>
                      <a:pt x="56" y="216"/>
                    </a:lnTo>
                    <a:lnTo>
                      <a:pt x="47" y="242"/>
                    </a:lnTo>
                    <a:lnTo>
                      <a:pt x="40" y="268"/>
                    </a:lnTo>
                    <a:lnTo>
                      <a:pt x="32" y="297"/>
                    </a:lnTo>
                    <a:lnTo>
                      <a:pt x="27" y="327"/>
                    </a:lnTo>
                    <a:lnTo>
                      <a:pt x="20" y="358"/>
                    </a:lnTo>
                    <a:lnTo>
                      <a:pt x="16" y="393"/>
                    </a:lnTo>
                    <a:lnTo>
                      <a:pt x="11" y="429"/>
                    </a:lnTo>
                    <a:lnTo>
                      <a:pt x="11" y="429"/>
                    </a:lnTo>
                    <a:lnTo>
                      <a:pt x="7" y="477"/>
                    </a:lnTo>
                    <a:lnTo>
                      <a:pt x="3" y="527"/>
                    </a:lnTo>
                    <a:lnTo>
                      <a:pt x="1" y="581"/>
                    </a:lnTo>
                    <a:lnTo>
                      <a:pt x="0" y="639"/>
                    </a:lnTo>
                    <a:lnTo>
                      <a:pt x="0" y="639"/>
                    </a:lnTo>
                    <a:lnTo>
                      <a:pt x="2" y="724"/>
                    </a:lnTo>
                    <a:lnTo>
                      <a:pt x="6" y="817"/>
                    </a:lnTo>
                    <a:lnTo>
                      <a:pt x="6" y="8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ZA" sz="1350" kern="0" dirty="0">
                  <a:solidFill>
                    <a:srgbClr val="0077B7"/>
                  </a:solidFill>
                  <a:latin typeface="Arial" panose="020B0604020202020204" pitchFamily="34" charset="0"/>
                  <a:cs typeface="Arial" panose="020B0604020202020204" pitchFamily="34" charset="0"/>
                </a:endParaRPr>
              </a:p>
            </p:txBody>
          </p:sp>
          <p:sp>
            <p:nvSpPr>
              <p:cNvPr id="15" name="Freeform 24">
                <a:extLst>
                  <a:ext uri="{FF2B5EF4-FFF2-40B4-BE49-F238E27FC236}">
                    <a16:creationId xmlns:a16="http://schemas.microsoft.com/office/drawing/2014/main" id="{EC2BC70A-6FF4-508E-AF10-5FE083E5100E}"/>
                  </a:ext>
                </a:extLst>
              </p:cNvPr>
              <p:cNvSpPr>
                <a:spLocks/>
              </p:cNvSpPr>
              <p:nvPr/>
            </p:nvSpPr>
            <p:spPr bwMode="auto">
              <a:xfrm>
                <a:off x="2224635" y="3077350"/>
                <a:ext cx="220663" cy="220663"/>
              </a:xfrm>
              <a:custGeom>
                <a:avLst/>
                <a:gdLst>
                  <a:gd name="T0" fmla="*/ 418 w 418"/>
                  <a:gd name="T1" fmla="*/ 209 h 417"/>
                  <a:gd name="T2" fmla="*/ 413 w 418"/>
                  <a:gd name="T3" fmla="*/ 167 h 417"/>
                  <a:gd name="T4" fmla="*/ 401 w 418"/>
                  <a:gd name="T5" fmla="*/ 127 h 417"/>
                  <a:gd name="T6" fmla="*/ 382 w 418"/>
                  <a:gd name="T7" fmla="*/ 92 h 417"/>
                  <a:gd name="T8" fmla="*/ 356 w 418"/>
                  <a:gd name="T9" fmla="*/ 61 h 417"/>
                  <a:gd name="T10" fmla="*/ 325 w 418"/>
                  <a:gd name="T11" fmla="*/ 36 h 417"/>
                  <a:gd name="T12" fmla="*/ 291 w 418"/>
                  <a:gd name="T13" fmla="*/ 17 h 417"/>
                  <a:gd name="T14" fmla="*/ 251 w 418"/>
                  <a:gd name="T15" fmla="*/ 4 h 417"/>
                  <a:gd name="T16" fmla="*/ 209 w 418"/>
                  <a:gd name="T17" fmla="*/ 0 h 417"/>
                  <a:gd name="T18" fmla="*/ 188 w 418"/>
                  <a:gd name="T19" fmla="*/ 1 h 417"/>
                  <a:gd name="T20" fmla="*/ 147 w 418"/>
                  <a:gd name="T21" fmla="*/ 10 h 417"/>
                  <a:gd name="T22" fmla="*/ 109 w 418"/>
                  <a:gd name="T23" fmla="*/ 26 h 417"/>
                  <a:gd name="T24" fmla="*/ 76 w 418"/>
                  <a:gd name="T25" fmla="*/ 48 h 417"/>
                  <a:gd name="T26" fmla="*/ 48 w 418"/>
                  <a:gd name="T27" fmla="*/ 76 h 417"/>
                  <a:gd name="T28" fmla="*/ 26 w 418"/>
                  <a:gd name="T29" fmla="*/ 110 h 417"/>
                  <a:gd name="T30" fmla="*/ 10 w 418"/>
                  <a:gd name="T31" fmla="*/ 146 h 417"/>
                  <a:gd name="T32" fmla="*/ 1 w 418"/>
                  <a:gd name="T33" fmla="*/ 188 h 417"/>
                  <a:gd name="T34" fmla="*/ 0 w 418"/>
                  <a:gd name="T35" fmla="*/ 209 h 417"/>
                  <a:gd name="T36" fmla="*/ 4 w 418"/>
                  <a:gd name="T37" fmla="*/ 250 h 417"/>
                  <a:gd name="T38" fmla="*/ 17 w 418"/>
                  <a:gd name="T39" fmla="*/ 290 h 417"/>
                  <a:gd name="T40" fmla="*/ 36 w 418"/>
                  <a:gd name="T41" fmla="*/ 325 h 417"/>
                  <a:gd name="T42" fmla="*/ 61 w 418"/>
                  <a:gd name="T43" fmla="*/ 357 h 417"/>
                  <a:gd name="T44" fmla="*/ 93 w 418"/>
                  <a:gd name="T45" fmla="*/ 381 h 417"/>
                  <a:gd name="T46" fmla="*/ 127 w 418"/>
                  <a:gd name="T47" fmla="*/ 401 h 417"/>
                  <a:gd name="T48" fmla="*/ 166 w 418"/>
                  <a:gd name="T49" fmla="*/ 413 h 417"/>
                  <a:gd name="T50" fmla="*/ 209 w 418"/>
                  <a:gd name="T51" fmla="*/ 417 h 417"/>
                  <a:gd name="T52" fmla="*/ 230 w 418"/>
                  <a:gd name="T53" fmla="*/ 416 h 417"/>
                  <a:gd name="T54" fmla="*/ 270 w 418"/>
                  <a:gd name="T55" fmla="*/ 408 h 417"/>
                  <a:gd name="T56" fmla="*/ 308 w 418"/>
                  <a:gd name="T57" fmla="*/ 392 h 417"/>
                  <a:gd name="T58" fmla="*/ 342 w 418"/>
                  <a:gd name="T59" fmla="*/ 370 h 417"/>
                  <a:gd name="T60" fmla="*/ 370 w 418"/>
                  <a:gd name="T61" fmla="*/ 341 h 417"/>
                  <a:gd name="T62" fmla="*/ 392 w 418"/>
                  <a:gd name="T63" fmla="*/ 309 h 417"/>
                  <a:gd name="T64" fmla="*/ 408 w 418"/>
                  <a:gd name="T65" fmla="*/ 271 h 417"/>
                  <a:gd name="T66" fmla="*/ 417 w 418"/>
                  <a:gd name="T67" fmla="*/ 230 h 417"/>
                  <a:gd name="T68" fmla="*/ 418 w 418"/>
                  <a:gd name="T69" fmla="*/ 20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8" h="417">
                    <a:moveTo>
                      <a:pt x="418" y="209"/>
                    </a:moveTo>
                    <a:lnTo>
                      <a:pt x="418" y="209"/>
                    </a:lnTo>
                    <a:lnTo>
                      <a:pt x="417" y="188"/>
                    </a:lnTo>
                    <a:lnTo>
                      <a:pt x="413" y="167"/>
                    </a:lnTo>
                    <a:lnTo>
                      <a:pt x="408" y="146"/>
                    </a:lnTo>
                    <a:lnTo>
                      <a:pt x="401" y="127"/>
                    </a:lnTo>
                    <a:lnTo>
                      <a:pt x="392" y="110"/>
                    </a:lnTo>
                    <a:lnTo>
                      <a:pt x="382" y="92"/>
                    </a:lnTo>
                    <a:lnTo>
                      <a:pt x="370" y="76"/>
                    </a:lnTo>
                    <a:lnTo>
                      <a:pt x="356" y="61"/>
                    </a:lnTo>
                    <a:lnTo>
                      <a:pt x="342" y="48"/>
                    </a:lnTo>
                    <a:lnTo>
                      <a:pt x="325" y="36"/>
                    </a:lnTo>
                    <a:lnTo>
                      <a:pt x="308" y="26"/>
                    </a:lnTo>
                    <a:lnTo>
                      <a:pt x="291" y="17"/>
                    </a:lnTo>
                    <a:lnTo>
                      <a:pt x="270" y="10"/>
                    </a:lnTo>
                    <a:lnTo>
                      <a:pt x="251" y="4"/>
                    </a:lnTo>
                    <a:lnTo>
                      <a:pt x="230" y="1"/>
                    </a:lnTo>
                    <a:lnTo>
                      <a:pt x="209" y="0"/>
                    </a:lnTo>
                    <a:lnTo>
                      <a:pt x="209" y="0"/>
                    </a:lnTo>
                    <a:lnTo>
                      <a:pt x="188" y="1"/>
                    </a:lnTo>
                    <a:lnTo>
                      <a:pt x="166" y="4"/>
                    </a:lnTo>
                    <a:lnTo>
                      <a:pt x="147" y="10"/>
                    </a:lnTo>
                    <a:lnTo>
                      <a:pt x="127" y="17"/>
                    </a:lnTo>
                    <a:lnTo>
                      <a:pt x="109" y="26"/>
                    </a:lnTo>
                    <a:lnTo>
                      <a:pt x="93" y="36"/>
                    </a:lnTo>
                    <a:lnTo>
                      <a:pt x="76" y="48"/>
                    </a:lnTo>
                    <a:lnTo>
                      <a:pt x="61" y="61"/>
                    </a:lnTo>
                    <a:lnTo>
                      <a:pt x="48" y="76"/>
                    </a:lnTo>
                    <a:lnTo>
                      <a:pt x="36" y="92"/>
                    </a:lnTo>
                    <a:lnTo>
                      <a:pt x="26" y="110"/>
                    </a:lnTo>
                    <a:lnTo>
                      <a:pt x="17" y="127"/>
                    </a:lnTo>
                    <a:lnTo>
                      <a:pt x="10" y="146"/>
                    </a:lnTo>
                    <a:lnTo>
                      <a:pt x="4" y="167"/>
                    </a:lnTo>
                    <a:lnTo>
                      <a:pt x="1" y="188"/>
                    </a:lnTo>
                    <a:lnTo>
                      <a:pt x="0" y="209"/>
                    </a:lnTo>
                    <a:lnTo>
                      <a:pt x="0" y="209"/>
                    </a:lnTo>
                    <a:lnTo>
                      <a:pt x="1" y="230"/>
                    </a:lnTo>
                    <a:lnTo>
                      <a:pt x="4" y="250"/>
                    </a:lnTo>
                    <a:lnTo>
                      <a:pt x="10" y="271"/>
                    </a:lnTo>
                    <a:lnTo>
                      <a:pt x="17" y="290"/>
                    </a:lnTo>
                    <a:lnTo>
                      <a:pt x="26" y="309"/>
                    </a:lnTo>
                    <a:lnTo>
                      <a:pt x="36" y="325"/>
                    </a:lnTo>
                    <a:lnTo>
                      <a:pt x="48" y="341"/>
                    </a:lnTo>
                    <a:lnTo>
                      <a:pt x="61" y="357"/>
                    </a:lnTo>
                    <a:lnTo>
                      <a:pt x="76" y="370"/>
                    </a:lnTo>
                    <a:lnTo>
                      <a:pt x="93" y="381"/>
                    </a:lnTo>
                    <a:lnTo>
                      <a:pt x="109" y="392"/>
                    </a:lnTo>
                    <a:lnTo>
                      <a:pt x="127" y="401"/>
                    </a:lnTo>
                    <a:lnTo>
                      <a:pt x="147" y="408"/>
                    </a:lnTo>
                    <a:lnTo>
                      <a:pt x="166" y="413"/>
                    </a:lnTo>
                    <a:lnTo>
                      <a:pt x="188" y="416"/>
                    </a:lnTo>
                    <a:lnTo>
                      <a:pt x="209" y="417"/>
                    </a:lnTo>
                    <a:lnTo>
                      <a:pt x="209" y="417"/>
                    </a:lnTo>
                    <a:lnTo>
                      <a:pt x="230" y="416"/>
                    </a:lnTo>
                    <a:lnTo>
                      <a:pt x="251" y="413"/>
                    </a:lnTo>
                    <a:lnTo>
                      <a:pt x="270" y="408"/>
                    </a:lnTo>
                    <a:lnTo>
                      <a:pt x="291" y="401"/>
                    </a:lnTo>
                    <a:lnTo>
                      <a:pt x="308" y="392"/>
                    </a:lnTo>
                    <a:lnTo>
                      <a:pt x="325" y="381"/>
                    </a:lnTo>
                    <a:lnTo>
                      <a:pt x="342" y="370"/>
                    </a:lnTo>
                    <a:lnTo>
                      <a:pt x="356" y="357"/>
                    </a:lnTo>
                    <a:lnTo>
                      <a:pt x="370" y="341"/>
                    </a:lnTo>
                    <a:lnTo>
                      <a:pt x="382" y="325"/>
                    </a:lnTo>
                    <a:lnTo>
                      <a:pt x="392" y="309"/>
                    </a:lnTo>
                    <a:lnTo>
                      <a:pt x="401" y="290"/>
                    </a:lnTo>
                    <a:lnTo>
                      <a:pt x="408" y="271"/>
                    </a:lnTo>
                    <a:lnTo>
                      <a:pt x="413" y="250"/>
                    </a:lnTo>
                    <a:lnTo>
                      <a:pt x="417" y="230"/>
                    </a:lnTo>
                    <a:lnTo>
                      <a:pt x="418" y="209"/>
                    </a:lnTo>
                    <a:lnTo>
                      <a:pt x="418"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ZA" sz="1350" kern="0" dirty="0">
                  <a:solidFill>
                    <a:srgbClr val="0077B7"/>
                  </a:solidFill>
                  <a:latin typeface="Arial" panose="020B0604020202020204" pitchFamily="34" charset="0"/>
                  <a:cs typeface="Arial" panose="020B0604020202020204" pitchFamily="34" charset="0"/>
                </a:endParaRPr>
              </a:p>
            </p:txBody>
          </p:sp>
        </p:grpSp>
      </p:grpSp>
      <p:cxnSp>
        <p:nvCxnSpPr>
          <p:cNvPr id="51" name="Straight Connector 50">
            <a:extLst>
              <a:ext uri="{FF2B5EF4-FFF2-40B4-BE49-F238E27FC236}">
                <a16:creationId xmlns:a16="http://schemas.microsoft.com/office/drawing/2014/main" id="{545A959D-17C2-EB0E-8DA4-0424F8DB9C9D}"/>
              </a:ext>
            </a:extLst>
          </p:cNvPr>
          <p:cNvCxnSpPr>
            <a:cxnSpLocks/>
            <a:endCxn id="48" idx="2"/>
          </p:cNvCxnSpPr>
          <p:nvPr/>
        </p:nvCxnSpPr>
        <p:spPr>
          <a:xfrm>
            <a:off x="3573880" y="2019191"/>
            <a:ext cx="251486" cy="120801"/>
          </a:xfrm>
          <a:prstGeom prst="line">
            <a:avLst/>
          </a:prstGeom>
          <a:noFill/>
          <a:ln w="25400" cap="rnd" cmpd="sng" algn="ctr">
            <a:solidFill>
              <a:srgbClr val="5C2684"/>
            </a:solidFill>
            <a:prstDash val="sysDot"/>
            <a:round/>
            <a:headEnd type="oval" w="lg" len="lg"/>
          </a:ln>
          <a:effectLst/>
        </p:spPr>
      </p:cxnSp>
      <p:cxnSp>
        <p:nvCxnSpPr>
          <p:cNvPr id="52" name="Straight Connector 51">
            <a:extLst>
              <a:ext uri="{FF2B5EF4-FFF2-40B4-BE49-F238E27FC236}">
                <a16:creationId xmlns:a16="http://schemas.microsoft.com/office/drawing/2014/main" id="{D4A94FD0-7F66-F6E4-90B0-6E155B54B1D2}"/>
              </a:ext>
            </a:extLst>
          </p:cNvPr>
          <p:cNvCxnSpPr>
            <a:cxnSpLocks/>
          </p:cNvCxnSpPr>
          <p:nvPr/>
        </p:nvCxnSpPr>
        <p:spPr>
          <a:xfrm flipV="1">
            <a:off x="2902814" y="3390560"/>
            <a:ext cx="389924" cy="216645"/>
          </a:xfrm>
          <a:prstGeom prst="line">
            <a:avLst/>
          </a:prstGeom>
          <a:noFill/>
          <a:ln w="25400" cap="rnd" cmpd="sng" algn="ctr">
            <a:solidFill>
              <a:srgbClr val="82B970"/>
            </a:solidFill>
            <a:prstDash val="sysDot"/>
            <a:round/>
            <a:headEnd type="oval" w="lg" len="lg"/>
          </a:ln>
          <a:effectLst/>
        </p:spPr>
      </p:cxnSp>
      <p:cxnSp>
        <p:nvCxnSpPr>
          <p:cNvPr id="53" name="Straight Connector 52">
            <a:extLst>
              <a:ext uri="{FF2B5EF4-FFF2-40B4-BE49-F238E27FC236}">
                <a16:creationId xmlns:a16="http://schemas.microsoft.com/office/drawing/2014/main" id="{80E4E711-7C1F-0836-8F42-28C6FDF7DAC0}"/>
              </a:ext>
            </a:extLst>
          </p:cNvPr>
          <p:cNvCxnSpPr>
            <a:cxnSpLocks/>
            <a:endCxn id="49" idx="15"/>
          </p:cNvCxnSpPr>
          <p:nvPr/>
        </p:nvCxnSpPr>
        <p:spPr>
          <a:xfrm flipH="1">
            <a:off x="5761904" y="2478529"/>
            <a:ext cx="208938" cy="348023"/>
          </a:xfrm>
          <a:prstGeom prst="line">
            <a:avLst/>
          </a:prstGeom>
          <a:noFill/>
          <a:ln w="25400" cap="rnd" cmpd="sng" algn="ctr">
            <a:solidFill>
              <a:srgbClr val="149EDC"/>
            </a:solidFill>
            <a:prstDash val="sysDot"/>
            <a:round/>
            <a:headEnd type="oval" w="lg" len="lg"/>
          </a:ln>
          <a:effectLst/>
        </p:spPr>
      </p:cxnSp>
      <p:sp>
        <p:nvSpPr>
          <p:cNvPr id="54" name="Rectangle 18">
            <a:extLst>
              <a:ext uri="{FF2B5EF4-FFF2-40B4-BE49-F238E27FC236}">
                <a16:creationId xmlns:a16="http://schemas.microsoft.com/office/drawing/2014/main" id="{94399B28-AB73-B33F-ECB4-14A417763D10}"/>
              </a:ext>
            </a:extLst>
          </p:cNvPr>
          <p:cNvSpPr>
            <a:spLocks noChangeArrowheads="1"/>
          </p:cNvSpPr>
          <p:nvPr>
            <p:custDataLst>
              <p:tags r:id="rId3"/>
            </p:custDataLst>
          </p:nvPr>
        </p:nvSpPr>
        <p:spPr bwMode="auto">
          <a:xfrm>
            <a:off x="6121857" y="2230564"/>
            <a:ext cx="2726902" cy="1609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62308" tIns="62308" rIns="62308" bIns="62308"/>
          <a:lstStyle>
            <a:lvl1pPr>
              <a:spcBef>
                <a:spcPct val="40000"/>
              </a:spcBef>
              <a:tabLst>
                <a:tab pos="542925" algn="l"/>
              </a:tabLst>
              <a:defRPr sz="1000" b="1">
                <a:solidFill>
                  <a:schemeClr val="tx2"/>
                </a:solidFill>
                <a:latin typeface="Univers 45 Light" pitchFamily="2" charset="0"/>
              </a:defRPr>
            </a:lvl1pPr>
            <a:lvl2pPr marL="180975" indent="-179388">
              <a:spcBef>
                <a:spcPct val="40000"/>
              </a:spcBef>
              <a:buClr>
                <a:schemeClr val="tx2"/>
              </a:buClr>
              <a:buSzPct val="85000"/>
              <a:buFont typeface="Wingdings" panose="05000000000000000000" pitchFamily="2" charset="2"/>
              <a:buChar char="l"/>
              <a:tabLst>
                <a:tab pos="542925" algn="l"/>
              </a:tabLst>
              <a:defRPr sz="1000">
                <a:solidFill>
                  <a:schemeClr val="tx1"/>
                </a:solidFill>
                <a:latin typeface="Univers 45 Light" pitchFamily="2" charset="0"/>
              </a:defRPr>
            </a:lvl2pPr>
            <a:lvl3pPr marL="1143000" indent="-228600">
              <a:spcBef>
                <a:spcPct val="40000"/>
              </a:spcBef>
              <a:buClr>
                <a:schemeClr val="tx2"/>
              </a:buClr>
              <a:buSzPct val="85000"/>
              <a:buFont typeface="Symbol" panose="05050102010706020507" pitchFamily="18" charset="2"/>
              <a:buChar char="-"/>
              <a:tabLst>
                <a:tab pos="542925" algn="l"/>
              </a:tabLst>
              <a:defRPr sz="1000">
                <a:solidFill>
                  <a:schemeClr val="tx1"/>
                </a:solidFill>
                <a:latin typeface="Univers 45 Light" pitchFamily="2" charset="0"/>
              </a:defRPr>
            </a:lvl3pPr>
            <a:lvl4pPr marL="1600200" indent="-228600">
              <a:spcBef>
                <a:spcPct val="40000"/>
              </a:spcBef>
              <a:buClr>
                <a:schemeClr val="tx2"/>
              </a:buClr>
              <a:buSzPct val="85000"/>
              <a:buFont typeface="Wingdings" panose="05000000000000000000" pitchFamily="2" charset="2"/>
              <a:buChar char="l"/>
              <a:tabLst>
                <a:tab pos="542925" algn="l"/>
              </a:tabLst>
              <a:defRPr sz="1000">
                <a:solidFill>
                  <a:schemeClr val="tx1"/>
                </a:solidFill>
                <a:latin typeface="Univers 45 Light" pitchFamily="2" charset="0"/>
              </a:defRPr>
            </a:lvl4pPr>
            <a:lvl5pPr marL="2057400" indent="-228600">
              <a:spcBef>
                <a:spcPct val="40000"/>
              </a:spcBef>
              <a:buClr>
                <a:schemeClr val="tx2"/>
              </a:buClr>
              <a:buSzPct val="85000"/>
              <a:buFont typeface="Symbol" panose="05050102010706020507" pitchFamily="18" charset="2"/>
              <a:buChar char="-"/>
              <a:tabLst>
                <a:tab pos="542925" algn="l"/>
              </a:tabLst>
              <a:defRPr sz="1000">
                <a:solidFill>
                  <a:schemeClr val="tx1"/>
                </a:solidFill>
                <a:latin typeface="Univers 45 Light" pitchFamily="2" charset="0"/>
              </a:defRPr>
            </a:lvl5pPr>
            <a:lvl6pPr marL="2514600" indent="-228600" eaLnBrk="0" fontAlgn="base" hangingPunct="0">
              <a:spcBef>
                <a:spcPct val="40000"/>
              </a:spcBef>
              <a:spcAft>
                <a:spcPct val="0"/>
              </a:spcAft>
              <a:buClr>
                <a:schemeClr val="tx2"/>
              </a:buClr>
              <a:buSzPct val="85000"/>
              <a:buFont typeface="Symbol" panose="05050102010706020507" pitchFamily="18" charset="2"/>
              <a:buChar char="-"/>
              <a:tabLst>
                <a:tab pos="542925" algn="l"/>
              </a:tabLst>
              <a:defRPr sz="1000">
                <a:solidFill>
                  <a:schemeClr val="tx1"/>
                </a:solidFill>
                <a:latin typeface="Univers 45 Light" pitchFamily="2" charset="0"/>
              </a:defRPr>
            </a:lvl6pPr>
            <a:lvl7pPr marL="2971800" indent="-228600" eaLnBrk="0" fontAlgn="base" hangingPunct="0">
              <a:spcBef>
                <a:spcPct val="40000"/>
              </a:spcBef>
              <a:spcAft>
                <a:spcPct val="0"/>
              </a:spcAft>
              <a:buClr>
                <a:schemeClr val="tx2"/>
              </a:buClr>
              <a:buSzPct val="85000"/>
              <a:buFont typeface="Symbol" panose="05050102010706020507" pitchFamily="18" charset="2"/>
              <a:buChar char="-"/>
              <a:tabLst>
                <a:tab pos="542925" algn="l"/>
              </a:tabLst>
              <a:defRPr sz="1000">
                <a:solidFill>
                  <a:schemeClr val="tx1"/>
                </a:solidFill>
                <a:latin typeface="Univers 45 Light" pitchFamily="2" charset="0"/>
              </a:defRPr>
            </a:lvl7pPr>
            <a:lvl8pPr marL="3429000" indent="-228600" eaLnBrk="0" fontAlgn="base" hangingPunct="0">
              <a:spcBef>
                <a:spcPct val="40000"/>
              </a:spcBef>
              <a:spcAft>
                <a:spcPct val="0"/>
              </a:spcAft>
              <a:buClr>
                <a:schemeClr val="tx2"/>
              </a:buClr>
              <a:buSzPct val="85000"/>
              <a:buFont typeface="Symbol" panose="05050102010706020507" pitchFamily="18" charset="2"/>
              <a:buChar char="-"/>
              <a:tabLst>
                <a:tab pos="542925" algn="l"/>
              </a:tabLst>
              <a:defRPr sz="1000">
                <a:solidFill>
                  <a:schemeClr val="tx1"/>
                </a:solidFill>
                <a:latin typeface="Univers 45 Light" pitchFamily="2" charset="0"/>
              </a:defRPr>
            </a:lvl8pPr>
            <a:lvl9pPr marL="3886200" indent="-228600" eaLnBrk="0" fontAlgn="base" hangingPunct="0">
              <a:spcBef>
                <a:spcPct val="40000"/>
              </a:spcBef>
              <a:spcAft>
                <a:spcPct val="0"/>
              </a:spcAft>
              <a:buClr>
                <a:schemeClr val="tx2"/>
              </a:buClr>
              <a:buSzPct val="85000"/>
              <a:buFont typeface="Symbol" panose="05050102010706020507" pitchFamily="18" charset="2"/>
              <a:buChar char="-"/>
              <a:tabLst>
                <a:tab pos="542925" algn="l"/>
              </a:tabLst>
              <a:defRPr sz="1000">
                <a:solidFill>
                  <a:schemeClr val="tx1"/>
                </a:solidFill>
                <a:latin typeface="Univers 45 Light" pitchFamily="2" charset="0"/>
              </a:defRPr>
            </a:lvl9pPr>
          </a:lstStyle>
          <a:p>
            <a:pPr defTabSz="685800">
              <a:tabLst>
                <a:tab pos="407194" algn="l"/>
              </a:tabLst>
              <a:defRPr/>
            </a:pPr>
            <a:r>
              <a:rPr lang="en-GB" altLang="en-US" sz="1500" dirty="0">
                <a:solidFill>
                  <a:srgbClr val="015EA4"/>
                </a:solidFill>
                <a:latin typeface="Arial"/>
              </a:rPr>
              <a:t>Goal 3: Reducing Variation in Care</a:t>
            </a:r>
          </a:p>
          <a:p>
            <a:pPr marL="128588" indent="-128588" defTabSz="685800">
              <a:spcBef>
                <a:spcPts val="225"/>
              </a:spcBef>
              <a:buFont typeface="Arial" panose="020B0604020202020204" pitchFamily="34" charset="0"/>
              <a:buChar char="•"/>
              <a:tabLst>
                <a:tab pos="407194" algn="l"/>
              </a:tabLst>
              <a:defRPr/>
            </a:pPr>
            <a:r>
              <a:rPr lang="en-GB" altLang="en-US" sz="1500" b="0" dirty="0">
                <a:solidFill>
                  <a:srgbClr val="000000"/>
                </a:solidFill>
                <a:latin typeface="Arial" panose="020B0604020202020204" pitchFamily="34" charset="0"/>
                <a:cs typeface="Arial" panose="020B0604020202020204" pitchFamily="34" charset="0"/>
              </a:rPr>
              <a:t>Levelling waiting times across C&amp;M</a:t>
            </a:r>
          </a:p>
          <a:p>
            <a:pPr marL="128588" indent="-128588" defTabSz="685800">
              <a:spcBef>
                <a:spcPts val="225"/>
              </a:spcBef>
              <a:buFont typeface="Arial" panose="020B0604020202020204" pitchFamily="34" charset="0"/>
              <a:buChar char="•"/>
              <a:tabLst>
                <a:tab pos="407194" algn="l"/>
              </a:tabLst>
              <a:defRPr/>
            </a:pPr>
            <a:r>
              <a:rPr lang="en-GB" altLang="en-US" sz="1500" b="0" dirty="0">
                <a:solidFill>
                  <a:srgbClr val="000000"/>
                </a:solidFill>
                <a:latin typeface="Arial" panose="020B0604020202020204" pitchFamily="34" charset="0"/>
                <a:cs typeface="Arial" panose="020B0604020202020204" pitchFamily="34" charset="0"/>
              </a:rPr>
              <a:t>Mutual aid and shared resources</a:t>
            </a:r>
          </a:p>
          <a:p>
            <a:pPr defTabSz="685800">
              <a:spcBef>
                <a:spcPts val="225"/>
              </a:spcBef>
              <a:tabLst>
                <a:tab pos="407194" algn="l"/>
              </a:tabLst>
              <a:defRPr/>
            </a:pPr>
            <a:endParaRPr lang="en-GB" altLang="en-US" sz="1500" b="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5501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CB355-64C8-CA9D-69E6-9CB08A0A19A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1E2E300-0B9A-A330-1D14-BAF53BAF2C55}"/>
              </a:ext>
            </a:extLst>
          </p:cNvPr>
          <p:cNvSpPr>
            <a:spLocks noGrp="1"/>
          </p:cNvSpPr>
          <p:nvPr>
            <p:ph idx="1"/>
          </p:nvPr>
        </p:nvSpPr>
        <p:spPr/>
        <p:txBody>
          <a:bodyPr/>
          <a:lstStyle/>
          <a:p>
            <a:endParaRPr lang="en-GB"/>
          </a:p>
        </p:txBody>
      </p:sp>
      <p:pic>
        <p:nvPicPr>
          <p:cNvPr id="4" name="Picture 3" descr="A picture containing surface chart">
            <a:extLst>
              <a:ext uri="{FF2B5EF4-FFF2-40B4-BE49-F238E27FC236}">
                <a16:creationId xmlns:a16="http://schemas.microsoft.com/office/drawing/2014/main" id="{C6ADA57B-2CC9-9C21-C3D2-294E30D0D589}"/>
              </a:ext>
            </a:extLst>
          </p:cNvPr>
          <p:cNvPicPr>
            <a:picLocks noChangeAspect="1"/>
          </p:cNvPicPr>
          <p:nvPr/>
        </p:nvPicPr>
        <p:blipFill>
          <a:blip r:embed="rId3"/>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C2E6ADC2-3FA7-06D4-09B7-23ABF954F673}"/>
              </a:ext>
            </a:extLst>
          </p:cNvPr>
          <p:cNvSpPr txBox="1"/>
          <p:nvPr/>
        </p:nvSpPr>
        <p:spPr>
          <a:xfrm>
            <a:off x="1017917" y="603850"/>
            <a:ext cx="7729268" cy="4247317"/>
          </a:xfrm>
          <a:prstGeom prst="rect">
            <a:avLst/>
          </a:prstGeom>
          <a:noFill/>
        </p:spPr>
        <p:txBody>
          <a:bodyPr wrap="square" rtlCol="0">
            <a:spAutoFit/>
          </a:bodyPr>
          <a:lstStyle/>
          <a:p>
            <a:pPr marL="285750" indent="-285750">
              <a:buClr>
                <a:srgbClr val="1A4C39"/>
              </a:buClr>
              <a:buSzPct val="150000"/>
              <a:buFont typeface="Arial" panose="020B0604020202020204" pitchFamily="34" charset="0"/>
              <a:buChar char="•"/>
              <a:tabLst>
                <a:tab pos="457200" algn="l"/>
              </a:tabLst>
            </a:pPr>
            <a:r>
              <a:rPr lang="en-GB" sz="1800"/>
              <a:t>Please note, this event is being recorded</a:t>
            </a:r>
          </a:p>
          <a:p>
            <a:pPr marL="285750" indent="-285750">
              <a:buClr>
                <a:srgbClr val="1A4C39"/>
              </a:buClr>
              <a:buSzPct val="150000"/>
              <a:buFont typeface="Arial" panose="020B0604020202020204" pitchFamily="34" charset="0"/>
              <a:buChar char="•"/>
              <a:tabLst>
                <a:tab pos="457200" algn="l"/>
              </a:tabLst>
            </a:pPr>
            <a:r>
              <a:rPr lang="en-GB" sz="1800"/>
              <a:t>Please keep your camera on wherever possible</a:t>
            </a:r>
          </a:p>
          <a:p>
            <a:pPr marL="285750" indent="-285750">
              <a:buClr>
                <a:srgbClr val="1A4C39"/>
              </a:buClr>
              <a:buSzPct val="150000"/>
              <a:buFont typeface="Arial" panose="020B0604020202020204" pitchFamily="34" charset="0"/>
              <a:buChar char="•"/>
              <a:tabLst>
                <a:tab pos="457200" algn="l"/>
              </a:tabLst>
            </a:pPr>
            <a:r>
              <a:rPr lang="en-GB" sz="1800"/>
              <a:t>If you lose connection, please re-join using the link in your joining instructions or email </a:t>
            </a:r>
            <a:r>
              <a:rPr lang="en-GB" sz="1800">
                <a:solidFill>
                  <a:schemeClr val="accent6">
                    <a:lumMod val="75000"/>
                  </a:schemeClr>
                </a:solidFill>
                <a:hlinkClick r:id="rId4">
                  <a:extLst>
                    <a:ext uri="{A12FA001-AC4F-418D-AE19-62706E023703}">
                      <ahyp:hlinkClr xmlns:ahyp="http://schemas.microsoft.com/office/drawing/2018/hyperlinkcolor" val="tx"/>
                    </a:ext>
                  </a:extLst>
                </a:hlinkClick>
              </a:rPr>
              <a:t>provider.collaboration@nhsproviders.org</a:t>
            </a:r>
            <a:r>
              <a:rPr lang="en-GB" sz="1800">
                <a:solidFill>
                  <a:schemeClr val="accent6">
                    <a:lumMod val="75000"/>
                  </a:schemeClr>
                </a:solidFill>
              </a:rPr>
              <a:t> </a:t>
            </a:r>
          </a:p>
          <a:p>
            <a:pPr marL="285750" indent="-285750">
              <a:buClr>
                <a:srgbClr val="1A4C39"/>
              </a:buClr>
              <a:buSzPct val="150000"/>
              <a:buFont typeface="Arial" panose="020B0604020202020204" pitchFamily="34" charset="0"/>
              <a:buChar char="•"/>
              <a:tabLst>
                <a:tab pos="457200" algn="l"/>
              </a:tabLst>
            </a:pPr>
            <a:r>
              <a:rPr lang="en-GB" sz="1800"/>
              <a:t>Please ensure your microphone is muted during presentations to minimise background noise</a:t>
            </a:r>
          </a:p>
          <a:p>
            <a:pPr marL="285750" indent="-285750">
              <a:buClr>
                <a:srgbClr val="1A4C39"/>
              </a:buClr>
              <a:buSzPct val="150000"/>
              <a:buFont typeface="Arial" panose="020B0604020202020204" pitchFamily="34" charset="0"/>
              <a:buChar char="•"/>
              <a:tabLst>
                <a:tab pos="457200" algn="l"/>
              </a:tabLst>
            </a:pPr>
            <a:r>
              <a:rPr lang="en-GB" sz="1800"/>
              <a:t>We will come to questions  after each speaker</a:t>
            </a:r>
          </a:p>
          <a:p>
            <a:pPr marL="285750" indent="-285750">
              <a:buClr>
                <a:srgbClr val="1A4C39"/>
              </a:buClr>
              <a:buSzPct val="150000"/>
              <a:buFont typeface="Arial" panose="020B0604020202020204" pitchFamily="34" charset="0"/>
              <a:buChar char="•"/>
              <a:tabLst>
                <a:tab pos="457200" algn="l"/>
              </a:tabLst>
            </a:pPr>
            <a:r>
              <a:rPr lang="en-GB" sz="1800">
                <a:effectLst/>
                <a:ea typeface="Myriad Pro Light"/>
                <a:cs typeface="Times New Roman" panose="02020603050405020304" pitchFamily="18" charset="0"/>
              </a:rPr>
              <a:t>Please feel free to use the chat box for questions and sharing examples of what has delivered sustained progress in your organisation</a:t>
            </a:r>
          </a:p>
          <a:p>
            <a:pPr marL="285750" indent="-285750">
              <a:buClr>
                <a:srgbClr val="1A4C39"/>
              </a:buClr>
              <a:buSzPct val="150000"/>
              <a:buFont typeface="Arial" panose="020B0604020202020204" pitchFamily="34" charset="0"/>
              <a:buChar char="•"/>
              <a:tabLst>
                <a:tab pos="457200" algn="l"/>
              </a:tabLst>
            </a:pPr>
            <a:r>
              <a:rPr lang="en-GB" sz="1800">
                <a:ea typeface="Myriad Pro Light"/>
                <a:cs typeface="Times New Roman" panose="02020603050405020304" pitchFamily="18" charset="0"/>
              </a:rPr>
              <a:t>If you would like to ask a question audibly, please use the raise hand function during the Q&amp;A section and we will bring you in</a:t>
            </a:r>
          </a:p>
          <a:p>
            <a:pPr marL="285750" indent="-285750">
              <a:buClr>
                <a:srgbClr val="1A4C39"/>
              </a:buClr>
              <a:buSzPct val="150000"/>
              <a:buFont typeface="Arial" panose="020B0604020202020204" pitchFamily="34" charset="0"/>
              <a:buChar char="•"/>
              <a:tabLst>
                <a:tab pos="457200" algn="l"/>
              </a:tabLst>
            </a:pPr>
            <a:r>
              <a:rPr lang="en-GB" sz="1800">
                <a:effectLst/>
                <a:ea typeface="Myriad Pro Light"/>
                <a:cs typeface="Times New Roman" panose="02020603050405020304" pitchFamily="18" charset="0"/>
              </a:rPr>
              <a:t>Any </a:t>
            </a:r>
            <a:r>
              <a:rPr lang="en-GB" sz="1800">
                <a:ea typeface="Myriad Pro Light"/>
                <a:cs typeface="Times New Roman" panose="02020603050405020304" pitchFamily="18" charset="0"/>
              </a:rPr>
              <a:t>unanswered questions will be taken away and answered after the event</a:t>
            </a:r>
            <a:endParaRPr lang="en-GB" sz="1800">
              <a:effectLst/>
              <a:ea typeface="Myriad Pro Light"/>
              <a:cs typeface="Times New Roman" panose="02020603050405020304" pitchFamily="18" charset="0"/>
            </a:endParaRPr>
          </a:p>
          <a:p>
            <a:pPr marL="285750" indent="-285750" fontAlgn="base">
              <a:buClr>
                <a:srgbClr val="1A4C39"/>
              </a:buClr>
              <a:buSzPct val="150000"/>
              <a:buFont typeface="Arial" panose="020B0604020202020204" pitchFamily="34" charset="0"/>
              <a:buChar char="•"/>
            </a:pPr>
            <a:r>
              <a:rPr lang="en-GB" sz="1800"/>
              <a:t>You will receive a link to an evaluation form after today’s event.  Please take the time to complete it, we really do appreciate your feedback. </a:t>
            </a:r>
          </a:p>
          <a:p>
            <a:endParaRPr lang="en-GB"/>
          </a:p>
        </p:txBody>
      </p:sp>
      <p:sp>
        <p:nvSpPr>
          <p:cNvPr id="6" name="TextBox 5">
            <a:extLst>
              <a:ext uri="{FF2B5EF4-FFF2-40B4-BE49-F238E27FC236}">
                <a16:creationId xmlns:a16="http://schemas.microsoft.com/office/drawing/2014/main" id="{441C54BC-4F63-9C99-9187-279C61A31325}"/>
              </a:ext>
            </a:extLst>
          </p:cNvPr>
          <p:cNvSpPr txBox="1"/>
          <p:nvPr/>
        </p:nvSpPr>
        <p:spPr>
          <a:xfrm>
            <a:off x="1272060" y="0"/>
            <a:ext cx="5707117" cy="800219"/>
          </a:xfrm>
          <a:prstGeom prst="rect">
            <a:avLst/>
          </a:prstGeom>
          <a:noFill/>
        </p:spPr>
        <p:txBody>
          <a:bodyPr wrap="square" rtlCol="0">
            <a:spAutoFit/>
          </a:bodyPr>
          <a:lstStyle/>
          <a:p>
            <a:r>
              <a:rPr lang="en-US" sz="2800" spc="-100">
                <a:solidFill>
                  <a:schemeClr val="accent6"/>
                </a:solidFill>
              </a:rPr>
              <a:t>Housekeeping</a:t>
            </a:r>
          </a:p>
          <a:p>
            <a:endParaRPr lang="en-GB"/>
          </a:p>
        </p:txBody>
      </p:sp>
    </p:spTree>
    <p:extLst>
      <p:ext uri="{BB962C8B-B14F-4D97-AF65-F5344CB8AC3E}">
        <p14:creationId xmlns:p14="http://schemas.microsoft.com/office/powerpoint/2010/main" val="6062648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64198-66A1-0F30-1AD8-7EE000FF7A1F}"/>
              </a:ext>
            </a:extLst>
          </p:cNvPr>
          <p:cNvSpPr>
            <a:spLocks noGrp="1"/>
          </p:cNvSpPr>
          <p:nvPr>
            <p:ph type="title"/>
          </p:nvPr>
        </p:nvSpPr>
        <p:spPr>
          <a:xfrm>
            <a:off x="181835" y="205052"/>
            <a:ext cx="6660842" cy="581247"/>
          </a:xfrm>
        </p:spPr>
        <p:txBody>
          <a:bodyPr>
            <a:normAutofit/>
          </a:bodyPr>
          <a:lstStyle/>
          <a:p>
            <a:pPr>
              <a:lnSpc>
                <a:spcPct val="100000"/>
              </a:lnSpc>
            </a:pPr>
            <a:r>
              <a:rPr lang="en-GB" sz="2100" dirty="0"/>
              <a:t>We have a comprehensive programme of work</a:t>
            </a:r>
            <a:endParaRPr lang="en-GB" sz="2100" dirty="0">
              <a:solidFill>
                <a:schemeClr val="accent1"/>
              </a:solidFill>
            </a:endParaRPr>
          </a:p>
        </p:txBody>
      </p:sp>
      <p:cxnSp>
        <p:nvCxnSpPr>
          <p:cNvPr id="7" name="Straight Connector 6">
            <a:extLst>
              <a:ext uri="{FF2B5EF4-FFF2-40B4-BE49-F238E27FC236}">
                <a16:creationId xmlns:a16="http://schemas.microsoft.com/office/drawing/2014/main" id="{58F53807-B890-A925-544E-CC7526C380B4}"/>
              </a:ext>
            </a:extLst>
          </p:cNvPr>
          <p:cNvCxnSpPr>
            <a:cxnSpLocks/>
          </p:cNvCxnSpPr>
          <p:nvPr/>
        </p:nvCxnSpPr>
        <p:spPr>
          <a:xfrm>
            <a:off x="181835" y="668182"/>
            <a:ext cx="552184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Pie 121">
            <a:extLst>
              <a:ext uri="{FF2B5EF4-FFF2-40B4-BE49-F238E27FC236}">
                <a16:creationId xmlns:a16="http://schemas.microsoft.com/office/drawing/2014/main" id="{D9271869-7F8A-7686-DB32-54DAB5A833D8}"/>
              </a:ext>
            </a:extLst>
          </p:cNvPr>
          <p:cNvSpPr/>
          <p:nvPr/>
        </p:nvSpPr>
        <p:spPr>
          <a:xfrm rot="255707">
            <a:off x="2734443" y="1249533"/>
            <a:ext cx="3304638" cy="3304638"/>
          </a:xfrm>
          <a:prstGeom prst="pie">
            <a:avLst>
              <a:gd name="adj1" fmla="val 3796304"/>
              <a:gd name="adj2" fmla="val 12427864"/>
            </a:avLst>
          </a:prstGeom>
          <a:solidFill>
            <a:srgbClr val="00A7B5">
              <a:alpha val="78000"/>
            </a:srgbClr>
          </a:solidFill>
          <a:ln w="9525" cap="flat" cmpd="sng" algn="ctr">
            <a:noFill/>
            <a:prstDash val="solid"/>
          </a:ln>
          <a:effectLst/>
        </p:spPr>
        <p:txBody>
          <a:bodyPr rtlCol="0" anchor="ctr"/>
          <a:lstStyle/>
          <a:p>
            <a:pPr algn="ctr" defTabSz="685784">
              <a:buClr>
                <a:srgbClr val="000000"/>
              </a:buClr>
              <a:defRPr/>
            </a:pPr>
            <a:endParaRPr lang="en-US" sz="2401" kern="0" dirty="0">
              <a:solidFill>
                <a:srgbClr val="0077B7"/>
              </a:solidFill>
              <a:latin typeface="Book Antiqua"/>
              <a:cs typeface="Arial"/>
              <a:sym typeface="Arial"/>
            </a:endParaRPr>
          </a:p>
        </p:txBody>
      </p:sp>
      <p:sp>
        <p:nvSpPr>
          <p:cNvPr id="55" name="TextBox 54">
            <a:extLst>
              <a:ext uri="{FF2B5EF4-FFF2-40B4-BE49-F238E27FC236}">
                <a16:creationId xmlns:a16="http://schemas.microsoft.com/office/drawing/2014/main" id="{DCD082DF-F6A9-40DB-6A0C-29FD2D52AD9E}"/>
              </a:ext>
            </a:extLst>
          </p:cNvPr>
          <p:cNvSpPr txBox="1"/>
          <p:nvPr/>
        </p:nvSpPr>
        <p:spPr>
          <a:xfrm>
            <a:off x="357489" y="3162741"/>
            <a:ext cx="2954765" cy="1731243"/>
          </a:xfrm>
          <a:prstGeom prst="rect">
            <a:avLst/>
          </a:prstGeom>
          <a:noFill/>
        </p:spPr>
        <p:txBody>
          <a:bodyPr wrap="square" rtlCol="0">
            <a:spAutoFit/>
          </a:bodyPr>
          <a:lstStyle/>
          <a:p>
            <a:pPr defTabSz="685784">
              <a:buClr>
                <a:srgbClr val="000000"/>
              </a:buClr>
            </a:pPr>
            <a:r>
              <a:rPr lang="en-GB" sz="1125" b="1" kern="0" dirty="0">
                <a:solidFill>
                  <a:srgbClr val="015EA4"/>
                </a:solidFill>
                <a:latin typeface="Arial" panose="020B0604020202020204" pitchFamily="34" charset="0"/>
                <a:cs typeface="Arial" panose="020B0604020202020204" pitchFamily="34" charset="0"/>
                <a:sym typeface="Arial"/>
              </a:rPr>
              <a:t>Provider productivity</a:t>
            </a:r>
            <a:endParaRPr lang="fr-FR" sz="1125" b="1" kern="0" dirty="0">
              <a:solidFill>
                <a:srgbClr val="015EA4"/>
              </a:solidFill>
              <a:latin typeface="Arial" panose="020B0604020202020204" pitchFamily="34" charset="0"/>
              <a:cs typeface="Arial" panose="020B0604020202020204" pitchFamily="34" charset="0"/>
              <a:sym typeface="Arial"/>
            </a:endParaRPr>
          </a:p>
          <a:p>
            <a:pPr marL="128585" indent="-128585" defTabSz="685784">
              <a:buClr>
                <a:srgbClr val="000000"/>
              </a:buClr>
              <a:buFont typeface="Arial" panose="020B0604020202020204" pitchFamily="34" charset="0"/>
              <a:buChar char="•"/>
            </a:pPr>
            <a:r>
              <a:rPr lang="en-GB" sz="1050" kern="0" dirty="0">
                <a:solidFill>
                  <a:srgbClr val="000000"/>
                </a:solidFill>
                <a:latin typeface="Franklin Gothic" panose="020B0604020202020204" charset="0"/>
                <a:cs typeface="Franklin Gothic" panose="020B0604020202020204" charset="0"/>
                <a:sym typeface="Arial"/>
              </a:rPr>
              <a:t>Top decile provider performance</a:t>
            </a:r>
          </a:p>
          <a:p>
            <a:pPr marL="128585" indent="-128585" defTabSz="685784">
              <a:buClr>
                <a:srgbClr val="000000"/>
              </a:buClr>
              <a:buFont typeface="Arial" panose="020B0604020202020204" pitchFamily="34" charset="0"/>
              <a:buChar char="•"/>
            </a:pPr>
            <a:r>
              <a:rPr lang="en-GB" sz="1050" kern="0" dirty="0">
                <a:solidFill>
                  <a:srgbClr val="000000"/>
                </a:solidFill>
                <a:latin typeface="Franklin Gothic" panose="020B0604020202020204" charset="0"/>
                <a:cs typeface="Franklin Gothic" panose="020B0604020202020204" charset="0"/>
                <a:sym typeface="Arial"/>
              </a:rPr>
              <a:t>Theatres improvement</a:t>
            </a:r>
          </a:p>
          <a:p>
            <a:pPr marL="128585" indent="-128585" defTabSz="685784">
              <a:buClr>
                <a:srgbClr val="000000"/>
              </a:buClr>
              <a:buFont typeface="Arial" panose="020B0604020202020204" pitchFamily="34" charset="0"/>
              <a:buChar char="•"/>
            </a:pPr>
            <a:r>
              <a:rPr lang="en-GB" sz="1050" kern="0" dirty="0">
                <a:solidFill>
                  <a:srgbClr val="000000"/>
                </a:solidFill>
                <a:latin typeface="Franklin Gothic" panose="020B0604020202020204" charset="0"/>
                <a:cs typeface="Franklin Gothic" panose="020B0604020202020204" charset="0"/>
                <a:sym typeface="Arial"/>
              </a:rPr>
              <a:t>Elective hub usage</a:t>
            </a:r>
          </a:p>
          <a:p>
            <a:pPr marL="128585" indent="-128585" defTabSz="685784">
              <a:buClr>
                <a:srgbClr val="000000"/>
              </a:buClr>
              <a:buFont typeface="Arial" panose="020B0604020202020204" pitchFamily="34" charset="0"/>
              <a:buChar char="•"/>
            </a:pPr>
            <a:r>
              <a:rPr lang="en-GB" sz="1050" kern="0" dirty="0">
                <a:solidFill>
                  <a:srgbClr val="000000"/>
                </a:solidFill>
                <a:latin typeface="Franklin Gothic" panose="020B0604020202020204" charset="0"/>
                <a:cs typeface="Franklin Gothic" panose="020B0604020202020204" charset="0"/>
                <a:sym typeface="Arial"/>
              </a:rPr>
              <a:t>Reduction in capacity-related insourcing and outsourcing</a:t>
            </a:r>
          </a:p>
          <a:p>
            <a:pPr marL="128585" indent="-128585" defTabSz="685784">
              <a:buClr>
                <a:srgbClr val="000000"/>
              </a:buClr>
              <a:buFont typeface="Arial" panose="020B0604020202020204" pitchFamily="34" charset="0"/>
              <a:buChar char="•"/>
            </a:pPr>
            <a:r>
              <a:rPr lang="en-GB" sz="1050" kern="0" dirty="0">
                <a:solidFill>
                  <a:srgbClr val="000000"/>
                </a:solidFill>
                <a:latin typeface="Franklin Gothic" panose="020B0604020202020204" charset="0"/>
                <a:cs typeface="Franklin Gothic" panose="020B0604020202020204" charset="0"/>
                <a:sym typeface="Arial"/>
              </a:rPr>
              <a:t>GIRFT pathways &amp; HVLC lists</a:t>
            </a:r>
          </a:p>
          <a:p>
            <a:pPr marL="128585" indent="-128585" defTabSz="685784">
              <a:buClr>
                <a:srgbClr val="000000"/>
              </a:buClr>
              <a:buFont typeface="Arial" panose="020B0604020202020204" pitchFamily="34" charset="0"/>
              <a:buChar char="•"/>
            </a:pPr>
            <a:r>
              <a:rPr lang="en-GB" sz="1050" kern="0" dirty="0">
                <a:solidFill>
                  <a:srgbClr val="000000"/>
                </a:solidFill>
                <a:latin typeface="Franklin Gothic" panose="020B0604020202020204" charset="0"/>
                <a:cs typeface="Franklin Gothic" panose="020B0604020202020204" charset="0"/>
                <a:sym typeface="Arial"/>
              </a:rPr>
              <a:t>Mutual aid and partnerships</a:t>
            </a:r>
          </a:p>
          <a:p>
            <a:pPr marL="128585" indent="-128585" defTabSz="685784">
              <a:buClr>
                <a:srgbClr val="000000"/>
              </a:buClr>
              <a:buFont typeface="Arial" panose="020B0604020202020204" pitchFamily="34" charset="0"/>
              <a:buChar char="•"/>
            </a:pPr>
            <a:r>
              <a:rPr lang="en-GB" sz="1050" kern="0" dirty="0">
                <a:solidFill>
                  <a:srgbClr val="000000"/>
                </a:solidFill>
                <a:latin typeface="Franklin Gothic" panose="020B0604020202020204" charset="0"/>
                <a:cs typeface="Franklin Gothic" panose="020B0604020202020204" charset="0"/>
                <a:sym typeface="Arial"/>
              </a:rPr>
              <a:t>OP improvement </a:t>
            </a:r>
          </a:p>
          <a:p>
            <a:pPr defTabSz="685784">
              <a:buClr>
                <a:srgbClr val="000000"/>
              </a:buClr>
            </a:pPr>
            <a:endParaRPr lang="en-GB" sz="1125" kern="0" dirty="0">
              <a:solidFill>
                <a:srgbClr val="000000"/>
              </a:solidFill>
              <a:latin typeface="Arial"/>
              <a:cs typeface="Arial"/>
              <a:sym typeface="Arial"/>
            </a:endParaRPr>
          </a:p>
        </p:txBody>
      </p:sp>
      <p:sp>
        <p:nvSpPr>
          <p:cNvPr id="56" name="Pie 118">
            <a:extLst>
              <a:ext uri="{FF2B5EF4-FFF2-40B4-BE49-F238E27FC236}">
                <a16:creationId xmlns:a16="http://schemas.microsoft.com/office/drawing/2014/main" id="{D91CE4CD-95F3-CC09-4D47-CFCACEF6D774}"/>
              </a:ext>
            </a:extLst>
          </p:cNvPr>
          <p:cNvSpPr/>
          <p:nvPr/>
        </p:nvSpPr>
        <p:spPr>
          <a:xfrm>
            <a:off x="2975098" y="1640529"/>
            <a:ext cx="2793920" cy="2793920"/>
          </a:xfrm>
          <a:prstGeom prst="pie">
            <a:avLst>
              <a:gd name="adj1" fmla="val 21382481"/>
              <a:gd name="adj2" fmla="val 10645967"/>
            </a:avLst>
          </a:prstGeom>
          <a:solidFill>
            <a:srgbClr val="82B970">
              <a:lumMod val="60000"/>
              <a:lumOff val="40000"/>
              <a:alpha val="78000"/>
            </a:srgbClr>
          </a:solidFill>
          <a:ln w="9525" cap="flat" cmpd="sng" algn="ctr">
            <a:noFill/>
            <a:prstDash val="solid"/>
          </a:ln>
          <a:effectLst/>
        </p:spPr>
        <p:txBody>
          <a:bodyPr rtlCol="0" anchor="ctr"/>
          <a:lstStyle/>
          <a:p>
            <a:pPr algn="ctr" defTabSz="685784">
              <a:defRPr/>
            </a:pPr>
            <a:endParaRPr lang="en-US" sz="2401" kern="0" dirty="0">
              <a:solidFill>
                <a:srgbClr val="0077B7"/>
              </a:solidFill>
              <a:latin typeface="Book Antiqua"/>
              <a:cs typeface="Arial"/>
              <a:sym typeface="Arial"/>
            </a:endParaRPr>
          </a:p>
        </p:txBody>
      </p:sp>
      <p:sp>
        <p:nvSpPr>
          <p:cNvPr id="57" name="Pie 117">
            <a:extLst>
              <a:ext uri="{FF2B5EF4-FFF2-40B4-BE49-F238E27FC236}">
                <a16:creationId xmlns:a16="http://schemas.microsoft.com/office/drawing/2014/main" id="{9905415D-CCE1-CB23-F752-631F21F70E3E}"/>
              </a:ext>
            </a:extLst>
          </p:cNvPr>
          <p:cNvSpPr/>
          <p:nvPr/>
        </p:nvSpPr>
        <p:spPr>
          <a:xfrm>
            <a:off x="2881307" y="1521139"/>
            <a:ext cx="2793920" cy="2793920"/>
          </a:xfrm>
          <a:prstGeom prst="pie">
            <a:avLst>
              <a:gd name="adj1" fmla="val 12022526"/>
              <a:gd name="adj2" fmla="val 5044111"/>
            </a:avLst>
          </a:prstGeom>
          <a:solidFill>
            <a:srgbClr val="7030A0">
              <a:alpha val="78000"/>
            </a:srgbClr>
          </a:solidFill>
          <a:ln w="9525" cap="flat" cmpd="sng" algn="ctr">
            <a:noFill/>
            <a:prstDash val="solid"/>
          </a:ln>
          <a:effectLst/>
        </p:spPr>
        <p:txBody>
          <a:bodyPr rtlCol="0" anchor="ctr"/>
          <a:lstStyle/>
          <a:p>
            <a:pPr algn="ctr" defTabSz="685784">
              <a:buClr>
                <a:srgbClr val="000000"/>
              </a:buClr>
              <a:defRPr/>
            </a:pPr>
            <a:endParaRPr lang="en-US" sz="2401" kern="0" dirty="0">
              <a:solidFill>
                <a:srgbClr val="0077B7"/>
              </a:solidFill>
              <a:latin typeface="Book Antiqua"/>
              <a:cs typeface="Arial"/>
              <a:sym typeface="Arial"/>
            </a:endParaRPr>
          </a:p>
        </p:txBody>
      </p:sp>
      <p:sp>
        <p:nvSpPr>
          <p:cNvPr id="58" name="Pie 122">
            <a:extLst>
              <a:ext uri="{FF2B5EF4-FFF2-40B4-BE49-F238E27FC236}">
                <a16:creationId xmlns:a16="http://schemas.microsoft.com/office/drawing/2014/main" id="{1288951F-9E84-196F-548E-7FBBC059B4E3}"/>
              </a:ext>
            </a:extLst>
          </p:cNvPr>
          <p:cNvSpPr/>
          <p:nvPr/>
        </p:nvSpPr>
        <p:spPr>
          <a:xfrm rot="1533361">
            <a:off x="3022922" y="1660772"/>
            <a:ext cx="2460967" cy="2460967"/>
          </a:xfrm>
          <a:prstGeom prst="pie">
            <a:avLst>
              <a:gd name="adj1" fmla="val 13931741"/>
              <a:gd name="adj2" fmla="val 4142044"/>
            </a:avLst>
          </a:prstGeom>
          <a:solidFill>
            <a:srgbClr val="003B5B">
              <a:alpha val="78000"/>
            </a:srgbClr>
          </a:solidFill>
          <a:ln w="9525" cap="flat" cmpd="sng" algn="ctr">
            <a:noFill/>
            <a:prstDash val="solid"/>
          </a:ln>
          <a:effectLst/>
        </p:spPr>
        <p:txBody>
          <a:bodyPr rtlCol="0" anchor="ctr"/>
          <a:lstStyle/>
          <a:p>
            <a:pPr algn="ctr" defTabSz="685784">
              <a:buClr>
                <a:srgbClr val="000000"/>
              </a:buClr>
              <a:defRPr/>
            </a:pPr>
            <a:endParaRPr lang="en-US" sz="2401" kern="0" dirty="0">
              <a:solidFill>
                <a:srgbClr val="0077B7"/>
              </a:solidFill>
              <a:latin typeface="Book Antiqua"/>
              <a:cs typeface="Arial"/>
              <a:sym typeface="Arial"/>
            </a:endParaRPr>
          </a:p>
        </p:txBody>
      </p:sp>
      <p:sp>
        <p:nvSpPr>
          <p:cNvPr id="59" name="Pie 119">
            <a:extLst>
              <a:ext uri="{FF2B5EF4-FFF2-40B4-BE49-F238E27FC236}">
                <a16:creationId xmlns:a16="http://schemas.microsoft.com/office/drawing/2014/main" id="{FAB616BD-443C-93F2-0D92-E7960611B42A}"/>
              </a:ext>
            </a:extLst>
          </p:cNvPr>
          <p:cNvSpPr/>
          <p:nvPr/>
        </p:nvSpPr>
        <p:spPr>
          <a:xfrm>
            <a:off x="2723061" y="1037837"/>
            <a:ext cx="3184468" cy="3184468"/>
          </a:xfrm>
          <a:prstGeom prst="pie">
            <a:avLst>
              <a:gd name="adj1" fmla="val 19497331"/>
              <a:gd name="adj2" fmla="val 1722251"/>
            </a:avLst>
          </a:prstGeom>
          <a:solidFill>
            <a:srgbClr val="93BFE8">
              <a:alpha val="78000"/>
            </a:srgbClr>
          </a:solidFill>
          <a:ln w="9525" cap="flat" cmpd="sng" algn="ctr">
            <a:noFill/>
            <a:prstDash val="solid"/>
          </a:ln>
          <a:effectLst/>
        </p:spPr>
        <p:txBody>
          <a:bodyPr rtlCol="0" anchor="ctr"/>
          <a:lstStyle/>
          <a:p>
            <a:pPr algn="ctr" defTabSz="685784">
              <a:buClr>
                <a:srgbClr val="000000"/>
              </a:buClr>
              <a:defRPr/>
            </a:pPr>
            <a:endParaRPr lang="en-US" sz="2401" kern="0" dirty="0">
              <a:solidFill>
                <a:srgbClr val="0077B7"/>
              </a:solidFill>
              <a:latin typeface="Book Antiqua"/>
              <a:cs typeface="Arial"/>
              <a:sym typeface="Arial"/>
            </a:endParaRPr>
          </a:p>
        </p:txBody>
      </p:sp>
      <p:sp>
        <p:nvSpPr>
          <p:cNvPr id="60" name="Oval 59">
            <a:extLst>
              <a:ext uri="{FF2B5EF4-FFF2-40B4-BE49-F238E27FC236}">
                <a16:creationId xmlns:a16="http://schemas.microsoft.com/office/drawing/2014/main" id="{85F449D6-51D1-C48B-243C-3C4A11B43B37}"/>
              </a:ext>
            </a:extLst>
          </p:cNvPr>
          <p:cNvSpPr/>
          <p:nvPr/>
        </p:nvSpPr>
        <p:spPr>
          <a:xfrm>
            <a:off x="3777074" y="2355962"/>
            <a:ext cx="1138518" cy="1138518"/>
          </a:xfrm>
          <a:prstGeom prst="ellipse">
            <a:avLst/>
          </a:prstGeom>
          <a:solidFill>
            <a:srgbClr val="FFFFFF">
              <a:lumMod val="65000"/>
            </a:srgbClr>
          </a:solidFill>
          <a:ln w="9525" cap="flat" cmpd="sng" algn="ctr">
            <a:noFill/>
            <a:prstDash val="solid"/>
          </a:ln>
          <a:effectLst/>
        </p:spPr>
        <p:txBody>
          <a:bodyPr rtlCol="0" anchor="ctr"/>
          <a:lstStyle/>
          <a:p>
            <a:pPr algn="ctr" defTabSz="685784">
              <a:defRPr/>
            </a:pPr>
            <a:endParaRPr lang="en-US" sz="2401" kern="0" dirty="0">
              <a:solidFill>
                <a:srgbClr val="000000"/>
              </a:solidFill>
              <a:latin typeface="Book Antiqua"/>
              <a:cs typeface="Arial"/>
              <a:sym typeface="Arial"/>
            </a:endParaRPr>
          </a:p>
        </p:txBody>
      </p:sp>
      <p:sp>
        <p:nvSpPr>
          <p:cNvPr id="61" name="Freeform 138">
            <a:extLst>
              <a:ext uri="{FF2B5EF4-FFF2-40B4-BE49-F238E27FC236}">
                <a16:creationId xmlns:a16="http://schemas.microsoft.com/office/drawing/2014/main" id="{58A48AAA-3078-1039-2F97-238D90A7B8E6}"/>
              </a:ext>
            </a:extLst>
          </p:cNvPr>
          <p:cNvSpPr/>
          <p:nvPr/>
        </p:nvSpPr>
        <p:spPr>
          <a:xfrm>
            <a:off x="4840411" y="1482519"/>
            <a:ext cx="815429" cy="405259"/>
          </a:xfrm>
          <a:custGeom>
            <a:avLst/>
            <a:gdLst>
              <a:gd name="connsiteX0" fmla="*/ 0 w 425450"/>
              <a:gd name="connsiteY0" fmla="*/ 142875 h 142875"/>
              <a:gd name="connsiteX1" fmla="*/ 168275 w 425450"/>
              <a:gd name="connsiteY1" fmla="*/ 0 h 142875"/>
              <a:gd name="connsiteX2" fmla="*/ 425450 w 425450"/>
              <a:gd name="connsiteY2" fmla="*/ 0 h 142875"/>
            </a:gdLst>
            <a:ahLst/>
            <a:cxnLst>
              <a:cxn ang="0">
                <a:pos x="connsiteX0" y="connsiteY0"/>
              </a:cxn>
              <a:cxn ang="0">
                <a:pos x="connsiteX1" y="connsiteY1"/>
              </a:cxn>
              <a:cxn ang="0">
                <a:pos x="connsiteX2" y="connsiteY2"/>
              </a:cxn>
            </a:cxnLst>
            <a:rect l="l" t="t" r="r" b="b"/>
            <a:pathLst>
              <a:path w="425450" h="142875">
                <a:moveTo>
                  <a:pt x="0" y="142875"/>
                </a:moveTo>
                <a:lnTo>
                  <a:pt x="168275" y="0"/>
                </a:lnTo>
                <a:lnTo>
                  <a:pt x="425450" y="0"/>
                </a:lnTo>
              </a:path>
            </a:pathLst>
          </a:custGeom>
          <a:noFill/>
          <a:ln w="9525" cap="flat" cmpd="sng" algn="ctr">
            <a:solidFill>
              <a:srgbClr val="000000">
                <a:lumMod val="25000"/>
                <a:lumOff val="75000"/>
              </a:srgbClr>
            </a:solidFill>
            <a:prstDash val="solid"/>
          </a:ln>
          <a:effectLst/>
        </p:spPr>
        <p:txBody>
          <a:bodyPr rtlCol="0" anchor="ctr"/>
          <a:lstStyle/>
          <a:p>
            <a:pPr algn="ctr" defTabSz="685784">
              <a:buClr>
                <a:srgbClr val="000000"/>
              </a:buClr>
              <a:defRPr/>
            </a:pPr>
            <a:endParaRPr lang="en-US" sz="2401" kern="0" dirty="0">
              <a:solidFill>
                <a:srgbClr val="000000"/>
              </a:solidFill>
              <a:latin typeface="Book Antiqua"/>
              <a:cs typeface="Arial"/>
              <a:sym typeface="Arial"/>
            </a:endParaRPr>
          </a:p>
        </p:txBody>
      </p:sp>
      <p:sp>
        <p:nvSpPr>
          <p:cNvPr id="62" name="Freeform 147">
            <a:extLst>
              <a:ext uri="{FF2B5EF4-FFF2-40B4-BE49-F238E27FC236}">
                <a16:creationId xmlns:a16="http://schemas.microsoft.com/office/drawing/2014/main" id="{15DD3AEA-FF7F-34BD-5F9F-9C69D119A245}"/>
              </a:ext>
            </a:extLst>
          </p:cNvPr>
          <p:cNvSpPr/>
          <p:nvPr/>
        </p:nvSpPr>
        <p:spPr>
          <a:xfrm>
            <a:off x="3799355" y="4227605"/>
            <a:ext cx="1811114" cy="105426"/>
          </a:xfrm>
          <a:custGeom>
            <a:avLst/>
            <a:gdLst>
              <a:gd name="connsiteX0" fmla="*/ 0 w 425450"/>
              <a:gd name="connsiteY0" fmla="*/ 142875 h 142875"/>
              <a:gd name="connsiteX1" fmla="*/ 168275 w 425450"/>
              <a:gd name="connsiteY1" fmla="*/ 0 h 142875"/>
              <a:gd name="connsiteX2" fmla="*/ 425450 w 425450"/>
              <a:gd name="connsiteY2" fmla="*/ 0 h 142875"/>
            </a:gdLst>
            <a:ahLst/>
            <a:cxnLst>
              <a:cxn ang="0">
                <a:pos x="connsiteX0" y="connsiteY0"/>
              </a:cxn>
              <a:cxn ang="0">
                <a:pos x="connsiteX1" y="connsiteY1"/>
              </a:cxn>
              <a:cxn ang="0">
                <a:pos x="connsiteX2" y="connsiteY2"/>
              </a:cxn>
            </a:cxnLst>
            <a:rect l="l" t="t" r="r" b="b"/>
            <a:pathLst>
              <a:path w="425450" h="142875">
                <a:moveTo>
                  <a:pt x="0" y="142875"/>
                </a:moveTo>
                <a:lnTo>
                  <a:pt x="168275" y="0"/>
                </a:lnTo>
                <a:lnTo>
                  <a:pt x="425450" y="0"/>
                </a:lnTo>
              </a:path>
            </a:pathLst>
          </a:custGeom>
          <a:noFill/>
          <a:ln w="9525" cap="flat" cmpd="sng" algn="ctr">
            <a:solidFill>
              <a:srgbClr val="000000">
                <a:lumMod val="25000"/>
                <a:lumOff val="75000"/>
              </a:srgbClr>
            </a:solidFill>
            <a:prstDash val="solid"/>
          </a:ln>
          <a:effectLst/>
        </p:spPr>
        <p:txBody>
          <a:bodyPr rtlCol="0" anchor="ctr"/>
          <a:lstStyle/>
          <a:p>
            <a:pPr algn="ctr" defTabSz="685784">
              <a:buClr>
                <a:srgbClr val="000000"/>
              </a:buClr>
              <a:defRPr/>
            </a:pPr>
            <a:endParaRPr lang="en-US" sz="2401" kern="0" dirty="0">
              <a:solidFill>
                <a:srgbClr val="000000"/>
              </a:solidFill>
              <a:latin typeface="Book Antiqua"/>
              <a:cs typeface="Arial"/>
              <a:sym typeface="Arial"/>
            </a:endParaRPr>
          </a:p>
        </p:txBody>
      </p:sp>
      <p:sp>
        <p:nvSpPr>
          <p:cNvPr id="63" name="Rectangle 62">
            <a:extLst>
              <a:ext uri="{FF2B5EF4-FFF2-40B4-BE49-F238E27FC236}">
                <a16:creationId xmlns:a16="http://schemas.microsoft.com/office/drawing/2014/main" id="{DEA92799-8F10-0A5E-CF09-B64CA4E9FE6E}"/>
              </a:ext>
            </a:extLst>
          </p:cNvPr>
          <p:cNvSpPr/>
          <p:nvPr/>
        </p:nvSpPr>
        <p:spPr>
          <a:xfrm>
            <a:off x="6084770" y="1748800"/>
            <a:ext cx="1976855" cy="363754"/>
          </a:xfrm>
          <a:prstGeom prst="rect">
            <a:avLst/>
          </a:prstGeom>
        </p:spPr>
        <p:txBody>
          <a:bodyPr wrap="square" lIns="0" tIns="0" rIns="0" bIns="0">
            <a:spAutoFit/>
          </a:bodyPr>
          <a:lstStyle/>
          <a:p>
            <a:pPr marL="128585" indent="-128585" defTabSz="685784">
              <a:buClr>
                <a:srgbClr val="000000"/>
              </a:buClr>
              <a:buFont typeface="Arial" panose="020B0604020202020204" pitchFamily="34" charset="0"/>
              <a:buChar char="•"/>
            </a:pPr>
            <a:endParaRPr lang="fr-FR" sz="788" kern="0" dirty="0">
              <a:solidFill>
                <a:srgbClr val="000000"/>
              </a:solidFill>
              <a:latin typeface="Franklin Gothic" panose="020B0604020202020204" charset="0"/>
              <a:cs typeface="Franklin Gothic" panose="020B0604020202020204" charset="0"/>
              <a:sym typeface="Arial"/>
            </a:endParaRPr>
          </a:p>
          <a:p>
            <a:pPr marL="128585" indent="-128585" defTabSz="685784">
              <a:buClr>
                <a:srgbClr val="000000"/>
              </a:buClr>
              <a:buFont typeface="Arial" panose="020B0604020202020204" pitchFamily="34" charset="0"/>
              <a:buChar char="•"/>
            </a:pPr>
            <a:endParaRPr lang="fr-FR" sz="788" kern="0" dirty="0">
              <a:solidFill>
                <a:srgbClr val="000000"/>
              </a:solidFill>
              <a:latin typeface="Franklin Gothic" panose="020B0604020202020204" charset="0"/>
              <a:cs typeface="Franklin Gothic" panose="020B0604020202020204" charset="0"/>
              <a:sym typeface="Arial"/>
            </a:endParaRPr>
          </a:p>
          <a:p>
            <a:pPr marL="128585" indent="-128585" defTabSz="685784">
              <a:buClr>
                <a:srgbClr val="000000"/>
              </a:buClr>
              <a:buFont typeface="Arial" panose="020B0604020202020204" pitchFamily="34" charset="0"/>
              <a:buChar char="•"/>
            </a:pPr>
            <a:endParaRPr lang="en-US" sz="788" kern="0" dirty="0">
              <a:solidFill>
                <a:srgbClr val="000000"/>
              </a:solidFill>
              <a:latin typeface="Franklin Gothic" panose="020B0604020202020204" charset="0"/>
              <a:cs typeface="Franklin Gothic" panose="020B0604020202020204" charset="0"/>
              <a:sym typeface="Arial"/>
            </a:endParaRPr>
          </a:p>
        </p:txBody>
      </p:sp>
      <p:sp>
        <p:nvSpPr>
          <p:cNvPr id="64" name="Freeform 161">
            <a:extLst>
              <a:ext uri="{FF2B5EF4-FFF2-40B4-BE49-F238E27FC236}">
                <a16:creationId xmlns:a16="http://schemas.microsoft.com/office/drawing/2014/main" id="{CF8BA130-27D7-4324-642C-A9120C333F24}"/>
              </a:ext>
            </a:extLst>
          </p:cNvPr>
          <p:cNvSpPr/>
          <p:nvPr/>
        </p:nvSpPr>
        <p:spPr>
          <a:xfrm flipH="1">
            <a:off x="3128010" y="1437697"/>
            <a:ext cx="646795" cy="391037"/>
          </a:xfrm>
          <a:custGeom>
            <a:avLst/>
            <a:gdLst>
              <a:gd name="connsiteX0" fmla="*/ 0 w 425450"/>
              <a:gd name="connsiteY0" fmla="*/ 142875 h 142875"/>
              <a:gd name="connsiteX1" fmla="*/ 168275 w 425450"/>
              <a:gd name="connsiteY1" fmla="*/ 0 h 142875"/>
              <a:gd name="connsiteX2" fmla="*/ 425450 w 425450"/>
              <a:gd name="connsiteY2" fmla="*/ 0 h 142875"/>
            </a:gdLst>
            <a:ahLst/>
            <a:cxnLst>
              <a:cxn ang="0">
                <a:pos x="connsiteX0" y="connsiteY0"/>
              </a:cxn>
              <a:cxn ang="0">
                <a:pos x="connsiteX1" y="connsiteY1"/>
              </a:cxn>
              <a:cxn ang="0">
                <a:pos x="connsiteX2" y="connsiteY2"/>
              </a:cxn>
            </a:cxnLst>
            <a:rect l="l" t="t" r="r" b="b"/>
            <a:pathLst>
              <a:path w="425450" h="142875">
                <a:moveTo>
                  <a:pt x="0" y="142875"/>
                </a:moveTo>
                <a:lnTo>
                  <a:pt x="168275" y="0"/>
                </a:lnTo>
                <a:lnTo>
                  <a:pt x="425450" y="0"/>
                </a:lnTo>
              </a:path>
            </a:pathLst>
          </a:custGeom>
          <a:noFill/>
          <a:ln w="9525" cap="flat" cmpd="sng" algn="ctr">
            <a:solidFill>
              <a:srgbClr val="000000">
                <a:lumMod val="25000"/>
                <a:lumOff val="75000"/>
              </a:srgbClr>
            </a:solidFill>
            <a:prstDash val="solid"/>
          </a:ln>
          <a:effectLst/>
        </p:spPr>
        <p:txBody>
          <a:bodyPr rtlCol="0" anchor="ctr"/>
          <a:lstStyle/>
          <a:p>
            <a:pPr algn="ctr" defTabSz="685784">
              <a:buClr>
                <a:srgbClr val="000000"/>
              </a:buClr>
              <a:defRPr/>
            </a:pPr>
            <a:endParaRPr lang="en-US" sz="2401" kern="0" dirty="0">
              <a:solidFill>
                <a:srgbClr val="000000"/>
              </a:solidFill>
              <a:latin typeface="Book Antiqua"/>
              <a:cs typeface="Arial"/>
              <a:sym typeface="Arial"/>
            </a:endParaRPr>
          </a:p>
        </p:txBody>
      </p:sp>
      <p:sp>
        <p:nvSpPr>
          <p:cNvPr id="65" name="TextBox 64">
            <a:extLst>
              <a:ext uri="{FF2B5EF4-FFF2-40B4-BE49-F238E27FC236}">
                <a16:creationId xmlns:a16="http://schemas.microsoft.com/office/drawing/2014/main" id="{08138FED-BD12-BF91-B17D-E1B7E70EC790}"/>
              </a:ext>
            </a:extLst>
          </p:cNvPr>
          <p:cNvSpPr txBox="1"/>
          <p:nvPr/>
        </p:nvSpPr>
        <p:spPr>
          <a:xfrm>
            <a:off x="577137" y="844111"/>
            <a:ext cx="2446249" cy="1569660"/>
          </a:xfrm>
          <a:prstGeom prst="rect">
            <a:avLst/>
          </a:prstGeom>
          <a:noFill/>
        </p:spPr>
        <p:txBody>
          <a:bodyPr wrap="square" rtlCol="0">
            <a:spAutoFit/>
          </a:bodyPr>
          <a:lstStyle/>
          <a:p>
            <a:pPr defTabSz="685784">
              <a:buClr>
                <a:srgbClr val="000000"/>
              </a:buClr>
            </a:pPr>
            <a:r>
              <a:rPr lang="fr-FR" sz="1125" b="1" kern="0" dirty="0">
                <a:solidFill>
                  <a:srgbClr val="015EA4"/>
                </a:solidFill>
                <a:latin typeface="Arial" panose="020B0604020202020204" pitchFamily="34" charset="0"/>
                <a:cs typeface="Arial" panose="020B0604020202020204" pitchFamily="34" charset="0"/>
                <a:sym typeface="Arial"/>
              </a:rPr>
              <a:t>Waiting List Management</a:t>
            </a:r>
          </a:p>
          <a:p>
            <a:pPr marL="128585" indent="-128585" defTabSz="685784">
              <a:buClr>
                <a:srgbClr val="000000"/>
              </a:buClr>
              <a:buFont typeface="Arial" panose="020B0604020202020204" pitchFamily="34" charset="0"/>
              <a:buChar char="•"/>
            </a:pPr>
            <a:r>
              <a:rPr lang="en-US" sz="1050" kern="0" dirty="0">
                <a:solidFill>
                  <a:srgbClr val="000000"/>
                </a:solidFill>
                <a:latin typeface="Franklin Gothic" panose="020B0604020202020204" charset="0"/>
                <a:cs typeface="Franklin Gothic" panose="020B0604020202020204" charset="0"/>
                <a:sym typeface="Arial"/>
              </a:rPr>
              <a:t>Risk stratification &amp; cohorting</a:t>
            </a:r>
          </a:p>
          <a:p>
            <a:pPr marL="128585" indent="-128585" defTabSz="685784">
              <a:buClr>
                <a:srgbClr val="000000"/>
              </a:buClr>
              <a:buFont typeface="Arial" panose="020B0604020202020204" pitchFamily="34" charset="0"/>
              <a:buChar char="•"/>
            </a:pPr>
            <a:r>
              <a:rPr lang="en-US" sz="1050" kern="0" dirty="0">
                <a:solidFill>
                  <a:srgbClr val="000000"/>
                </a:solidFill>
                <a:latin typeface="Franklin Gothic" panose="020B0604020202020204" charset="0"/>
                <a:cs typeface="Franklin Gothic" panose="020B0604020202020204" charset="0"/>
                <a:sym typeface="Arial"/>
              </a:rPr>
              <a:t>Waiting list validation &amp; best practice</a:t>
            </a:r>
          </a:p>
          <a:p>
            <a:pPr marL="128585" indent="-128585" defTabSz="685784">
              <a:buClr>
                <a:srgbClr val="000000"/>
              </a:buClr>
              <a:buFont typeface="Arial" panose="020B0604020202020204" pitchFamily="34" charset="0"/>
              <a:buChar char="•"/>
            </a:pPr>
            <a:r>
              <a:rPr lang="en-US" sz="1050" kern="0" dirty="0">
                <a:solidFill>
                  <a:srgbClr val="000000"/>
                </a:solidFill>
                <a:latin typeface="Franklin Gothic" panose="020B0604020202020204" charset="0"/>
                <a:cs typeface="Franklin Gothic" panose="020B0604020202020204" charset="0"/>
                <a:sym typeface="Arial"/>
              </a:rPr>
              <a:t>Prioritisation and reducing clinical risk of surgery</a:t>
            </a:r>
          </a:p>
          <a:p>
            <a:pPr marL="128585" indent="-128585" defTabSz="685784">
              <a:buClr>
                <a:srgbClr val="000000"/>
              </a:buClr>
              <a:buFont typeface="Arial" panose="020B0604020202020204" pitchFamily="34" charset="0"/>
              <a:buChar char="•"/>
            </a:pPr>
            <a:r>
              <a:rPr lang="en-US" sz="1050" kern="0" dirty="0">
                <a:solidFill>
                  <a:srgbClr val="000000"/>
                </a:solidFill>
                <a:latin typeface="Franklin Gothic" panose="020B0604020202020204" charset="0"/>
                <a:cs typeface="Franklin Gothic" panose="020B0604020202020204" charset="0"/>
                <a:sym typeface="Arial"/>
              </a:rPr>
              <a:t>Identifying patients for HVLC pathways </a:t>
            </a:r>
          </a:p>
          <a:p>
            <a:pPr marL="128585" indent="-128585" defTabSz="685784">
              <a:buClr>
                <a:srgbClr val="000000"/>
              </a:buClr>
              <a:buFont typeface="Arial" panose="020B0604020202020204" pitchFamily="34" charset="0"/>
              <a:buChar char="•"/>
            </a:pPr>
            <a:r>
              <a:rPr lang="en-US" sz="1050" kern="0" dirty="0">
                <a:solidFill>
                  <a:srgbClr val="000000"/>
                </a:solidFill>
                <a:latin typeface="Franklin Gothic" panose="020B0604020202020204" charset="0"/>
                <a:cs typeface="Franklin Gothic" panose="020B0604020202020204" charset="0"/>
                <a:sym typeface="Arial"/>
              </a:rPr>
              <a:t>Cohorting patients for elective hubs / mutual aid</a:t>
            </a:r>
          </a:p>
          <a:p>
            <a:pPr defTabSz="685784">
              <a:buClr>
                <a:srgbClr val="000000"/>
              </a:buClr>
            </a:pPr>
            <a:endParaRPr lang="en-GB" sz="1125" kern="0" dirty="0">
              <a:solidFill>
                <a:srgbClr val="000000"/>
              </a:solidFill>
              <a:latin typeface="Arial"/>
              <a:cs typeface="Arial"/>
              <a:sym typeface="Arial"/>
            </a:endParaRPr>
          </a:p>
        </p:txBody>
      </p:sp>
      <p:sp>
        <p:nvSpPr>
          <p:cNvPr id="66" name="TextBox 65">
            <a:extLst>
              <a:ext uri="{FF2B5EF4-FFF2-40B4-BE49-F238E27FC236}">
                <a16:creationId xmlns:a16="http://schemas.microsoft.com/office/drawing/2014/main" id="{B437186F-F3C5-B6D5-D7BE-7248CBB59004}"/>
              </a:ext>
            </a:extLst>
          </p:cNvPr>
          <p:cNvSpPr txBox="1"/>
          <p:nvPr/>
        </p:nvSpPr>
        <p:spPr>
          <a:xfrm>
            <a:off x="5933353" y="1024387"/>
            <a:ext cx="3037280" cy="1073371"/>
          </a:xfrm>
          <a:prstGeom prst="rect">
            <a:avLst/>
          </a:prstGeom>
          <a:noFill/>
        </p:spPr>
        <p:txBody>
          <a:bodyPr wrap="square" rtlCol="0">
            <a:spAutoFit/>
          </a:bodyPr>
          <a:lstStyle/>
          <a:p>
            <a:pPr defTabSz="685784">
              <a:buClr>
                <a:srgbClr val="000000"/>
              </a:buClr>
            </a:pPr>
            <a:r>
              <a:rPr lang="fr-FR" sz="1125" b="1" kern="0" dirty="0">
                <a:solidFill>
                  <a:srgbClr val="015EA4"/>
                </a:solidFill>
                <a:latin typeface="Arial" panose="020B0604020202020204" pitchFamily="34" charset="0"/>
                <a:cs typeface="Arial" panose="020B0604020202020204" pitchFamily="34" charset="0"/>
                <a:sym typeface="Arial"/>
              </a:rPr>
              <a:t>Waiting well and </a:t>
            </a:r>
            <a:r>
              <a:rPr lang="en-GB" sz="1125" b="1" kern="0" dirty="0">
                <a:solidFill>
                  <a:srgbClr val="015EA4"/>
                </a:solidFill>
                <a:latin typeface="Arial" panose="020B0604020202020204" pitchFamily="34" charset="0"/>
                <a:cs typeface="Arial" panose="020B0604020202020204" pitchFamily="34" charset="0"/>
                <a:sym typeface="Arial"/>
              </a:rPr>
              <a:t>prehabilitation</a:t>
            </a:r>
          </a:p>
          <a:p>
            <a:pPr marL="128585" indent="-128585" defTabSz="685784">
              <a:buClr>
                <a:srgbClr val="000000"/>
              </a:buClr>
              <a:buFont typeface="Arial" panose="020B0604020202020204" pitchFamily="34" charset="0"/>
              <a:buChar char="•"/>
            </a:pPr>
            <a:r>
              <a:rPr lang="fr-FR" sz="1050" kern="0" dirty="0">
                <a:solidFill>
                  <a:srgbClr val="000000"/>
                </a:solidFill>
                <a:latin typeface="Franklin Gothic" panose="020B0604020202020204" charset="0"/>
                <a:cs typeface="Franklin Gothic" panose="020B0604020202020204" charset="0"/>
                <a:sym typeface="Arial"/>
              </a:rPr>
              <a:t>Reducing risk of decompensation </a:t>
            </a:r>
            <a:r>
              <a:rPr lang="en-GB" sz="1050" kern="0" dirty="0">
                <a:solidFill>
                  <a:srgbClr val="000000"/>
                </a:solidFill>
                <a:latin typeface="Franklin Gothic" panose="020B0604020202020204" charset="0"/>
                <a:cs typeface="Franklin Gothic" panose="020B0604020202020204" charset="0"/>
                <a:sym typeface="Arial"/>
              </a:rPr>
              <a:t>while</a:t>
            </a:r>
            <a:r>
              <a:rPr lang="fr-FR" sz="1050" kern="0" dirty="0">
                <a:solidFill>
                  <a:srgbClr val="000000"/>
                </a:solidFill>
                <a:latin typeface="Franklin Gothic" panose="020B0604020202020204" charset="0"/>
                <a:cs typeface="Franklin Gothic" panose="020B0604020202020204" charset="0"/>
                <a:sym typeface="Arial"/>
              </a:rPr>
              <a:t> </a:t>
            </a:r>
            <a:r>
              <a:rPr lang="en-GB" sz="1050" kern="0" dirty="0">
                <a:solidFill>
                  <a:srgbClr val="000000"/>
                </a:solidFill>
                <a:latin typeface="Franklin Gothic" panose="020B0604020202020204" charset="0"/>
                <a:cs typeface="Franklin Gothic" panose="020B0604020202020204" charset="0"/>
                <a:sym typeface="Arial"/>
              </a:rPr>
              <a:t>waiting</a:t>
            </a:r>
          </a:p>
          <a:p>
            <a:pPr marL="128585" indent="-128585" defTabSz="685784">
              <a:buClr>
                <a:srgbClr val="000000"/>
              </a:buClr>
              <a:buFont typeface="Arial" panose="020B0604020202020204" pitchFamily="34" charset="0"/>
              <a:buChar char="•"/>
            </a:pPr>
            <a:r>
              <a:rPr lang="fr-FR" sz="1050" kern="0" dirty="0">
                <a:solidFill>
                  <a:srgbClr val="000000"/>
                </a:solidFill>
                <a:latin typeface="Franklin Gothic" panose="020B0604020202020204" charset="0"/>
                <a:cs typeface="Franklin Gothic" panose="020B0604020202020204" charset="0"/>
                <a:sym typeface="Arial"/>
              </a:rPr>
              <a:t>Supporting lifestyle changes to reduce clinical risk of surgery</a:t>
            </a:r>
          </a:p>
          <a:p>
            <a:pPr marL="128585" indent="-128585" defTabSz="685784">
              <a:buClr>
                <a:srgbClr val="000000"/>
              </a:buClr>
              <a:buFont typeface="Arial" panose="020B0604020202020204" pitchFamily="34" charset="0"/>
              <a:buChar char="•"/>
            </a:pPr>
            <a:r>
              <a:rPr lang="fr-FR" sz="1050" kern="0" dirty="0">
                <a:solidFill>
                  <a:srgbClr val="000000"/>
                </a:solidFill>
                <a:latin typeface="Franklin Gothic" panose="020B0604020202020204" charset="0"/>
                <a:cs typeface="Franklin Gothic" panose="020B0604020202020204" charset="0"/>
                <a:sym typeface="Arial"/>
              </a:rPr>
              <a:t>Prehabilitation </a:t>
            </a:r>
            <a:r>
              <a:rPr lang="fr-FR" sz="1050" kern="0" dirty="0" err="1">
                <a:solidFill>
                  <a:srgbClr val="000000"/>
                </a:solidFill>
                <a:latin typeface="Franklin Gothic" panose="020B0604020202020204" charset="0"/>
                <a:cs typeface="Franklin Gothic" panose="020B0604020202020204" charset="0"/>
                <a:sym typeface="Arial"/>
              </a:rPr>
              <a:t>advice</a:t>
            </a:r>
            <a:r>
              <a:rPr lang="fr-FR" sz="1050" kern="0" dirty="0">
                <a:solidFill>
                  <a:srgbClr val="000000"/>
                </a:solidFill>
                <a:latin typeface="Franklin Gothic" panose="020B0604020202020204" charset="0"/>
                <a:cs typeface="Franklin Gothic" panose="020B0604020202020204" charset="0"/>
                <a:sym typeface="Arial"/>
              </a:rPr>
              <a:t> and support</a:t>
            </a:r>
          </a:p>
          <a:p>
            <a:pPr marL="128585" indent="-128585" defTabSz="685784">
              <a:buClr>
                <a:srgbClr val="000000"/>
              </a:buClr>
              <a:buFont typeface="Arial" panose="020B0604020202020204" pitchFamily="34" charset="0"/>
              <a:buChar char="•"/>
            </a:pPr>
            <a:r>
              <a:rPr lang="fr-FR" sz="1050" kern="0" dirty="0">
                <a:solidFill>
                  <a:srgbClr val="000000"/>
                </a:solidFill>
                <a:latin typeface="Franklin Gothic" panose="020B0604020202020204" charset="0"/>
                <a:cs typeface="Franklin Gothic" panose="020B0604020202020204" charset="0"/>
                <a:sym typeface="Arial"/>
              </a:rPr>
              <a:t>Fitness for surgery</a:t>
            </a:r>
            <a:endParaRPr lang="en-GB" sz="1050" kern="0" dirty="0">
              <a:solidFill>
                <a:srgbClr val="000000"/>
              </a:solidFill>
              <a:latin typeface="Arial"/>
              <a:cs typeface="Arial"/>
              <a:sym typeface="Arial"/>
            </a:endParaRPr>
          </a:p>
        </p:txBody>
      </p:sp>
      <p:sp>
        <p:nvSpPr>
          <p:cNvPr id="67" name="TextBox 66">
            <a:extLst>
              <a:ext uri="{FF2B5EF4-FFF2-40B4-BE49-F238E27FC236}">
                <a16:creationId xmlns:a16="http://schemas.microsoft.com/office/drawing/2014/main" id="{5E83515E-8B6B-55F6-FAC9-69F26B5E012C}"/>
              </a:ext>
            </a:extLst>
          </p:cNvPr>
          <p:cNvSpPr txBox="1"/>
          <p:nvPr/>
        </p:nvSpPr>
        <p:spPr>
          <a:xfrm>
            <a:off x="5764522" y="3813465"/>
            <a:ext cx="3374942" cy="1073371"/>
          </a:xfrm>
          <a:prstGeom prst="rect">
            <a:avLst/>
          </a:prstGeom>
          <a:noFill/>
        </p:spPr>
        <p:txBody>
          <a:bodyPr wrap="square" rtlCol="0">
            <a:spAutoFit/>
          </a:bodyPr>
          <a:lstStyle/>
          <a:p>
            <a:pPr defTabSz="685784">
              <a:buClr>
                <a:srgbClr val="000000"/>
              </a:buClr>
            </a:pPr>
            <a:r>
              <a:rPr lang="fr-FR" sz="1125" b="1" kern="0" dirty="0">
                <a:solidFill>
                  <a:srgbClr val="015EA4"/>
                </a:solidFill>
                <a:latin typeface="Arial" panose="020B0604020202020204" pitchFamily="34" charset="0"/>
                <a:cs typeface="Arial" panose="020B0604020202020204" pitchFamily="34" charset="0"/>
                <a:sym typeface="Arial"/>
              </a:rPr>
              <a:t>Digital innovation &amp; system working</a:t>
            </a:r>
          </a:p>
          <a:p>
            <a:pPr marL="128585" indent="-128585" defTabSz="685784">
              <a:buClr>
                <a:srgbClr val="000000"/>
              </a:buClr>
              <a:buFont typeface="Arial" panose="020B0604020202020204" pitchFamily="34" charset="0"/>
              <a:buChar char="•"/>
            </a:pPr>
            <a:r>
              <a:rPr lang="fr-FR" sz="1050" kern="0" dirty="0">
                <a:solidFill>
                  <a:srgbClr val="000000"/>
                </a:solidFill>
                <a:latin typeface="Franklin Gothic" panose="020B0604020202020204" charset="0"/>
                <a:cs typeface="Franklin Gothic" panose="020B0604020202020204" charset="0"/>
                <a:sym typeface="Arial"/>
              </a:rPr>
              <a:t>Shared PTL concepts and mutual aid</a:t>
            </a:r>
          </a:p>
          <a:p>
            <a:pPr marL="128585" indent="-128585" defTabSz="685784">
              <a:buClr>
                <a:srgbClr val="000000"/>
              </a:buClr>
              <a:buFont typeface="Arial" panose="020B0604020202020204" pitchFamily="34" charset="0"/>
              <a:buChar char="•"/>
            </a:pPr>
            <a:r>
              <a:rPr lang="fr-FR" sz="1050" kern="0" dirty="0">
                <a:solidFill>
                  <a:srgbClr val="000000"/>
                </a:solidFill>
                <a:latin typeface="Franklin Gothic" panose="020B0604020202020204" charset="0"/>
                <a:cs typeface="Franklin Gothic" panose="020B0604020202020204" charset="0"/>
                <a:sym typeface="Arial"/>
              </a:rPr>
              <a:t>Patient Engagement Portals</a:t>
            </a:r>
          </a:p>
          <a:p>
            <a:pPr marL="128585" indent="-128585" defTabSz="685784">
              <a:buClr>
                <a:srgbClr val="000000"/>
              </a:buClr>
              <a:buFont typeface="Arial" panose="020B0604020202020204" pitchFamily="34" charset="0"/>
              <a:buChar char="•"/>
            </a:pPr>
            <a:r>
              <a:rPr lang="fr-FR" sz="1050" kern="0" dirty="0">
                <a:solidFill>
                  <a:srgbClr val="000000"/>
                </a:solidFill>
                <a:latin typeface="Franklin Gothic" panose="020B0604020202020204" charset="0"/>
                <a:cs typeface="Franklin Gothic" panose="020B0604020202020204" charset="0"/>
                <a:sym typeface="Arial"/>
              </a:rPr>
              <a:t>Advice and guidance pathways</a:t>
            </a:r>
          </a:p>
          <a:p>
            <a:pPr marL="128585" indent="-128585" defTabSz="685784">
              <a:buClr>
                <a:srgbClr val="000000"/>
              </a:buClr>
              <a:buFont typeface="Arial" panose="020B0604020202020204" pitchFamily="34" charset="0"/>
              <a:buChar char="•"/>
            </a:pPr>
            <a:r>
              <a:rPr lang="fr-FR" sz="1050" kern="0" dirty="0">
                <a:solidFill>
                  <a:srgbClr val="000000"/>
                </a:solidFill>
                <a:latin typeface="Franklin Gothic" panose="020B0604020202020204" charset="0"/>
                <a:cs typeface="Franklin Gothic" panose="020B0604020202020204" charset="0"/>
                <a:sym typeface="Arial"/>
              </a:rPr>
              <a:t>Digital appointments</a:t>
            </a:r>
          </a:p>
          <a:p>
            <a:pPr marL="128585" indent="-128585" defTabSz="685784">
              <a:buClr>
                <a:srgbClr val="000000"/>
              </a:buClr>
              <a:buFont typeface="Arial" panose="020B0604020202020204" pitchFamily="34" charset="0"/>
              <a:buChar char="•"/>
            </a:pPr>
            <a:r>
              <a:rPr lang="fr-FR" sz="1050" kern="0" dirty="0">
                <a:solidFill>
                  <a:srgbClr val="000000"/>
                </a:solidFill>
                <a:latin typeface="Franklin Gothic" panose="020B0604020202020204" charset="0"/>
                <a:cs typeface="Franklin Gothic" panose="020B0604020202020204" charset="0"/>
                <a:sym typeface="Arial"/>
              </a:rPr>
              <a:t>Group consultations</a:t>
            </a:r>
          </a:p>
        </p:txBody>
      </p:sp>
      <p:sp>
        <p:nvSpPr>
          <p:cNvPr id="68" name="TextBox 67">
            <a:extLst>
              <a:ext uri="{FF2B5EF4-FFF2-40B4-BE49-F238E27FC236}">
                <a16:creationId xmlns:a16="http://schemas.microsoft.com/office/drawing/2014/main" id="{14B1F586-7344-D5A7-09A4-C1C769E56CC2}"/>
              </a:ext>
            </a:extLst>
          </p:cNvPr>
          <p:cNvSpPr txBox="1"/>
          <p:nvPr/>
        </p:nvSpPr>
        <p:spPr>
          <a:xfrm>
            <a:off x="6216559" y="2199209"/>
            <a:ext cx="2637584" cy="1396536"/>
          </a:xfrm>
          <a:prstGeom prst="rect">
            <a:avLst/>
          </a:prstGeom>
          <a:noFill/>
        </p:spPr>
        <p:txBody>
          <a:bodyPr wrap="square" rtlCol="0">
            <a:spAutoFit/>
          </a:bodyPr>
          <a:lstStyle/>
          <a:p>
            <a:pPr defTabSz="685784">
              <a:buClr>
                <a:srgbClr val="000000"/>
              </a:buClr>
            </a:pPr>
            <a:r>
              <a:rPr lang="fr-FR" sz="1125" b="1" kern="0" dirty="0">
                <a:solidFill>
                  <a:srgbClr val="015EA4"/>
                </a:solidFill>
                <a:latin typeface="Arial" panose="020B0604020202020204" pitchFamily="34" charset="0"/>
                <a:cs typeface="Arial" panose="020B0604020202020204" pitchFamily="34" charset="0"/>
                <a:sym typeface="Arial"/>
              </a:rPr>
              <a:t>Maximising local capacity</a:t>
            </a:r>
          </a:p>
          <a:p>
            <a:pPr marL="128585" indent="-128585" defTabSz="685784">
              <a:buClr>
                <a:srgbClr val="000000"/>
              </a:buClr>
              <a:buFont typeface="Arial" panose="020B0604020202020204" pitchFamily="34" charset="0"/>
              <a:buChar char="•"/>
            </a:pPr>
            <a:r>
              <a:rPr lang="fr-FR" sz="1050" kern="0" dirty="0">
                <a:solidFill>
                  <a:srgbClr val="000000"/>
                </a:solidFill>
                <a:latin typeface="Franklin Gothic" panose="020B0604020202020204" charset="0"/>
                <a:cs typeface="Franklin Gothic" panose="020B0604020202020204" charset="0"/>
                <a:sym typeface="Arial"/>
              </a:rPr>
              <a:t>4 elective hubs being mobilised</a:t>
            </a:r>
          </a:p>
          <a:p>
            <a:pPr marL="128585" indent="-128585" defTabSz="685784">
              <a:buClr>
                <a:srgbClr val="000000"/>
              </a:buClr>
              <a:buFont typeface="Arial" panose="020B0604020202020204" pitchFamily="34" charset="0"/>
              <a:buChar char="•"/>
            </a:pPr>
            <a:r>
              <a:rPr lang="fr-FR" sz="1050" kern="0" dirty="0">
                <a:solidFill>
                  <a:srgbClr val="000000"/>
                </a:solidFill>
                <a:latin typeface="Franklin Gothic" panose="020B0604020202020204" charset="0"/>
                <a:cs typeface="Franklin Gothic" panose="020B0604020202020204" charset="0"/>
                <a:sym typeface="Arial"/>
              </a:rPr>
              <a:t>Mutual aid hub</a:t>
            </a:r>
          </a:p>
          <a:p>
            <a:pPr marL="128585" indent="-128585" defTabSz="685784">
              <a:buClr>
                <a:srgbClr val="000000"/>
              </a:buClr>
              <a:buFont typeface="Arial" panose="020B0604020202020204" pitchFamily="34" charset="0"/>
              <a:buChar char="•"/>
            </a:pPr>
            <a:r>
              <a:rPr lang="fr-FR" sz="1050" kern="0" dirty="0">
                <a:solidFill>
                  <a:srgbClr val="000000"/>
                </a:solidFill>
                <a:latin typeface="Franklin Gothic" panose="020B0604020202020204" charset="0"/>
                <a:cs typeface="Franklin Gothic" panose="020B0604020202020204" charset="0"/>
                <a:sym typeface="Arial"/>
              </a:rPr>
              <a:t>Shared </a:t>
            </a:r>
            <a:r>
              <a:rPr lang="en-GB" sz="1050" kern="0" dirty="0">
                <a:solidFill>
                  <a:srgbClr val="000000"/>
                </a:solidFill>
                <a:latin typeface="Franklin Gothic" panose="020B0604020202020204" charset="0"/>
                <a:cs typeface="Franklin Gothic" panose="020B0604020202020204" charset="0"/>
                <a:sym typeface="Arial"/>
              </a:rPr>
              <a:t>approach</a:t>
            </a:r>
            <a:r>
              <a:rPr lang="fr-FR" sz="1050" kern="0" dirty="0">
                <a:solidFill>
                  <a:srgbClr val="000000"/>
                </a:solidFill>
                <a:latin typeface="Franklin Gothic" panose="020B0604020202020204" charset="0"/>
                <a:cs typeface="Franklin Gothic" panose="020B0604020202020204" charset="0"/>
                <a:sym typeface="Arial"/>
              </a:rPr>
              <a:t> to PTL to reduce variation in WL</a:t>
            </a:r>
          </a:p>
          <a:p>
            <a:pPr marL="128585" indent="-128585" defTabSz="685784">
              <a:buClr>
                <a:srgbClr val="000000"/>
              </a:buClr>
              <a:buFont typeface="Arial" panose="020B0604020202020204" pitchFamily="34" charset="0"/>
              <a:buChar char="•"/>
            </a:pPr>
            <a:r>
              <a:rPr lang="fr-FR" sz="1050" kern="0" dirty="0">
                <a:solidFill>
                  <a:srgbClr val="000000"/>
                </a:solidFill>
                <a:latin typeface="Franklin Gothic" panose="020B0604020202020204" charset="0"/>
                <a:cs typeface="Franklin Gothic" panose="020B0604020202020204" charset="0"/>
                <a:sym typeface="Arial"/>
              </a:rPr>
              <a:t>Focus on reducing 65 weeks and 52</a:t>
            </a:r>
          </a:p>
          <a:p>
            <a:pPr marL="128585" indent="-128585" defTabSz="685784">
              <a:buClr>
                <a:srgbClr val="000000"/>
              </a:buClr>
              <a:buFont typeface="Arial" panose="020B0604020202020204" pitchFamily="34" charset="0"/>
              <a:buChar char="•"/>
            </a:pPr>
            <a:r>
              <a:rPr lang="fr-FR" sz="1050" kern="0" dirty="0">
                <a:solidFill>
                  <a:srgbClr val="000000"/>
                </a:solidFill>
                <a:latin typeface="Franklin Gothic" panose="020B0604020202020204" charset="0"/>
                <a:cs typeface="Franklin Gothic" panose="020B0604020202020204" charset="0"/>
                <a:sym typeface="Arial"/>
              </a:rPr>
              <a:t>GIRFT pathways and top </a:t>
            </a:r>
            <a:r>
              <a:rPr lang="en-GB" sz="1050" kern="0" dirty="0">
                <a:solidFill>
                  <a:srgbClr val="000000"/>
                </a:solidFill>
                <a:latin typeface="Franklin Gothic" panose="020B0604020202020204" charset="0"/>
                <a:cs typeface="Franklin Gothic" panose="020B0604020202020204" charset="0"/>
                <a:sym typeface="Arial"/>
              </a:rPr>
              <a:t>decile</a:t>
            </a:r>
          </a:p>
          <a:p>
            <a:pPr marL="128585" indent="-128585" defTabSz="685784">
              <a:buClr>
                <a:srgbClr val="000000"/>
              </a:buClr>
              <a:buFont typeface="Arial" panose="020B0604020202020204" pitchFamily="34" charset="0"/>
              <a:buChar char="•"/>
            </a:pPr>
            <a:r>
              <a:rPr lang="en-GB" sz="1050" kern="0" dirty="0">
                <a:solidFill>
                  <a:srgbClr val="000000"/>
                </a:solidFill>
                <a:latin typeface="Franklin Gothic" panose="020B0604020202020204" charset="0"/>
                <a:cs typeface="Franklin Gothic" panose="020B0604020202020204" charset="0"/>
                <a:sym typeface="Arial"/>
              </a:rPr>
              <a:t>Local capacity as priority at peak times</a:t>
            </a:r>
          </a:p>
        </p:txBody>
      </p:sp>
      <p:pic>
        <p:nvPicPr>
          <p:cNvPr id="69" name="Picture 68">
            <a:extLst>
              <a:ext uri="{FF2B5EF4-FFF2-40B4-BE49-F238E27FC236}">
                <a16:creationId xmlns:a16="http://schemas.microsoft.com/office/drawing/2014/main" id="{5101A26C-446D-687D-BAEB-3CCA89F1A807}"/>
              </a:ext>
            </a:extLst>
          </p:cNvPr>
          <p:cNvPicPr>
            <a:picLocks noChangeAspect="1"/>
          </p:cNvPicPr>
          <p:nvPr/>
        </p:nvPicPr>
        <p:blipFill>
          <a:blip r:embed="rId3"/>
          <a:stretch>
            <a:fillRect/>
          </a:stretch>
        </p:blipFill>
        <p:spPr>
          <a:xfrm>
            <a:off x="3490393" y="1749011"/>
            <a:ext cx="602667" cy="601650"/>
          </a:xfrm>
          <a:prstGeom prst="rect">
            <a:avLst/>
          </a:prstGeom>
        </p:spPr>
      </p:pic>
      <p:pic>
        <p:nvPicPr>
          <p:cNvPr id="70" name="Picture 69">
            <a:extLst>
              <a:ext uri="{FF2B5EF4-FFF2-40B4-BE49-F238E27FC236}">
                <a16:creationId xmlns:a16="http://schemas.microsoft.com/office/drawing/2014/main" id="{62A76114-4E79-432E-5A30-4B0CF233ABAC}"/>
              </a:ext>
            </a:extLst>
          </p:cNvPr>
          <p:cNvPicPr>
            <a:picLocks noChangeAspect="1"/>
          </p:cNvPicPr>
          <p:nvPr/>
        </p:nvPicPr>
        <p:blipFill>
          <a:blip r:embed="rId4"/>
          <a:stretch>
            <a:fillRect/>
          </a:stretch>
        </p:blipFill>
        <p:spPr>
          <a:xfrm>
            <a:off x="5116128" y="2524179"/>
            <a:ext cx="494341" cy="494341"/>
          </a:xfrm>
          <a:prstGeom prst="rect">
            <a:avLst/>
          </a:prstGeom>
        </p:spPr>
      </p:pic>
      <p:pic>
        <p:nvPicPr>
          <p:cNvPr id="71" name="Picture 70">
            <a:extLst>
              <a:ext uri="{FF2B5EF4-FFF2-40B4-BE49-F238E27FC236}">
                <a16:creationId xmlns:a16="http://schemas.microsoft.com/office/drawing/2014/main" id="{1220CB86-4F18-9D17-509A-F8B68602FEB8}"/>
              </a:ext>
            </a:extLst>
          </p:cNvPr>
          <p:cNvPicPr>
            <a:picLocks noChangeAspect="1"/>
          </p:cNvPicPr>
          <p:nvPr/>
        </p:nvPicPr>
        <p:blipFill>
          <a:blip r:embed="rId5"/>
          <a:stretch>
            <a:fillRect/>
          </a:stretch>
        </p:blipFill>
        <p:spPr>
          <a:xfrm>
            <a:off x="4441665" y="1854838"/>
            <a:ext cx="473927" cy="473927"/>
          </a:xfrm>
          <a:prstGeom prst="rect">
            <a:avLst/>
          </a:prstGeom>
        </p:spPr>
      </p:pic>
      <p:sp>
        <p:nvSpPr>
          <p:cNvPr id="72" name="Freeform 138">
            <a:extLst>
              <a:ext uri="{FF2B5EF4-FFF2-40B4-BE49-F238E27FC236}">
                <a16:creationId xmlns:a16="http://schemas.microsoft.com/office/drawing/2014/main" id="{8A7A08AB-D4D3-D9A6-21DD-2EC4CCA2AE37}"/>
              </a:ext>
            </a:extLst>
          </p:cNvPr>
          <p:cNvSpPr/>
          <p:nvPr/>
        </p:nvSpPr>
        <p:spPr>
          <a:xfrm>
            <a:off x="5675227" y="2389383"/>
            <a:ext cx="482075" cy="269591"/>
          </a:xfrm>
          <a:custGeom>
            <a:avLst/>
            <a:gdLst>
              <a:gd name="connsiteX0" fmla="*/ 0 w 425450"/>
              <a:gd name="connsiteY0" fmla="*/ 142875 h 142875"/>
              <a:gd name="connsiteX1" fmla="*/ 168275 w 425450"/>
              <a:gd name="connsiteY1" fmla="*/ 0 h 142875"/>
              <a:gd name="connsiteX2" fmla="*/ 425450 w 425450"/>
              <a:gd name="connsiteY2" fmla="*/ 0 h 142875"/>
            </a:gdLst>
            <a:ahLst/>
            <a:cxnLst>
              <a:cxn ang="0">
                <a:pos x="connsiteX0" y="connsiteY0"/>
              </a:cxn>
              <a:cxn ang="0">
                <a:pos x="connsiteX1" y="connsiteY1"/>
              </a:cxn>
              <a:cxn ang="0">
                <a:pos x="connsiteX2" y="connsiteY2"/>
              </a:cxn>
            </a:cxnLst>
            <a:rect l="l" t="t" r="r" b="b"/>
            <a:pathLst>
              <a:path w="425450" h="142875">
                <a:moveTo>
                  <a:pt x="0" y="142875"/>
                </a:moveTo>
                <a:lnTo>
                  <a:pt x="168275" y="0"/>
                </a:lnTo>
                <a:lnTo>
                  <a:pt x="425450" y="0"/>
                </a:lnTo>
              </a:path>
            </a:pathLst>
          </a:custGeom>
          <a:noFill/>
          <a:ln w="9525" cap="flat" cmpd="sng" algn="ctr">
            <a:solidFill>
              <a:srgbClr val="000000">
                <a:lumMod val="25000"/>
                <a:lumOff val="75000"/>
              </a:srgbClr>
            </a:solidFill>
            <a:prstDash val="solid"/>
          </a:ln>
          <a:effectLst/>
        </p:spPr>
        <p:txBody>
          <a:bodyPr rtlCol="0" anchor="ctr"/>
          <a:lstStyle/>
          <a:p>
            <a:pPr algn="ctr" defTabSz="685784">
              <a:buClr>
                <a:srgbClr val="000000"/>
              </a:buClr>
              <a:defRPr/>
            </a:pPr>
            <a:endParaRPr lang="en-US" sz="2401" kern="0" dirty="0">
              <a:solidFill>
                <a:srgbClr val="000000"/>
              </a:solidFill>
              <a:latin typeface="Book Antiqua"/>
              <a:cs typeface="Arial"/>
              <a:sym typeface="Arial"/>
            </a:endParaRPr>
          </a:p>
        </p:txBody>
      </p:sp>
      <p:sp>
        <p:nvSpPr>
          <p:cNvPr id="73" name="Freeform 161">
            <a:extLst>
              <a:ext uri="{FF2B5EF4-FFF2-40B4-BE49-F238E27FC236}">
                <a16:creationId xmlns:a16="http://schemas.microsoft.com/office/drawing/2014/main" id="{62F5ED6D-2E8A-084A-76AE-E577DD34D3C7}"/>
              </a:ext>
            </a:extLst>
          </p:cNvPr>
          <p:cNvSpPr/>
          <p:nvPr/>
        </p:nvSpPr>
        <p:spPr>
          <a:xfrm flipH="1">
            <a:off x="2153549" y="2857076"/>
            <a:ext cx="894779" cy="136290"/>
          </a:xfrm>
          <a:custGeom>
            <a:avLst/>
            <a:gdLst>
              <a:gd name="connsiteX0" fmla="*/ 0 w 425450"/>
              <a:gd name="connsiteY0" fmla="*/ 142875 h 142875"/>
              <a:gd name="connsiteX1" fmla="*/ 168275 w 425450"/>
              <a:gd name="connsiteY1" fmla="*/ 0 h 142875"/>
              <a:gd name="connsiteX2" fmla="*/ 425450 w 425450"/>
              <a:gd name="connsiteY2" fmla="*/ 0 h 142875"/>
            </a:gdLst>
            <a:ahLst/>
            <a:cxnLst>
              <a:cxn ang="0">
                <a:pos x="connsiteX0" y="connsiteY0"/>
              </a:cxn>
              <a:cxn ang="0">
                <a:pos x="connsiteX1" y="connsiteY1"/>
              </a:cxn>
              <a:cxn ang="0">
                <a:pos x="connsiteX2" y="connsiteY2"/>
              </a:cxn>
            </a:cxnLst>
            <a:rect l="l" t="t" r="r" b="b"/>
            <a:pathLst>
              <a:path w="425450" h="142875">
                <a:moveTo>
                  <a:pt x="0" y="142875"/>
                </a:moveTo>
                <a:lnTo>
                  <a:pt x="168275" y="0"/>
                </a:lnTo>
                <a:lnTo>
                  <a:pt x="425450" y="0"/>
                </a:lnTo>
              </a:path>
            </a:pathLst>
          </a:custGeom>
          <a:noFill/>
          <a:ln w="9525" cap="flat" cmpd="sng" algn="ctr">
            <a:solidFill>
              <a:srgbClr val="000000">
                <a:lumMod val="25000"/>
                <a:lumOff val="75000"/>
              </a:srgbClr>
            </a:solidFill>
            <a:prstDash val="solid"/>
          </a:ln>
          <a:effectLst/>
        </p:spPr>
        <p:txBody>
          <a:bodyPr rtlCol="0" anchor="ctr"/>
          <a:lstStyle/>
          <a:p>
            <a:pPr algn="ctr" defTabSz="685784">
              <a:buClr>
                <a:srgbClr val="000000"/>
              </a:buClr>
              <a:defRPr/>
            </a:pPr>
            <a:endParaRPr lang="en-US" sz="2401" kern="0" dirty="0">
              <a:solidFill>
                <a:srgbClr val="000000"/>
              </a:solidFill>
              <a:latin typeface="Book Antiqua"/>
              <a:cs typeface="Arial"/>
              <a:sym typeface="Arial"/>
            </a:endParaRPr>
          </a:p>
        </p:txBody>
      </p:sp>
      <p:pic>
        <p:nvPicPr>
          <p:cNvPr id="74" name="Picture 73">
            <a:extLst>
              <a:ext uri="{FF2B5EF4-FFF2-40B4-BE49-F238E27FC236}">
                <a16:creationId xmlns:a16="http://schemas.microsoft.com/office/drawing/2014/main" id="{1F720097-2D50-285B-3676-F17934F0136D}"/>
              </a:ext>
            </a:extLst>
          </p:cNvPr>
          <p:cNvPicPr>
            <a:picLocks noChangeAspect="1"/>
          </p:cNvPicPr>
          <p:nvPr/>
        </p:nvPicPr>
        <p:blipFill>
          <a:blip r:embed="rId6"/>
          <a:stretch>
            <a:fillRect/>
          </a:stretch>
        </p:blipFill>
        <p:spPr>
          <a:xfrm>
            <a:off x="3643554" y="3522032"/>
            <a:ext cx="352897" cy="352013"/>
          </a:xfrm>
          <a:prstGeom prst="rect">
            <a:avLst/>
          </a:prstGeom>
        </p:spPr>
      </p:pic>
      <p:pic>
        <p:nvPicPr>
          <p:cNvPr id="75" name="Picture 74" descr="A close up of a logo&#10;&#10;Description generated with very high confidence">
            <a:extLst>
              <a:ext uri="{FF2B5EF4-FFF2-40B4-BE49-F238E27FC236}">
                <a16:creationId xmlns:a16="http://schemas.microsoft.com/office/drawing/2014/main" id="{5C54EFAD-AF41-61C6-D671-E95FF376BE22}"/>
              </a:ext>
            </a:extLst>
          </p:cNvPr>
          <p:cNvPicPr>
            <a:picLocks noChangeAspect="1"/>
          </p:cNvPicPr>
          <p:nvPr/>
        </p:nvPicPr>
        <p:blipFill>
          <a:blip r:embed="rId7"/>
          <a:stretch>
            <a:fillRect/>
          </a:stretch>
        </p:blipFill>
        <p:spPr>
          <a:xfrm>
            <a:off x="2994200" y="2577348"/>
            <a:ext cx="573624" cy="574595"/>
          </a:xfrm>
          <a:prstGeom prst="rect">
            <a:avLst/>
          </a:prstGeom>
        </p:spPr>
      </p:pic>
      <p:pic>
        <p:nvPicPr>
          <p:cNvPr id="76" name="Google Shape;23;p4">
            <a:extLst>
              <a:ext uri="{FF2B5EF4-FFF2-40B4-BE49-F238E27FC236}">
                <a16:creationId xmlns:a16="http://schemas.microsoft.com/office/drawing/2014/main" id="{B78FBF71-BEE1-097B-46B6-84733360D981}"/>
              </a:ext>
            </a:extLst>
          </p:cNvPr>
          <p:cNvPicPr preferRelativeResize="0"/>
          <p:nvPr/>
        </p:nvPicPr>
        <p:blipFill>
          <a:blip r:embed="rId8">
            <a:alphaModFix/>
          </a:blip>
          <a:stretch>
            <a:fillRect/>
          </a:stretch>
        </p:blipFill>
        <p:spPr>
          <a:xfrm>
            <a:off x="3933759" y="2775850"/>
            <a:ext cx="824783" cy="311513"/>
          </a:xfrm>
          <a:prstGeom prst="rect">
            <a:avLst/>
          </a:prstGeom>
          <a:noFill/>
          <a:ln>
            <a:noFill/>
          </a:ln>
        </p:spPr>
      </p:pic>
    </p:spTree>
    <p:extLst>
      <p:ext uri="{BB962C8B-B14F-4D97-AF65-F5344CB8AC3E}">
        <p14:creationId xmlns:p14="http://schemas.microsoft.com/office/powerpoint/2010/main" val="3282801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B8B1C05F-FC66-45A9-9A09-13F968BCC11C}"/>
              </a:ext>
            </a:extLst>
          </p:cNvPr>
          <p:cNvPicPr>
            <a:picLocks noChangeAspect="1"/>
          </p:cNvPicPr>
          <p:nvPr/>
        </p:nvPicPr>
        <p:blipFill>
          <a:blip r:embed="rId3"/>
          <a:stretch>
            <a:fillRect/>
          </a:stretch>
        </p:blipFill>
        <p:spPr>
          <a:xfrm>
            <a:off x="6135461" y="-4484"/>
            <a:ext cx="3008311" cy="1519197"/>
          </a:xfrm>
          <a:custGeom>
            <a:avLst/>
            <a:gdLst/>
            <a:ahLst/>
            <a:cxnLst/>
            <a:rect l="l" t="t" r="r" b="b"/>
            <a:pathLst>
              <a:path w="4141760" h="4377846">
                <a:moveTo>
                  <a:pt x="0" y="0"/>
                </a:moveTo>
                <a:lnTo>
                  <a:pt x="4141760" y="0"/>
                </a:lnTo>
                <a:lnTo>
                  <a:pt x="4141760" y="4377846"/>
                </a:lnTo>
                <a:lnTo>
                  <a:pt x="0" y="4377846"/>
                </a:lnTo>
                <a:close/>
              </a:path>
            </a:pathLst>
          </a:custGeom>
        </p:spPr>
      </p:pic>
      <p:pic>
        <p:nvPicPr>
          <p:cNvPr id="3" name="Picture 2" descr="Shape, arrow&#10;&#10;Description automatically generated">
            <a:extLst>
              <a:ext uri="{FF2B5EF4-FFF2-40B4-BE49-F238E27FC236}">
                <a16:creationId xmlns:a16="http://schemas.microsoft.com/office/drawing/2014/main" id="{CD4F1FE4-89D2-4C88-B9FC-B41C42F036C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0800000">
            <a:off x="7519358" y="1771154"/>
            <a:ext cx="1624414" cy="3169589"/>
          </a:xfrm>
          <a:prstGeom prst="rect">
            <a:avLst/>
          </a:prstGeom>
        </p:spPr>
      </p:pic>
      <p:sp>
        <p:nvSpPr>
          <p:cNvPr id="7" name="Title 1">
            <a:extLst>
              <a:ext uri="{FF2B5EF4-FFF2-40B4-BE49-F238E27FC236}">
                <a16:creationId xmlns:a16="http://schemas.microsoft.com/office/drawing/2014/main" id="{9F2F6E4C-666F-4414-8E97-C5495C46064B}"/>
              </a:ext>
            </a:extLst>
          </p:cNvPr>
          <p:cNvSpPr>
            <a:spLocks noGrp="1"/>
          </p:cNvSpPr>
          <p:nvPr>
            <p:ph type="title"/>
          </p:nvPr>
        </p:nvSpPr>
        <p:spPr>
          <a:xfrm>
            <a:off x="248747" y="1925720"/>
            <a:ext cx="6307206" cy="994172"/>
          </a:xfrm>
        </p:spPr>
        <p:txBody>
          <a:bodyPr>
            <a:normAutofit fontScale="90000"/>
          </a:bodyPr>
          <a:lstStyle/>
          <a:p>
            <a:r>
              <a:rPr lang="en-GB" sz="3300" dirty="0">
                <a:ea typeface="+mj-lt"/>
                <a:cs typeface="Arial"/>
              </a:rPr>
              <a:t>What have we achieved together?</a:t>
            </a:r>
            <a:endParaRPr lang="en-US" dirty="0"/>
          </a:p>
        </p:txBody>
      </p:sp>
      <p:grpSp>
        <p:nvGrpSpPr>
          <p:cNvPr id="49" name="Group 48">
            <a:extLst>
              <a:ext uri="{FF2B5EF4-FFF2-40B4-BE49-F238E27FC236}">
                <a16:creationId xmlns:a16="http://schemas.microsoft.com/office/drawing/2014/main" id="{199F1DBD-FD38-0BD8-C6B9-5BBDE2BCE602}"/>
              </a:ext>
            </a:extLst>
          </p:cNvPr>
          <p:cNvGrpSpPr/>
          <p:nvPr/>
        </p:nvGrpSpPr>
        <p:grpSpPr>
          <a:xfrm>
            <a:off x="6040324" y="1701499"/>
            <a:ext cx="2719904" cy="2582169"/>
            <a:chOff x="4658085" y="2358350"/>
            <a:chExt cx="2875830" cy="2730199"/>
          </a:xfrm>
        </p:grpSpPr>
        <p:grpSp>
          <p:nvGrpSpPr>
            <p:cNvPr id="50" name="Group 49">
              <a:extLst>
                <a:ext uri="{FF2B5EF4-FFF2-40B4-BE49-F238E27FC236}">
                  <a16:creationId xmlns:a16="http://schemas.microsoft.com/office/drawing/2014/main" id="{907C5FCF-1B7B-9517-47EC-DCEE93349BD8}"/>
                </a:ext>
              </a:extLst>
            </p:cNvPr>
            <p:cNvGrpSpPr/>
            <p:nvPr/>
          </p:nvGrpSpPr>
          <p:grpSpPr>
            <a:xfrm>
              <a:off x="4658085" y="2358350"/>
              <a:ext cx="2875830" cy="2730199"/>
              <a:chOff x="4658085" y="1456918"/>
              <a:chExt cx="2875830" cy="2730199"/>
            </a:xfrm>
          </p:grpSpPr>
          <p:sp>
            <p:nvSpPr>
              <p:cNvPr id="83" name="Freeform: Shape 82">
                <a:extLst>
                  <a:ext uri="{FF2B5EF4-FFF2-40B4-BE49-F238E27FC236}">
                    <a16:creationId xmlns:a16="http://schemas.microsoft.com/office/drawing/2014/main" id="{04D87851-981C-6B00-0241-8D2EA000874E}"/>
                  </a:ext>
                </a:extLst>
              </p:cNvPr>
              <p:cNvSpPr>
                <a:spLocks/>
              </p:cNvSpPr>
              <p:nvPr/>
            </p:nvSpPr>
            <p:spPr bwMode="auto">
              <a:xfrm rot="19800000" flipV="1">
                <a:off x="6169682" y="2101199"/>
                <a:ext cx="774029" cy="868276"/>
              </a:xfrm>
              <a:custGeom>
                <a:avLst/>
                <a:gdLst>
                  <a:gd name="connsiteX0" fmla="*/ 668666 w 988820"/>
                  <a:gd name="connsiteY0" fmla="*/ 1089280 h 1109220"/>
                  <a:gd name="connsiteX1" fmla="*/ 601864 w 988820"/>
                  <a:gd name="connsiteY1" fmla="*/ 1109220 h 1109220"/>
                  <a:gd name="connsiteX2" fmla="*/ 131044 w 988820"/>
                  <a:gd name="connsiteY2" fmla="*/ 1109220 h 1109220"/>
                  <a:gd name="connsiteX3" fmla="*/ 24579 w 988820"/>
                  <a:gd name="connsiteY3" fmla="*/ 1109220 h 1109220"/>
                  <a:gd name="connsiteX4" fmla="*/ 57936 w 988820"/>
                  <a:gd name="connsiteY4" fmla="*/ 1051507 h 1109220"/>
                  <a:gd name="connsiteX5" fmla="*/ 293346 w 988820"/>
                  <a:gd name="connsiteY5" fmla="*/ 644207 h 1109220"/>
                  <a:gd name="connsiteX6" fmla="*/ 293346 w 988820"/>
                  <a:gd name="connsiteY6" fmla="*/ 508266 h 1109220"/>
                  <a:gd name="connsiteX7" fmla="*/ 0 w 988820"/>
                  <a:gd name="connsiteY7" fmla="*/ 0 h 1109220"/>
                  <a:gd name="connsiteX8" fmla="*/ 60279 w 988820"/>
                  <a:gd name="connsiteY8" fmla="*/ 0 h 1109220"/>
                  <a:gd name="connsiteX9" fmla="*/ 577691 w 988820"/>
                  <a:gd name="connsiteY9" fmla="*/ 0 h 1109220"/>
                  <a:gd name="connsiteX10" fmla="*/ 695678 w 988820"/>
                  <a:gd name="connsiteY10" fmla="*/ 67970 h 1109220"/>
                  <a:gd name="connsiteX11" fmla="*/ 988820 w 988820"/>
                  <a:gd name="connsiteY11" fmla="*/ 575886 h 1109220"/>
                  <a:gd name="connsiteX12" fmla="*/ 978557 w 988820"/>
                  <a:gd name="connsiteY12" fmla="*/ 593643 h 1109220"/>
                  <a:gd name="connsiteX13" fmla="*/ 719851 w 988820"/>
                  <a:gd name="connsiteY13" fmla="*/ 1041249 h 1109220"/>
                  <a:gd name="connsiteX14" fmla="*/ 668666 w 988820"/>
                  <a:gd name="connsiteY14" fmla="*/ 1089280 h 1109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8820" h="1109220">
                    <a:moveTo>
                      <a:pt x="668666" y="1089280"/>
                    </a:moveTo>
                    <a:cubicBezTo>
                      <a:pt x="647324" y="1101590"/>
                      <a:pt x="623379" y="1109220"/>
                      <a:pt x="601864" y="1109220"/>
                    </a:cubicBezTo>
                    <a:cubicBezTo>
                      <a:pt x="601864" y="1109220"/>
                      <a:pt x="601864" y="1109220"/>
                      <a:pt x="131044" y="1109220"/>
                    </a:cubicBezTo>
                    <a:lnTo>
                      <a:pt x="24579" y="1109220"/>
                    </a:lnTo>
                    <a:lnTo>
                      <a:pt x="57936" y="1051507"/>
                    </a:lnTo>
                    <a:cubicBezTo>
                      <a:pt x="293346" y="644207"/>
                      <a:pt x="293346" y="644207"/>
                      <a:pt x="293346" y="644207"/>
                    </a:cubicBezTo>
                    <a:cubicBezTo>
                      <a:pt x="315555" y="606754"/>
                      <a:pt x="315555" y="545720"/>
                      <a:pt x="293346" y="508266"/>
                    </a:cubicBezTo>
                    <a:lnTo>
                      <a:pt x="0" y="0"/>
                    </a:lnTo>
                    <a:lnTo>
                      <a:pt x="60279" y="0"/>
                    </a:lnTo>
                    <a:cubicBezTo>
                      <a:pt x="198420" y="0"/>
                      <a:pt x="368438" y="0"/>
                      <a:pt x="577691" y="0"/>
                    </a:cubicBezTo>
                    <a:cubicBezTo>
                      <a:pt x="620721" y="0"/>
                      <a:pt x="673469" y="30517"/>
                      <a:pt x="695678" y="67970"/>
                    </a:cubicBezTo>
                    <a:lnTo>
                      <a:pt x="988820" y="575886"/>
                    </a:lnTo>
                    <a:lnTo>
                      <a:pt x="978557" y="593643"/>
                    </a:lnTo>
                    <a:cubicBezTo>
                      <a:pt x="909487" y="713146"/>
                      <a:pt x="824478" y="860227"/>
                      <a:pt x="719851" y="1041249"/>
                    </a:cubicBezTo>
                    <a:cubicBezTo>
                      <a:pt x="708746" y="1059976"/>
                      <a:pt x="690007" y="1076968"/>
                      <a:pt x="668666" y="1089280"/>
                    </a:cubicBezTo>
                    <a:close/>
                  </a:path>
                </a:pathLst>
              </a:custGeom>
              <a:gradFill flip="none" rotWithShape="1">
                <a:gsLst>
                  <a:gs pos="0">
                    <a:srgbClr val="5C2684"/>
                  </a:gs>
                  <a:gs pos="100000">
                    <a:srgbClr val="00A7B5"/>
                  </a:gs>
                </a:gsLst>
                <a:lin ang="16200000" scaled="1"/>
                <a:tileRect/>
              </a:gra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84" name="Freeform: Shape 83">
                <a:extLst>
                  <a:ext uri="{FF2B5EF4-FFF2-40B4-BE49-F238E27FC236}">
                    <a16:creationId xmlns:a16="http://schemas.microsoft.com/office/drawing/2014/main" id="{66022733-CFC3-25B3-B12B-2B4D6A7D8FC2}"/>
                  </a:ext>
                </a:extLst>
              </p:cNvPr>
              <p:cNvSpPr>
                <a:spLocks/>
              </p:cNvSpPr>
              <p:nvPr/>
            </p:nvSpPr>
            <p:spPr bwMode="auto">
              <a:xfrm rot="19800000" flipV="1">
                <a:off x="5105464" y="2143662"/>
                <a:ext cx="982827" cy="895186"/>
              </a:xfrm>
              <a:custGeom>
                <a:avLst/>
                <a:gdLst>
                  <a:gd name="connsiteX0" fmla="*/ 915130 w 1255558"/>
                  <a:gd name="connsiteY0" fmla="*/ 1123657 h 1143597"/>
                  <a:gd name="connsiteX1" fmla="*/ 848329 w 1255558"/>
                  <a:gd name="connsiteY1" fmla="*/ 1143597 h 1143597"/>
                  <a:gd name="connsiteX2" fmla="*/ 377509 w 1255558"/>
                  <a:gd name="connsiteY2" fmla="*/ 1143597 h 1143597"/>
                  <a:gd name="connsiteX3" fmla="*/ 309622 w 1255558"/>
                  <a:gd name="connsiteY3" fmla="*/ 1143597 h 1143597"/>
                  <a:gd name="connsiteX4" fmla="*/ 275363 w 1255558"/>
                  <a:gd name="connsiteY4" fmla="*/ 1084323 h 1143597"/>
                  <a:gd name="connsiteX5" fmla="*/ 16658 w 1255558"/>
                  <a:gd name="connsiteY5" fmla="*/ 636717 h 1143597"/>
                  <a:gd name="connsiteX6" fmla="*/ 16658 w 1255558"/>
                  <a:gd name="connsiteY6" fmla="*/ 500776 h 1143597"/>
                  <a:gd name="connsiteX7" fmla="*/ 252067 w 1255558"/>
                  <a:gd name="connsiteY7" fmla="*/ 92891 h 1143597"/>
                  <a:gd name="connsiteX8" fmla="*/ 305679 w 1255558"/>
                  <a:gd name="connsiteY8" fmla="*/ 0 h 1143597"/>
                  <a:gd name="connsiteX9" fmla="*/ 363429 w 1255558"/>
                  <a:gd name="connsiteY9" fmla="*/ 99918 h 1143597"/>
                  <a:gd name="connsiteX10" fmla="*/ 598839 w 1255558"/>
                  <a:gd name="connsiteY10" fmla="*/ 507218 h 1143597"/>
                  <a:gd name="connsiteX11" fmla="*/ 716826 w 1255558"/>
                  <a:gd name="connsiteY11" fmla="*/ 575187 h 1143597"/>
                  <a:gd name="connsiteX12" fmla="*/ 1234237 w 1255558"/>
                  <a:gd name="connsiteY12" fmla="*/ 575188 h 1143597"/>
                  <a:gd name="connsiteX13" fmla="*/ 1255558 w 1255558"/>
                  <a:gd name="connsiteY13" fmla="*/ 575188 h 1143597"/>
                  <a:gd name="connsiteX14" fmla="*/ 1225022 w 1255558"/>
                  <a:gd name="connsiteY14" fmla="*/ 628021 h 1143597"/>
                  <a:gd name="connsiteX15" fmla="*/ 966316 w 1255558"/>
                  <a:gd name="connsiteY15" fmla="*/ 1075627 h 1143597"/>
                  <a:gd name="connsiteX16" fmla="*/ 915130 w 1255558"/>
                  <a:gd name="connsiteY16" fmla="*/ 1123657 h 114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5558" h="1143597">
                    <a:moveTo>
                      <a:pt x="915130" y="1123657"/>
                    </a:moveTo>
                    <a:cubicBezTo>
                      <a:pt x="893789" y="1135968"/>
                      <a:pt x="869844" y="1143597"/>
                      <a:pt x="848329" y="1143597"/>
                    </a:cubicBezTo>
                    <a:cubicBezTo>
                      <a:pt x="848329" y="1143597"/>
                      <a:pt x="848329" y="1143597"/>
                      <a:pt x="377509" y="1143597"/>
                    </a:cubicBezTo>
                    <a:lnTo>
                      <a:pt x="309622" y="1143597"/>
                    </a:lnTo>
                    <a:lnTo>
                      <a:pt x="275363" y="1084323"/>
                    </a:lnTo>
                    <a:cubicBezTo>
                      <a:pt x="206293" y="964819"/>
                      <a:pt x="121284" y="817739"/>
                      <a:pt x="16658" y="636717"/>
                    </a:cubicBezTo>
                    <a:cubicBezTo>
                      <a:pt x="-5552" y="599264"/>
                      <a:pt x="-5553" y="538229"/>
                      <a:pt x="16658" y="500776"/>
                    </a:cubicBezTo>
                    <a:cubicBezTo>
                      <a:pt x="16658" y="500776"/>
                      <a:pt x="16658" y="500776"/>
                      <a:pt x="252067" y="92891"/>
                    </a:cubicBezTo>
                    <a:lnTo>
                      <a:pt x="305679" y="0"/>
                    </a:lnTo>
                    <a:lnTo>
                      <a:pt x="363429" y="99918"/>
                    </a:lnTo>
                    <a:cubicBezTo>
                      <a:pt x="598839" y="507218"/>
                      <a:pt x="598839" y="507218"/>
                      <a:pt x="598839" y="507218"/>
                    </a:cubicBezTo>
                    <a:cubicBezTo>
                      <a:pt x="619660" y="544670"/>
                      <a:pt x="673795" y="575188"/>
                      <a:pt x="716826" y="575187"/>
                    </a:cubicBezTo>
                    <a:cubicBezTo>
                      <a:pt x="926079" y="575187"/>
                      <a:pt x="1096097" y="575187"/>
                      <a:pt x="1234237" y="575188"/>
                    </a:cubicBezTo>
                    <a:lnTo>
                      <a:pt x="1255558" y="575188"/>
                    </a:lnTo>
                    <a:lnTo>
                      <a:pt x="1225022" y="628021"/>
                    </a:lnTo>
                    <a:cubicBezTo>
                      <a:pt x="1155952" y="747524"/>
                      <a:pt x="1070942" y="894604"/>
                      <a:pt x="966316" y="1075627"/>
                    </a:cubicBezTo>
                    <a:cubicBezTo>
                      <a:pt x="955211" y="1094353"/>
                      <a:pt x="936472" y="1111346"/>
                      <a:pt x="915130" y="1123657"/>
                    </a:cubicBezTo>
                    <a:close/>
                  </a:path>
                </a:pathLst>
              </a:custGeom>
              <a:gradFill flip="none" rotWithShape="1">
                <a:gsLst>
                  <a:gs pos="0">
                    <a:srgbClr val="5C2684"/>
                  </a:gs>
                  <a:gs pos="100000">
                    <a:srgbClr val="7DB956"/>
                  </a:gs>
                </a:gsLst>
                <a:lin ang="10800000" scaled="1"/>
                <a:tileRect/>
              </a:gra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85" name="Freeform: Shape 84">
                <a:extLst>
                  <a:ext uri="{FF2B5EF4-FFF2-40B4-BE49-F238E27FC236}">
                    <a16:creationId xmlns:a16="http://schemas.microsoft.com/office/drawing/2014/main" id="{6C084FB0-2CCD-BFC3-7E64-5F2A2DDC6569}"/>
                  </a:ext>
                </a:extLst>
              </p:cNvPr>
              <p:cNvSpPr>
                <a:spLocks/>
              </p:cNvSpPr>
              <p:nvPr/>
            </p:nvSpPr>
            <p:spPr bwMode="auto">
              <a:xfrm rot="19800000" flipV="1">
                <a:off x="5555753" y="2923348"/>
                <a:ext cx="944664" cy="830197"/>
              </a:xfrm>
              <a:custGeom>
                <a:avLst/>
                <a:gdLst>
                  <a:gd name="connsiteX0" fmla="*/ 1206806 w 1206806"/>
                  <a:gd name="connsiteY0" fmla="*/ 526542 h 1060574"/>
                  <a:gd name="connsiteX1" fmla="*/ 1139299 w 1206806"/>
                  <a:gd name="connsiteY1" fmla="*/ 526542 h 1060574"/>
                  <a:gd name="connsiteX2" fmla="*/ 668479 w 1206806"/>
                  <a:gd name="connsiteY2" fmla="*/ 526542 h 1060574"/>
                  <a:gd name="connsiteX3" fmla="*/ 550493 w 1206806"/>
                  <a:gd name="connsiteY3" fmla="*/ 594511 h 1060574"/>
                  <a:gd name="connsiteX4" fmla="*/ 291787 w 1206806"/>
                  <a:gd name="connsiteY4" fmla="*/ 1042760 h 1060574"/>
                  <a:gd name="connsiteX5" fmla="*/ 281506 w 1206806"/>
                  <a:gd name="connsiteY5" fmla="*/ 1060574 h 1060574"/>
                  <a:gd name="connsiteX6" fmla="*/ 275363 w 1206806"/>
                  <a:gd name="connsiteY6" fmla="*/ 1049946 h 1060574"/>
                  <a:gd name="connsiteX7" fmla="*/ 16658 w 1206806"/>
                  <a:gd name="connsiteY7" fmla="*/ 602340 h 1060574"/>
                  <a:gd name="connsiteX8" fmla="*/ 16658 w 1206806"/>
                  <a:gd name="connsiteY8" fmla="*/ 466399 h 1060574"/>
                  <a:gd name="connsiteX9" fmla="*/ 252067 w 1206806"/>
                  <a:gd name="connsiteY9" fmla="*/ 58514 h 1060574"/>
                  <a:gd name="connsiteX10" fmla="*/ 285838 w 1206806"/>
                  <a:gd name="connsiteY10" fmla="*/ 0 h 1060574"/>
                  <a:gd name="connsiteX11" fmla="*/ 306744 w 1206806"/>
                  <a:gd name="connsiteY11" fmla="*/ 0 h 1060574"/>
                  <a:gd name="connsiteX12" fmla="*/ 824156 w 1206806"/>
                  <a:gd name="connsiteY12" fmla="*/ 0 h 1060574"/>
                  <a:gd name="connsiteX13" fmla="*/ 942143 w 1206806"/>
                  <a:gd name="connsiteY13" fmla="*/ 67970 h 1060574"/>
                  <a:gd name="connsiteX14" fmla="*/ 1206806 w 1206806"/>
                  <a:gd name="connsiteY14" fmla="*/ 526542 h 106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06" h="1060574">
                    <a:moveTo>
                      <a:pt x="1206806" y="526542"/>
                    </a:moveTo>
                    <a:lnTo>
                      <a:pt x="1139299" y="526542"/>
                    </a:lnTo>
                    <a:cubicBezTo>
                      <a:pt x="668479" y="526542"/>
                      <a:pt x="668479" y="526542"/>
                      <a:pt x="668479" y="526542"/>
                    </a:cubicBezTo>
                    <a:cubicBezTo>
                      <a:pt x="625449" y="526542"/>
                      <a:pt x="571314" y="557059"/>
                      <a:pt x="550493" y="594511"/>
                    </a:cubicBezTo>
                    <a:cubicBezTo>
                      <a:pt x="445866" y="775794"/>
                      <a:pt x="360857" y="923086"/>
                      <a:pt x="291787" y="1042760"/>
                    </a:cubicBezTo>
                    <a:lnTo>
                      <a:pt x="281506" y="1060574"/>
                    </a:lnTo>
                    <a:lnTo>
                      <a:pt x="275363" y="1049946"/>
                    </a:lnTo>
                    <a:cubicBezTo>
                      <a:pt x="206293" y="930442"/>
                      <a:pt x="121284" y="783362"/>
                      <a:pt x="16658" y="602340"/>
                    </a:cubicBezTo>
                    <a:cubicBezTo>
                      <a:pt x="-5552" y="564887"/>
                      <a:pt x="-5553" y="503852"/>
                      <a:pt x="16658" y="466399"/>
                    </a:cubicBezTo>
                    <a:cubicBezTo>
                      <a:pt x="16658" y="466399"/>
                      <a:pt x="16658" y="466399"/>
                      <a:pt x="252067" y="58514"/>
                    </a:cubicBezTo>
                    <a:lnTo>
                      <a:pt x="285838" y="0"/>
                    </a:lnTo>
                    <a:lnTo>
                      <a:pt x="306744" y="0"/>
                    </a:lnTo>
                    <a:cubicBezTo>
                      <a:pt x="444884" y="0"/>
                      <a:pt x="614903" y="0"/>
                      <a:pt x="824156" y="0"/>
                    </a:cubicBezTo>
                    <a:cubicBezTo>
                      <a:pt x="867186" y="0"/>
                      <a:pt x="919933" y="30517"/>
                      <a:pt x="942143" y="67970"/>
                    </a:cubicBezTo>
                    <a:lnTo>
                      <a:pt x="1206806" y="526542"/>
                    </a:lnTo>
                    <a:close/>
                  </a:path>
                </a:pathLst>
              </a:custGeom>
              <a:gradFill flip="none" rotWithShape="1">
                <a:gsLst>
                  <a:gs pos="0">
                    <a:srgbClr val="7DB956"/>
                  </a:gs>
                  <a:gs pos="100000">
                    <a:srgbClr val="00A7B5"/>
                  </a:gs>
                </a:gsLst>
                <a:lin ang="0" scaled="1"/>
                <a:tileRect/>
              </a:gra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86" name="Freeform: Shape 85">
                <a:extLst>
                  <a:ext uri="{FF2B5EF4-FFF2-40B4-BE49-F238E27FC236}">
                    <a16:creationId xmlns:a16="http://schemas.microsoft.com/office/drawing/2014/main" id="{C327CB03-F913-CB04-78A8-12C619413DE3}"/>
                  </a:ext>
                </a:extLst>
              </p:cNvPr>
              <p:cNvSpPr>
                <a:spLocks/>
              </p:cNvSpPr>
              <p:nvPr/>
            </p:nvSpPr>
            <p:spPr bwMode="auto">
              <a:xfrm rot="19800000" flipV="1">
                <a:off x="5155039" y="1456918"/>
                <a:ext cx="1715620" cy="1274591"/>
              </a:xfrm>
              <a:custGeom>
                <a:avLst/>
                <a:gdLst>
                  <a:gd name="connsiteX0" fmla="*/ 1565850 w 2191700"/>
                  <a:gd name="connsiteY0" fmla="*/ 1608345 h 1628285"/>
                  <a:gd name="connsiteX1" fmla="*/ 1499048 w 2191700"/>
                  <a:gd name="connsiteY1" fmla="*/ 1628285 h 1628285"/>
                  <a:gd name="connsiteX2" fmla="*/ 383031 w 2191700"/>
                  <a:gd name="connsiteY2" fmla="*/ 1628284 h 1628285"/>
                  <a:gd name="connsiteX3" fmla="*/ 265044 w 2191700"/>
                  <a:gd name="connsiteY3" fmla="*/ 1560315 h 1628285"/>
                  <a:gd name="connsiteX4" fmla="*/ 29634 w 2191700"/>
                  <a:gd name="connsiteY4" fmla="*/ 1153015 h 1628285"/>
                  <a:gd name="connsiteX5" fmla="*/ 0 w 2191700"/>
                  <a:gd name="connsiteY5" fmla="*/ 1101743 h 1628285"/>
                  <a:gd name="connsiteX6" fmla="*/ 67887 w 2191700"/>
                  <a:gd name="connsiteY6" fmla="*/ 1101743 h 1628285"/>
                  <a:gd name="connsiteX7" fmla="*/ 538707 w 2191700"/>
                  <a:gd name="connsiteY7" fmla="*/ 1101743 h 1628285"/>
                  <a:gd name="connsiteX8" fmla="*/ 656694 w 2191700"/>
                  <a:gd name="connsiteY8" fmla="*/ 1033773 h 1628285"/>
                  <a:gd name="connsiteX9" fmla="*/ 915400 w 2191700"/>
                  <a:gd name="connsiteY9" fmla="*/ 586167 h 1628285"/>
                  <a:gd name="connsiteX10" fmla="*/ 945936 w 2191700"/>
                  <a:gd name="connsiteY10" fmla="*/ 533334 h 1628285"/>
                  <a:gd name="connsiteX11" fmla="*/ 1052401 w 2191700"/>
                  <a:gd name="connsiteY11" fmla="*/ 533334 h 1628285"/>
                  <a:gd name="connsiteX12" fmla="*/ 1523221 w 2191700"/>
                  <a:gd name="connsiteY12" fmla="*/ 533334 h 1628285"/>
                  <a:gd name="connsiteX13" fmla="*/ 1641208 w 2191700"/>
                  <a:gd name="connsiteY13" fmla="*/ 465363 h 1628285"/>
                  <a:gd name="connsiteX14" fmla="*/ 1899914 w 2191700"/>
                  <a:gd name="connsiteY14" fmla="*/ 17757 h 1628285"/>
                  <a:gd name="connsiteX15" fmla="*/ 1910177 w 2191700"/>
                  <a:gd name="connsiteY15" fmla="*/ 0 h 1628285"/>
                  <a:gd name="connsiteX16" fmla="*/ 2175044 w 2191700"/>
                  <a:gd name="connsiteY16" fmla="*/ 458922 h 1628285"/>
                  <a:gd name="connsiteX17" fmla="*/ 2175044 w 2191700"/>
                  <a:gd name="connsiteY17" fmla="*/ 594863 h 1628285"/>
                  <a:gd name="connsiteX18" fmla="*/ 1617035 w 2191700"/>
                  <a:gd name="connsiteY18" fmla="*/ 1560314 h 1628285"/>
                  <a:gd name="connsiteX19" fmla="*/ 1565850 w 2191700"/>
                  <a:gd name="connsiteY19" fmla="*/ 1608345 h 162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91700" h="1628285">
                    <a:moveTo>
                      <a:pt x="1565850" y="1608345"/>
                    </a:moveTo>
                    <a:cubicBezTo>
                      <a:pt x="1544508" y="1620655"/>
                      <a:pt x="1520563" y="1628285"/>
                      <a:pt x="1499048" y="1628285"/>
                    </a:cubicBezTo>
                    <a:cubicBezTo>
                      <a:pt x="1499048" y="1628285"/>
                      <a:pt x="1499048" y="1628285"/>
                      <a:pt x="383031" y="1628284"/>
                    </a:cubicBezTo>
                    <a:cubicBezTo>
                      <a:pt x="340000" y="1628285"/>
                      <a:pt x="285866" y="1597768"/>
                      <a:pt x="265044" y="1560315"/>
                    </a:cubicBezTo>
                    <a:cubicBezTo>
                      <a:pt x="265044" y="1560315"/>
                      <a:pt x="265044" y="1560315"/>
                      <a:pt x="29634" y="1153015"/>
                    </a:cubicBezTo>
                    <a:lnTo>
                      <a:pt x="0" y="1101743"/>
                    </a:lnTo>
                    <a:lnTo>
                      <a:pt x="67887" y="1101743"/>
                    </a:lnTo>
                    <a:cubicBezTo>
                      <a:pt x="538707" y="1101743"/>
                      <a:pt x="538707" y="1101743"/>
                      <a:pt x="538707" y="1101743"/>
                    </a:cubicBezTo>
                    <a:cubicBezTo>
                      <a:pt x="581738" y="1101743"/>
                      <a:pt x="634485" y="1071226"/>
                      <a:pt x="656694" y="1033773"/>
                    </a:cubicBezTo>
                    <a:cubicBezTo>
                      <a:pt x="761320" y="852750"/>
                      <a:pt x="846330" y="705670"/>
                      <a:pt x="915400" y="586167"/>
                    </a:cubicBezTo>
                    <a:lnTo>
                      <a:pt x="945936" y="533334"/>
                    </a:lnTo>
                    <a:lnTo>
                      <a:pt x="1052401" y="533334"/>
                    </a:lnTo>
                    <a:cubicBezTo>
                      <a:pt x="1523221" y="533334"/>
                      <a:pt x="1523221" y="533334"/>
                      <a:pt x="1523221" y="533334"/>
                    </a:cubicBezTo>
                    <a:cubicBezTo>
                      <a:pt x="1566252" y="533333"/>
                      <a:pt x="1618999" y="502816"/>
                      <a:pt x="1641208" y="465363"/>
                    </a:cubicBezTo>
                    <a:cubicBezTo>
                      <a:pt x="1745835" y="284341"/>
                      <a:pt x="1830844" y="137260"/>
                      <a:pt x="1899914" y="17757"/>
                    </a:cubicBezTo>
                    <a:lnTo>
                      <a:pt x="1910177" y="0"/>
                    </a:lnTo>
                    <a:lnTo>
                      <a:pt x="2175044" y="458922"/>
                    </a:lnTo>
                    <a:cubicBezTo>
                      <a:pt x="2197253" y="496375"/>
                      <a:pt x="2197253" y="557409"/>
                      <a:pt x="2175044" y="594863"/>
                    </a:cubicBezTo>
                    <a:cubicBezTo>
                      <a:pt x="2175044" y="594863"/>
                      <a:pt x="2175044" y="594863"/>
                      <a:pt x="1617035" y="1560314"/>
                    </a:cubicBezTo>
                    <a:cubicBezTo>
                      <a:pt x="1605930" y="1579041"/>
                      <a:pt x="1587191" y="1596033"/>
                      <a:pt x="1565850" y="1608345"/>
                    </a:cubicBezTo>
                    <a:close/>
                  </a:path>
                </a:pathLst>
              </a:custGeom>
              <a:solidFill>
                <a:srgbClr val="5C2684"/>
              </a:soli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87" name="Freeform: Shape 86">
                <a:extLst>
                  <a:ext uri="{FF2B5EF4-FFF2-40B4-BE49-F238E27FC236}">
                    <a16:creationId xmlns:a16="http://schemas.microsoft.com/office/drawing/2014/main" id="{0FCD4427-B0C5-35D4-D999-618BC28C7DC5}"/>
                  </a:ext>
                </a:extLst>
              </p:cNvPr>
              <p:cNvSpPr>
                <a:spLocks/>
              </p:cNvSpPr>
              <p:nvPr/>
            </p:nvSpPr>
            <p:spPr bwMode="auto">
              <a:xfrm rot="19800000" flipV="1">
                <a:off x="5799677" y="2553707"/>
                <a:ext cx="1734238" cy="1307900"/>
              </a:xfrm>
              <a:custGeom>
                <a:avLst/>
                <a:gdLst>
                  <a:gd name="connsiteX0" fmla="*/ 1909788 w 2215484"/>
                  <a:gd name="connsiteY0" fmla="*/ 1670837 h 1670837"/>
                  <a:gd name="connsiteX1" fmla="*/ 1616646 w 2215484"/>
                  <a:gd name="connsiteY1" fmla="*/ 1162921 h 1670837"/>
                  <a:gd name="connsiteX2" fmla="*/ 1498659 w 2215484"/>
                  <a:gd name="connsiteY2" fmla="*/ 1094951 h 1670837"/>
                  <a:gd name="connsiteX3" fmla="*/ 981247 w 2215484"/>
                  <a:gd name="connsiteY3" fmla="*/ 1094951 h 1670837"/>
                  <a:gd name="connsiteX4" fmla="*/ 920968 w 2215484"/>
                  <a:gd name="connsiteY4" fmla="*/ 1094951 h 1670837"/>
                  <a:gd name="connsiteX5" fmla="*/ 656305 w 2215484"/>
                  <a:gd name="connsiteY5" fmla="*/ 636379 h 1670837"/>
                  <a:gd name="connsiteX6" fmla="*/ 538318 w 2215484"/>
                  <a:gd name="connsiteY6" fmla="*/ 568409 h 1670837"/>
                  <a:gd name="connsiteX7" fmla="*/ 20906 w 2215484"/>
                  <a:gd name="connsiteY7" fmla="*/ 568409 h 1670837"/>
                  <a:gd name="connsiteX8" fmla="*/ 0 w 2215484"/>
                  <a:gd name="connsiteY8" fmla="*/ 568409 h 1670837"/>
                  <a:gd name="connsiteX9" fmla="*/ 30122 w 2215484"/>
                  <a:gd name="connsiteY9" fmla="*/ 516218 h 1670837"/>
                  <a:gd name="connsiteX10" fmla="*/ 288828 w 2215484"/>
                  <a:gd name="connsiteY10" fmla="*/ 67969 h 1670837"/>
                  <a:gd name="connsiteX11" fmla="*/ 406814 w 2215484"/>
                  <a:gd name="connsiteY11" fmla="*/ 0 h 1670837"/>
                  <a:gd name="connsiteX12" fmla="*/ 1522832 w 2215484"/>
                  <a:gd name="connsiteY12" fmla="*/ 0 h 1670837"/>
                  <a:gd name="connsiteX13" fmla="*/ 1640819 w 2215484"/>
                  <a:gd name="connsiteY13" fmla="*/ 67970 h 1670837"/>
                  <a:gd name="connsiteX14" fmla="*/ 2198828 w 2215484"/>
                  <a:gd name="connsiteY14" fmla="*/ 1034808 h 1670837"/>
                  <a:gd name="connsiteX15" fmla="*/ 2198828 w 2215484"/>
                  <a:gd name="connsiteY15" fmla="*/ 1170748 h 1670837"/>
                  <a:gd name="connsiteX16" fmla="*/ 1963418 w 2215484"/>
                  <a:gd name="connsiteY16" fmla="*/ 1578048 h 1670837"/>
                  <a:gd name="connsiteX17" fmla="*/ 1909788 w 2215484"/>
                  <a:gd name="connsiteY17" fmla="*/ 1670837 h 167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15484" h="1670837">
                    <a:moveTo>
                      <a:pt x="1909788" y="1670837"/>
                    </a:moveTo>
                    <a:lnTo>
                      <a:pt x="1616646" y="1162921"/>
                    </a:lnTo>
                    <a:cubicBezTo>
                      <a:pt x="1594437" y="1125468"/>
                      <a:pt x="1541689" y="1094951"/>
                      <a:pt x="1498659" y="1094951"/>
                    </a:cubicBezTo>
                    <a:cubicBezTo>
                      <a:pt x="1289406" y="1094951"/>
                      <a:pt x="1119388" y="1094951"/>
                      <a:pt x="981247" y="1094951"/>
                    </a:cubicBezTo>
                    <a:lnTo>
                      <a:pt x="920968" y="1094951"/>
                    </a:lnTo>
                    <a:lnTo>
                      <a:pt x="656305" y="636379"/>
                    </a:lnTo>
                    <a:cubicBezTo>
                      <a:pt x="634095" y="598926"/>
                      <a:pt x="581348" y="568409"/>
                      <a:pt x="538318" y="568409"/>
                    </a:cubicBezTo>
                    <a:cubicBezTo>
                      <a:pt x="329065" y="568409"/>
                      <a:pt x="159046" y="568409"/>
                      <a:pt x="20906" y="568409"/>
                    </a:cubicBezTo>
                    <a:lnTo>
                      <a:pt x="0" y="568409"/>
                    </a:lnTo>
                    <a:lnTo>
                      <a:pt x="30122" y="516218"/>
                    </a:lnTo>
                    <a:cubicBezTo>
                      <a:pt x="99192" y="396544"/>
                      <a:pt x="184201" y="249252"/>
                      <a:pt x="288828" y="67969"/>
                    </a:cubicBezTo>
                    <a:cubicBezTo>
                      <a:pt x="309649" y="30517"/>
                      <a:pt x="363784" y="0"/>
                      <a:pt x="406814" y="0"/>
                    </a:cubicBezTo>
                    <a:cubicBezTo>
                      <a:pt x="406814" y="0"/>
                      <a:pt x="406814" y="0"/>
                      <a:pt x="1522832" y="0"/>
                    </a:cubicBezTo>
                    <a:cubicBezTo>
                      <a:pt x="1565862" y="0"/>
                      <a:pt x="1618610" y="30517"/>
                      <a:pt x="1640819" y="67970"/>
                    </a:cubicBezTo>
                    <a:lnTo>
                      <a:pt x="2198828" y="1034808"/>
                    </a:lnTo>
                    <a:cubicBezTo>
                      <a:pt x="2221037" y="1072261"/>
                      <a:pt x="2221037" y="1133295"/>
                      <a:pt x="2198828" y="1170748"/>
                    </a:cubicBezTo>
                    <a:cubicBezTo>
                      <a:pt x="2198828" y="1170748"/>
                      <a:pt x="2198828" y="1170748"/>
                      <a:pt x="1963418" y="1578048"/>
                    </a:cubicBezTo>
                    <a:lnTo>
                      <a:pt x="1909788" y="1670837"/>
                    </a:lnTo>
                    <a:close/>
                  </a:path>
                </a:pathLst>
              </a:custGeom>
              <a:solidFill>
                <a:srgbClr val="7DB956"/>
              </a:soli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88" name="Freeform: Shape 87">
                <a:extLst>
                  <a:ext uri="{FF2B5EF4-FFF2-40B4-BE49-F238E27FC236}">
                    <a16:creationId xmlns:a16="http://schemas.microsoft.com/office/drawing/2014/main" id="{6E499DD8-EB49-E4E7-2AA5-473F8DE98948}"/>
                  </a:ext>
                </a:extLst>
              </p:cNvPr>
              <p:cNvSpPr>
                <a:spLocks/>
              </p:cNvSpPr>
              <p:nvPr/>
            </p:nvSpPr>
            <p:spPr bwMode="auto">
              <a:xfrm rot="19800000" flipV="1">
                <a:off x="4661213" y="2461023"/>
                <a:ext cx="994407" cy="1725383"/>
              </a:xfrm>
              <a:custGeom>
                <a:avLst/>
                <a:gdLst>
                  <a:gd name="connsiteX0" fmla="*/ 1269964 w 1270353"/>
                  <a:gd name="connsiteY0" fmla="*/ 2204171 h 2204171"/>
                  <a:gd name="connsiteX1" fmla="*/ 1210065 w 1270353"/>
                  <a:gd name="connsiteY1" fmla="*/ 2204171 h 2204171"/>
                  <a:gd name="connsiteX2" fmla="*/ 692654 w 1270353"/>
                  <a:gd name="connsiteY2" fmla="*/ 2204171 h 2204171"/>
                  <a:gd name="connsiteX3" fmla="*/ 574667 w 1270353"/>
                  <a:gd name="connsiteY3" fmla="*/ 2136201 h 2204171"/>
                  <a:gd name="connsiteX4" fmla="*/ 16658 w 1270353"/>
                  <a:gd name="connsiteY4" fmla="*/ 1170750 h 2204171"/>
                  <a:gd name="connsiteX5" fmla="*/ 16658 w 1270353"/>
                  <a:gd name="connsiteY5" fmla="*/ 1034809 h 2204171"/>
                  <a:gd name="connsiteX6" fmla="*/ 574667 w 1270353"/>
                  <a:gd name="connsiteY6" fmla="*/ 67970 h 2204171"/>
                  <a:gd name="connsiteX7" fmla="*/ 692653 w 1270353"/>
                  <a:gd name="connsiteY7" fmla="*/ 0 h 2204171"/>
                  <a:gd name="connsiteX8" fmla="*/ 1163473 w 1270353"/>
                  <a:gd name="connsiteY8" fmla="*/ 0 h 2204171"/>
                  <a:gd name="connsiteX9" fmla="*/ 1270353 w 1270353"/>
                  <a:gd name="connsiteY9" fmla="*/ 0 h 2204171"/>
                  <a:gd name="connsiteX10" fmla="*/ 1236582 w 1270353"/>
                  <a:gd name="connsiteY10" fmla="*/ 58514 h 2204171"/>
                  <a:gd name="connsiteX11" fmla="*/ 1001173 w 1270353"/>
                  <a:gd name="connsiteY11" fmla="*/ 466399 h 2204171"/>
                  <a:gd name="connsiteX12" fmla="*/ 1001173 w 1270353"/>
                  <a:gd name="connsiteY12" fmla="*/ 602340 h 2204171"/>
                  <a:gd name="connsiteX13" fmla="*/ 1259878 w 1270353"/>
                  <a:gd name="connsiteY13" fmla="*/ 1049946 h 2204171"/>
                  <a:gd name="connsiteX14" fmla="*/ 1266021 w 1270353"/>
                  <a:gd name="connsiteY14" fmla="*/ 1060574 h 2204171"/>
                  <a:gd name="connsiteX15" fmla="*/ 1212409 w 1270353"/>
                  <a:gd name="connsiteY15" fmla="*/ 1153465 h 2204171"/>
                  <a:gd name="connsiteX16" fmla="*/ 977000 w 1270353"/>
                  <a:gd name="connsiteY16" fmla="*/ 1561350 h 2204171"/>
                  <a:gd name="connsiteX17" fmla="*/ 977000 w 1270353"/>
                  <a:gd name="connsiteY17" fmla="*/ 1697291 h 2204171"/>
                  <a:gd name="connsiteX18" fmla="*/ 1235705 w 1270353"/>
                  <a:gd name="connsiteY18" fmla="*/ 2144897 h 2204171"/>
                  <a:gd name="connsiteX19" fmla="*/ 1269964 w 1270353"/>
                  <a:gd name="connsiteY19" fmla="*/ 2204171 h 22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0353" h="2204171">
                    <a:moveTo>
                      <a:pt x="1269964" y="2204171"/>
                    </a:moveTo>
                    <a:lnTo>
                      <a:pt x="1210065" y="2204171"/>
                    </a:lnTo>
                    <a:cubicBezTo>
                      <a:pt x="1071925" y="2204171"/>
                      <a:pt x="901907" y="2204171"/>
                      <a:pt x="692654" y="2204171"/>
                    </a:cubicBezTo>
                    <a:cubicBezTo>
                      <a:pt x="649623" y="2204171"/>
                      <a:pt x="595488" y="2173653"/>
                      <a:pt x="574667" y="2136201"/>
                    </a:cubicBezTo>
                    <a:cubicBezTo>
                      <a:pt x="574667" y="2136201"/>
                      <a:pt x="574667" y="2136201"/>
                      <a:pt x="16658" y="1170750"/>
                    </a:cubicBezTo>
                    <a:cubicBezTo>
                      <a:pt x="-5551" y="1133296"/>
                      <a:pt x="-5552" y="1072261"/>
                      <a:pt x="16658" y="1034809"/>
                    </a:cubicBezTo>
                    <a:cubicBezTo>
                      <a:pt x="16658" y="1034809"/>
                      <a:pt x="16658" y="1034809"/>
                      <a:pt x="574667" y="67970"/>
                    </a:cubicBezTo>
                    <a:cubicBezTo>
                      <a:pt x="595488" y="30517"/>
                      <a:pt x="649623" y="0"/>
                      <a:pt x="692653" y="0"/>
                    </a:cubicBezTo>
                    <a:cubicBezTo>
                      <a:pt x="692653" y="0"/>
                      <a:pt x="692653" y="0"/>
                      <a:pt x="1163473" y="0"/>
                    </a:cubicBezTo>
                    <a:lnTo>
                      <a:pt x="1270353" y="0"/>
                    </a:lnTo>
                    <a:lnTo>
                      <a:pt x="1236582" y="58514"/>
                    </a:lnTo>
                    <a:cubicBezTo>
                      <a:pt x="1001173" y="466399"/>
                      <a:pt x="1001173" y="466399"/>
                      <a:pt x="1001173" y="466399"/>
                    </a:cubicBezTo>
                    <a:cubicBezTo>
                      <a:pt x="978962" y="503852"/>
                      <a:pt x="978963" y="564887"/>
                      <a:pt x="1001173" y="602340"/>
                    </a:cubicBezTo>
                    <a:cubicBezTo>
                      <a:pt x="1105799" y="783362"/>
                      <a:pt x="1190808" y="930442"/>
                      <a:pt x="1259878" y="1049946"/>
                    </a:cubicBezTo>
                    <a:lnTo>
                      <a:pt x="1266021" y="1060574"/>
                    </a:lnTo>
                    <a:lnTo>
                      <a:pt x="1212409" y="1153465"/>
                    </a:lnTo>
                    <a:cubicBezTo>
                      <a:pt x="977000" y="1561350"/>
                      <a:pt x="977000" y="1561350"/>
                      <a:pt x="977000" y="1561350"/>
                    </a:cubicBezTo>
                    <a:cubicBezTo>
                      <a:pt x="954789" y="1598803"/>
                      <a:pt x="954790" y="1659838"/>
                      <a:pt x="977000" y="1697291"/>
                    </a:cubicBezTo>
                    <a:cubicBezTo>
                      <a:pt x="1081626" y="1878313"/>
                      <a:pt x="1166635" y="2025393"/>
                      <a:pt x="1235705" y="2144897"/>
                    </a:cubicBezTo>
                    <a:lnTo>
                      <a:pt x="1269964" y="2204171"/>
                    </a:lnTo>
                    <a:close/>
                  </a:path>
                </a:pathLst>
              </a:custGeom>
              <a:solidFill>
                <a:srgbClr val="757574"/>
              </a:soli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89" name="Freeform: Shape 88">
                <a:extLst>
                  <a:ext uri="{FF2B5EF4-FFF2-40B4-BE49-F238E27FC236}">
                    <a16:creationId xmlns:a16="http://schemas.microsoft.com/office/drawing/2014/main" id="{A2A01CE4-3AA2-4FC2-71EA-3346A2742DE3}"/>
                  </a:ext>
                </a:extLst>
              </p:cNvPr>
              <p:cNvSpPr>
                <a:spLocks/>
              </p:cNvSpPr>
              <p:nvPr/>
            </p:nvSpPr>
            <p:spPr bwMode="auto">
              <a:xfrm rot="19800000" flipV="1">
                <a:off x="5529489" y="2415117"/>
                <a:ext cx="966971" cy="868276"/>
              </a:xfrm>
              <a:custGeom>
                <a:avLst/>
                <a:gdLst>
                  <a:gd name="connsiteX0" fmla="*/ 949879 w 1235302"/>
                  <a:gd name="connsiteY0" fmla="*/ 1109220 h 1109220"/>
                  <a:gd name="connsiteX1" fmla="*/ 928558 w 1235302"/>
                  <a:gd name="connsiteY1" fmla="*/ 1109220 h 1109220"/>
                  <a:gd name="connsiteX2" fmla="*/ 411147 w 1235302"/>
                  <a:gd name="connsiteY2" fmla="*/ 1109219 h 1109220"/>
                  <a:gd name="connsiteX3" fmla="*/ 293160 w 1235302"/>
                  <a:gd name="connsiteY3" fmla="*/ 1041250 h 1109220"/>
                  <a:gd name="connsiteX4" fmla="*/ 57750 w 1235302"/>
                  <a:gd name="connsiteY4" fmla="*/ 633950 h 1109220"/>
                  <a:gd name="connsiteX5" fmla="*/ 0 w 1235302"/>
                  <a:gd name="connsiteY5" fmla="*/ 534032 h 1109220"/>
                  <a:gd name="connsiteX6" fmla="*/ 10281 w 1235302"/>
                  <a:gd name="connsiteY6" fmla="*/ 516218 h 1109220"/>
                  <a:gd name="connsiteX7" fmla="*/ 268987 w 1235302"/>
                  <a:gd name="connsiteY7" fmla="*/ 67969 h 1109220"/>
                  <a:gd name="connsiteX8" fmla="*/ 386973 w 1235302"/>
                  <a:gd name="connsiteY8" fmla="*/ 0 h 1109220"/>
                  <a:gd name="connsiteX9" fmla="*/ 857793 w 1235302"/>
                  <a:gd name="connsiteY9" fmla="*/ 0 h 1109220"/>
                  <a:gd name="connsiteX10" fmla="*/ 925300 w 1235302"/>
                  <a:gd name="connsiteY10" fmla="*/ 0 h 1109220"/>
                  <a:gd name="connsiteX11" fmla="*/ 1218646 w 1235302"/>
                  <a:gd name="connsiteY11" fmla="*/ 508266 h 1109220"/>
                  <a:gd name="connsiteX12" fmla="*/ 1218646 w 1235302"/>
                  <a:gd name="connsiteY12" fmla="*/ 644207 h 1109220"/>
                  <a:gd name="connsiteX13" fmla="*/ 983236 w 1235302"/>
                  <a:gd name="connsiteY13" fmla="*/ 1051507 h 1109220"/>
                  <a:gd name="connsiteX14" fmla="*/ 949879 w 1235302"/>
                  <a:gd name="connsiteY14" fmla="*/ 1109220 h 1109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5302" h="1109220">
                    <a:moveTo>
                      <a:pt x="949879" y="1109220"/>
                    </a:moveTo>
                    <a:lnTo>
                      <a:pt x="928558" y="1109220"/>
                    </a:lnTo>
                    <a:cubicBezTo>
                      <a:pt x="790418" y="1109219"/>
                      <a:pt x="620400" y="1109219"/>
                      <a:pt x="411147" y="1109219"/>
                    </a:cubicBezTo>
                    <a:cubicBezTo>
                      <a:pt x="368116" y="1109220"/>
                      <a:pt x="313981" y="1078702"/>
                      <a:pt x="293160" y="1041250"/>
                    </a:cubicBezTo>
                    <a:cubicBezTo>
                      <a:pt x="293160" y="1041250"/>
                      <a:pt x="293160" y="1041250"/>
                      <a:pt x="57750" y="633950"/>
                    </a:cubicBezTo>
                    <a:lnTo>
                      <a:pt x="0" y="534032"/>
                    </a:lnTo>
                    <a:lnTo>
                      <a:pt x="10281" y="516218"/>
                    </a:lnTo>
                    <a:cubicBezTo>
                      <a:pt x="79351" y="396544"/>
                      <a:pt x="164360" y="249252"/>
                      <a:pt x="268987" y="67969"/>
                    </a:cubicBezTo>
                    <a:cubicBezTo>
                      <a:pt x="289808" y="30517"/>
                      <a:pt x="343943" y="0"/>
                      <a:pt x="386973" y="0"/>
                    </a:cubicBezTo>
                    <a:cubicBezTo>
                      <a:pt x="386973" y="0"/>
                      <a:pt x="386973" y="0"/>
                      <a:pt x="857793" y="0"/>
                    </a:cubicBezTo>
                    <a:lnTo>
                      <a:pt x="925300" y="0"/>
                    </a:lnTo>
                    <a:lnTo>
                      <a:pt x="1218646" y="508266"/>
                    </a:lnTo>
                    <a:cubicBezTo>
                      <a:pt x="1240855" y="545720"/>
                      <a:pt x="1240855" y="606754"/>
                      <a:pt x="1218646" y="644207"/>
                    </a:cubicBezTo>
                    <a:cubicBezTo>
                      <a:pt x="1218646" y="644207"/>
                      <a:pt x="1218646" y="644207"/>
                      <a:pt x="983236" y="1051507"/>
                    </a:cubicBezTo>
                    <a:lnTo>
                      <a:pt x="949879" y="1109220"/>
                    </a:lnTo>
                    <a:close/>
                  </a:path>
                </a:pathLst>
              </a:custGeom>
              <a:solidFill>
                <a:srgbClr val="FFFFFF"/>
              </a:soli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90" name="Freeform: Shape 89">
                <a:extLst>
                  <a:ext uri="{FF2B5EF4-FFF2-40B4-BE49-F238E27FC236}">
                    <a16:creationId xmlns:a16="http://schemas.microsoft.com/office/drawing/2014/main" id="{3AB29045-C82C-87AD-D570-950F7A2E01B1}"/>
                  </a:ext>
                </a:extLst>
              </p:cNvPr>
              <p:cNvSpPr>
                <a:spLocks/>
              </p:cNvSpPr>
              <p:nvPr/>
            </p:nvSpPr>
            <p:spPr bwMode="auto">
              <a:xfrm rot="19800000" flipV="1">
                <a:off x="5168587" y="1463712"/>
                <a:ext cx="1715620" cy="1274591"/>
              </a:xfrm>
              <a:custGeom>
                <a:avLst/>
                <a:gdLst>
                  <a:gd name="connsiteX0" fmla="*/ 1565850 w 2191700"/>
                  <a:gd name="connsiteY0" fmla="*/ 1608345 h 1628285"/>
                  <a:gd name="connsiteX1" fmla="*/ 1499048 w 2191700"/>
                  <a:gd name="connsiteY1" fmla="*/ 1628285 h 1628285"/>
                  <a:gd name="connsiteX2" fmla="*/ 383031 w 2191700"/>
                  <a:gd name="connsiteY2" fmla="*/ 1628284 h 1628285"/>
                  <a:gd name="connsiteX3" fmla="*/ 265044 w 2191700"/>
                  <a:gd name="connsiteY3" fmla="*/ 1560315 h 1628285"/>
                  <a:gd name="connsiteX4" fmla="*/ 29634 w 2191700"/>
                  <a:gd name="connsiteY4" fmla="*/ 1153015 h 1628285"/>
                  <a:gd name="connsiteX5" fmla="*/ 0 w 2191700"/>
                  <a:gd name="connsiteY5" fmla="*/ 1101743 h 1628285"/>
                  <a:gd name="connsiteX6" fmla="*/ 67887 w 2191700"/>
                  <a:gd name="connsiteY6" fmla="*/ 1101743 h 1628285"/>
                  <a:gd name="connsiteX7" fmla="*/ 538707 w 2191700"/>
                  <a:gd name="connsiteY7" fmla="*/ 1101743 h 1628285"/>
                  <a:gd name="connsiteX8" fmla="*/ 656694 w 2191700"/>
                  <a:gd name="connsiteY8" fmla="*/ 1033773 h 1628285"/>
                  <a:gd name="connsiteX9" fmla="*/ 915400 w 2191700"/>
                  <a:gd name="connsiteY9" fmla="*/ 586167 h 1628285"/>
                  <a:gd name="connsiteX10" fmla="*/ 945936 w 2191700"/>
                  <a:gd name="connsiteY10" fmla="*/ 533334 h 1628285"/>
                  <a:gd name="connsiteX11" fmla="*/ 1052401 w 2191700"/>
                  <a:gd name="connsiteY11" fmla="*/ 533334 h 1628285"/>
                  <a:gd name="connsiteX12" fmla="*/ 1523221 w 2191700"/>
                  <a:gd name="connsiteY12" fmla="*/ 533334 h 1628285"/>
                  <a:gd name="connsiteX13" fmla="*/ 1641208 w 2191700"/>
                  <a:gd name="connsiteY13" fmla="*/ 465363 h 1628285"/>
                  <a:gd name="connsiteX14" fmla="*/ 1899914 w 2191700"/>
                  <a:gd name="connsiteY14" fmla="*/ 17757 h 1628285"/>
                  <a:gd name="connsiteX15" fmla="*/ 1910177 w 2191700"/>
                  <a:gd name="connsiteY15" fmla="*/ 0 h 1628285"/>
                  <a:gd name="connsiteX16" fmla="*/ 2175044 w 2191700"/>
                  <a:gd name="connsiteY16" fmla="*/ 458922 h 1628285"/>
                  <a:gd name="connsiteX17" fmla="*/ 2175044 w 2191700"/>
                  <a:gd name="connsiteY17" fmla="*/ 594863 h 1628285"/>
                  <a:gd name="connsiteX18" fmla="*/ 1617035 w 2191700"/>
                  <a:gd name="connsiteY18" fmla="*/ 1560314 h 1628285"/>
                  <a:gd name="connsiteX19" fmla="*/ 1565850 w 2191700"/>
                  <a:gd name="connsiteY19" fmla="*/ 1608345 h 162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91700" h="1628285">
                    <a:moveTo>
                      <a:pt x="1565850" y="1608345"/>
                    </a:moveTo>
                    <a:cubicBezTo>
                      <a:pt x="1544508" y="1620655"/>
                      <a:pt x="1520563" y="1628285"/>
                      <a:pt x="1499048" y="1628285"/>
                    </a:cubicBezTo>
                    <a:cubicBezTo>
                      <a:pt x="1499048" y="1628285"/>
                      <a:pt x="1499048" y="1628285"/>
                      <a:pt x="383031" y="1628284"/>
                    </a:cubicBezTo>
                    <a:cubicBezTo>
                      <a:pt x="340000" y="1628285"/>
                      <a:pt x="285866" y="1597768"/>
                      <a:pt x="265044" y="1560315"/>
                    </a:cubicBezTo>
                    <a:cubicBezTo>
                      <a:pt x="265044" y="1560315"/>
                      <a:pt x="265044" y="1560315"/>
                      <a:pt x="29634" y="1153015"/>
                    </a:cubicBezTo>
                    <a:lnTo>
                      <a:pt x="0" y="1101743"/>
                    </a:lnTo>
                    <a:lnTo>
                      <a:pt x="67887" y="1101743"/>
                    </a:lnTo>
                    <a:cubicBezTo>
                      <a:pt x="538707" y="1101743"/>
                      <a:pt x="538707" y="1101743"/>
                      <a:pt x="538707" y="1101743"/>
                    </a:cubicBezTo>
                    <a:cubicBezTo>
                      <a:pt x="581738" y="1101743"/>
                      <a:pt x="634485" y="1071226"/>
                      <a:pt x="656694" y="1033773"/>
                    </a:cubicBezTo>
                    <a:cubicBezTo>
                      <a:pt x="761320" y="852750"/>
                      <a:pt x="846330" y="705670"/>
                      <a:pt x="915400" y="586167"/>
                    </a:cubicBezTo>
                    <a:lnTo>
                      <a:pt x="945936" y="533334"/>
                    </a:lnTo>
                    <a:lnTo>
                      <a:pt x="1052401" y="533334"/>
                    </a:lnTo>
                    <a:cubicBezTo>
                      <a:pt x="1523221" y="533334"/>
                      <a:pt x="1523221" y="533334"/>
                      <a:pt x="1523221" y="533334"/>
                    </a:cubicBezTo>
                    <a:cubicBezTo>
                      <a:pt x="1566252" y="533333"/>
                      <a:pt x="1618999" y="502816"/>
                      <a:pt x="1641208" y="465363"/>
                    </a:cubicBezTo>
                    <a:cubicBezTo>
                      <a:pt x="1745835" y="284341"/>
                      <a:pt x="1830844" y="137260"/>
                      <a:pt x="1899914" y="17757"/>
                    </a:cubicBezTo>
                    <a:lnTo>
                      <a:pt x="1910177" y="0"/>
                    </a:lnTo>
                    <a:lnTo>
                      <a:pt x="2175044" y="458922"/>
                    </a:lnTo>
                    <a:cubicBezTo>
                      <a:pt x="2197253" y="496375"/>
                      <a:pt x="2197253" y="557409"/>
                      <a:pt x="2175044" y="594863"/>
                    </a:cubicBezTo>
                    <a:cubicBezTo>
                      <a:pt x="2175044" y="594863"/>
                      <a:pt x="2175044" y="594863"/>
                      <a:pt x="1617035" y="1560314"/>
                    </a:cubicBezTo>
                    <a:cubicBezTo>
                      <a:pt x="1605930" y="1579041"/>
                      <a:pt x="1587191" y="1596033"/>
                      <a:pt x="1565850" y="1608345"/>
                    </a:cubicBezTo>
                    <a:close/>
                  </a:path>
                </a:pathLst>
              </a:custGeom>
              <a:solidFill>
                <a:srgbClr val="5B73D5">
                  <a:alpha val="49804"/>
                </a:srgbClr>
              </a:soli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91" name="Freeform: Shape 90">
                <a:extLst>
                  <a:ext uri="{FF2B5EF4-FFF2-40B4-BE49-F238E27FC236}">
                    <a16:creationId xmlns:a16="http://schemas.microsoft.com/office/drawing/2014/main" id="{482FADBF-E4C6-5362-7D0A-7D4D16E8DE20}"/>
                  </a:ext>
                </a:extLst>
              </p:cNvPr>
              <p:cNvSpPr>
                <a:spLocks/>
              </p:cNvSpPr>
              <p:nvPr/>
            </p:nvSpPr>
            <p:spPr bwMode="auto">
              <a:xfrm rot="19800000" flipV="1">
                <a:off x="5796550" y="2554418"/>
                <a:ext cx="1734238" cy="1307900"/>
              </a:xfrm>
              <a:custGeom>
                <a:avLst/>
                <a:gdLst>
                  <a:gd name="connsiteX0" fmla="*/ 1909788 w 2215484"/>
                  <a:gd name="connsiteY0" fmla="*/ 1670837 h 1670837"/>
                  <a:gd name="connsiteX1" fmla="*/ 1616646 w 2215484"/>
                  <a:gd name="connsiteY1" fmla="*/ 1162921 h 1670837"/>
                  <a:gd name="connsiteX2" fmla="*/ 1498659 w 2215484"/>
                  <a:gd name="connsiteY2" fmla="*/ 1094951 h 1670837"/>
                  <a:gd name="connsiteX3" fmla="*/ 981247 w 2215484"/>
                  <a:gd name="connsiteY3" fmla="*/ 1094951 h 1670837"/>
                  <a:gd name="connsiteX4" fmla="*/ 920968 w 2215484"/>
                  <a:gd name="connsiteY4" fmla="*/ 1094951 h 1670837"/>
                  <a:gd name="connsiteX5" fmla="*/ 656305 w 2215484"/>
                  <a:gd name="connsiteY5" fmla="*/ 636379 h 1670837"/>
                  <a:gd name="connsiteX6" fmla="*/ 538318 w 2215484"/>
                  <a:gd name="connsiteY6" fmla="*/ 568409 h 1670837"/>
                  <a:gd name="connsiteX7" fmla="*/ 20906 w 2215484"/>
                  <a:gd name="connsiteY7" fmla="*/ 568409 h 1670837"/>
                  <a:gd name="connsiteX8" fmla="*/ 0 w 2215484"/>
                  <a:gd name="connsiteY8" fmla="*/ 568409 h 1670837"/>
                  <a:gd name="connsiteX9" fmla="*/ 30122 w 2215484"/>
                  <a:gd name="connsiteY9" fmla="*/ 516218 h 1670837"/>
                  <a:gd name="connsiteX10" fmla="*/ 288828 w 2215484"/>
                  <a:gd name="connsiteY10" fmla="*/ 67969 h 1670837"/>
                  <a:gd name="connsiteX11" fmla="*/ 406814 w 2215484"/>
                  <a:gd name="connsiteY11" fmla="*/ 0 h 1670837"/>
                  <a:gd name="connsiteX12" fmla="*/ 1522832 w 2215484"/>
                  <a:gd name="connsiteY12" fmla="*/ 0 h 1670837"/>
                  <a:gd name="connsiteX13" fmla="*/ 1640819 w 2215484"/>
                  <a:gd name="connsiteY13" fmla="*/ 67970 h 1670837"/>
                  <a:gd name="connsiteX14" fmla="*/ 2198828 w 2215484"/>
                  <a:gd name="connsiteY14" fmla="*/ 1034808 h 1670837"/>
                  <a:gd name="connsiteX15" fmla="*/ 2198828 w 2215484"/>
                  <a:gd name="connsiteY15" fmla="*/ 1170748 h 1670837"/>
                  <a:gd name="connsiteX16" fmla="*/ 1963418 w 2215484"/>
                  <a:gd name="connsiteY16" fmla="*/ 1578048 h 1670837"/>
                  <a:gd name="connsiteX17" fmla="*/ 1909788 w 2215484"/>
                  <a:gd name="connsiteY17" fmla="*/ 1670837 h 167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15484" h="1670837">
                    <a:moveTo>
                      <a:pt x="1909788" y="1670837"/>
                    </a:moveTo>
                    <a:lnTo>
                      <a:pt x="1616646" y="1162921"/>
                    </a:lnTo>
                    <a:cubicBezTo>
                      <a:pt x="1594437" y="1125468"/>
                      <a:pt x="1541689" y="1094951"/>
                      <a:pt x="1498659" y="1094951"/>
                    </a:cubicBezTo>
                    <a:cubicBezTo>
                      <a:pt x="1289406" y="1094951"/>
                      <a:pt x="1119388" y="1094951"/>
                      <a:pt x="981247" y="1094951"/>
                    </a:cubicBezTo>
                    <a:lnTo>
                      <a:pt x="920968" y="1094951"/>
                    </a:lnTo>
                    <a:lnTo>
                      <a:pt x="656305" y="636379"/>
                    </a:lnTo>
                    <a:cubicBezTo>
                      <a:pt x="634095" y="598926"/>
                      <a:pt x="581348" y="568409"/>
                      <a:pt x="538318" y="568409"/>
                    </a:cubicBezTo>
                    <a:cubicBezTo>
                      <a:pt x="329065" y="568409"/>
                      <a:pt x="159046" y="568409"/>
                      <a:pt x="20906" y="568409"/>
                    </a:cubicBezTo>
                    <a:lnTo>
                      <a:pt x="0" y="568409"/>
                    </a:lnTo>
                    <a:lnTo>
                      <a:pt x="30122" y="516218"/>
                    </a:lnTo>
                    <a:cubicBezTo>
                      <a:pt x="99192" y="396544"/>
                      <a:pt x="184201" y="249252"/>
                      <a:pt x="288828" y="67969"/>
                    </a:cubicBezTo>
                    <a:cubicBezTo>
                      <a:pt x="309649" y="30517"/>
                      <a:pt x="363784" y="0"/>
                      <a:pt x="406814" y="0"/>
                    </a:cubicBezTo>
                    <a:cubicBezTo>
                      <a:pt x="406814" y="0"/>
                      <a:pt x="406814" y="0"/>
                      <a:pt x="1522832" y="0"/>
                    </a:cubicBezTo>
                    <a:cubicBezTo>
                      <a:pt x="1565862" y="0"/>
                      <a:pt x="1618610" y="30517"/>
                      <a:pt x="1640819" y="67970"/>
                    </a:cubicBezTo>
                    <a:lnTo>
                      <a:pt x="2198828" y="1034808"/>
                    </a:lnTo>
                    <a:cubicBezTo>
                      <a:pt x="2221037" y="1072261"/>
                      <a:pt x="2221037" y="1133295"/>
                      <a:pt x="2198828" y="1170748"/>
                    </a:cubicBezTo>
                    <a:cubicBezTo>
                      <a:pt x="2198828" y="1170748"/>
                      <a:pt x="2198828" y="1170748"/>
                      <a:pt x="1963418" y="1578048"/>
                    </a:cubicBezTo>
                    <a:lnTo>
                      <a:pt x="1909788" y="1670837"/>
                    </a:lnTo>
                    <a:close/>
                  </a:path>
                </a:pathLst>
              </a:custGeom>
              <a:solidFill>
                <a:srgbClr val="149EDC"/>
              </a:soli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92" name="Freeform: Shape 91">
                <a:extLst>
                  <a:ext uri="{FF2B5EF4-FFF2-40B4-BE49-F238E27FC236}">
                    <a16:creationId xmlns:a16="http://schemas.microsoft.com/office/drawing/2014/main" id="{147681D1-94B5-6B16-1A74-6D6EC85BA109}"/>
                  </a:ext>
                </a:extLst>
              </p:cNvPr>
              <p:cNvSpPr>
                <a:spLocks/>
              </p:cNvSpPr>
              <p:nvPr/>
            </p:nvSpPr>
            <p:spPr bwMode="auto">
              <a:xfrm rot="19800000" flipV="1">
                <a:off x="4658085" y="2461734"/>
                <a:ext cx="994407" cy="1725383"/>
              </a:xfrm>
              <a:custGeom>
                <a:avLst/>
                <a:gdLst>
                  <a:gd name="connsiteX0" fmla="*/ 1269964 w 1270353"/>
                  <a:gd name="connsiteY0" fmla="*/ 2204171 h 2204171"/>
                  <a:gd name="connsiteX1" fmla="*/ 1210065 w 1270353"/>
                  <a:gd name="connsiteY1" fmla="*/ 2204171 h 2204171"/>
                  <a:gd name="connsiteX2" fmla="*/ 692654 w 1270353"/>
                  <a:gd name="connsiteY2" fmla="*/ 2204171 h 2204171"/>
                  <a:gd name="connsiteX3" fmla="*/ 574667 w 1270353"/>
                  <a:gd name="connsiteY3" fmla="*/ 2136201 h 2204171"/>
                  <a:gd name="connsiteX4" fmla="*/ 16658 w 1270353"/>
                  <a:gd name="connsiteY4" fmla="*/ 1170750 h 2204171"/>
                  <a:gd name="connsiteX5" fmla="*/ 16658 w 1270353"/>
                  <a:gd name="connsiteY5" fmla="*/ 1034809 h 2204171"/>
                  <a:gd name="connsiteX6" fmla="*/ 574667 w 1270353"/>
                  <a:gd name="connsiteY6" fmla="*/ 67970 h 2204171"/>
                  <a:gd name="connsiteX7" fmla="*/ 692653 w 1270353"/>
                  <a:gd name="connsiteY7" fmla="*/ 0 h 2204171"/>
                  <a:gd name="connsiteX8" fmla="*/ 1163473 w 1270353"/>
                  <a:gd name="connsiteY8" fmla="*/ 0 h 2204171"/>
                  <a:gd name="connsiteX9" fmla="*/ 1270353 w 1270353"/>
                  <a:gd name="connsiteY9" fmla="*/ 0 h 2204171"/>
                  <a:gd name="connsiteX10" fmla="*/ 1236582 w 1270353"/>
                  <a:gd name="connsiteY10" fmla="*/ 58514 h 2204171"/>
                  <a:gd name="connsiteX11" fmla="*/ 1001173 w 1270353"/>
                  <a:gd name="connsiteY11" fmla="*/ 466399 h 2204171"/>
                  <a:gd name="connsiteX12" fmla="*/ 1001173 w 1270353"/>
                  <a:gd name="connsiteY12" fmla="*/ 602340 h 2204171"/>
                  <a:gd name="connsiteX13" fmla="*/ 1259878 w 1270353"/>
                  <a:gd name="connsiteY13" fmla="*/ 1049946 h 2204171"/>
                  <a:gd name="connsiteX14" fmla="*/ 1266021 w 1270353"/>
                  <a:gd name="connsiteY14" fmla="*/ 1060574 h 2204171"/>
                  <a:gd name="connsiteX15" fmla="*/ 1212409 w 1270353"/>
                  <a:gd name="connsiteY15" fmla="*/ 1153465 h 2204171"/>
                  <a:gd name="connsiteX16" fmla="*/ 977000 w 1270353"/>
                  <a:gd name="connsiteY16" fmla="*/ 1561350 h 2204171"/>
                  <a:gd name="connsiteX17" fmla="*/ 977000 w 1270353"/>
                  <a:gd name="connsiteY17" fmla="*/ 1697291 h 2204171"/>
                  <a:gd name="connsiteX18" fmla="*/ 1235705 w 1270353"/>
                  <a:gd name="connsiteY18" fmla="*/ 2144897 h 2204171"/>
                  <a:gd name="connsiteX19" fmla="*/ 1269964 w 1270353"/>
                  <a:gd name="connsiteY19" fmla="*/ 2204171 h 22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0353" h="2204171">
                    <a:moveTo>
                      <a:pt x="1269964" y="2204171"/>
                    </a:moveTo>
                    <a:lnTo>
                      <a:pt x="1210065" y="2204171"/>
                    </a:lnTo>
                    <a:cubicBezTo>
                      <a:pt x="1071925" y="2204171"/>
                      <a:pt x="901907" y="2204171"/>
                      <a:pt x="692654" y="2204171"/>
                    </a:cubicBezTo>
                    <a:cubicBezTo>
                      <a:pt x="649623" y="2204171"/>
                      <a:pt x="595488" y="2173653"/>
                      <a:pt x="574667" y="2136201"/>
                    </a:cubicBezTo>
                    <a:cubicBezTo>
                      <a:pt x="574667" y="2136201"/>
                      <a:pt x="574667" y="2136201"/>
                      <a:pt x="16658" y="1170750"/>
                    </a:cubicBezTo>
                    <a:cubicBezTo>
                      <a:pt x="-5551" y="1133296"/>
                      <a:pt x="-5552" y="1072261"/>
                      <a:pt x="16658" y="1034809"/>
                    </a:cubicBezTo>
                    <a:cubicBezTo>
                      <a:pt x="16658" y="1034809"/>
                      <a:pt x="16658" y="1034809"/>
                      <a:pt x="574667" y="67970"/>
                    </a:cubicBezTo>
                    <a:cubicBezTo>
                      <a:pt x="595488" y="30517"/>
                      <a:pt x="649623" y="0"/>
                      <a:pt x="692653" y="0"/>
                    </a:cubicBezTo>
                    <a:cubicBezTo>
                      <a:pt x="692653" y="0"/>
                      <a:pt x="692653" y="0"/>
                      <a:pt x="1163473" y="0"/>
                    </a:cubicBezTo>
                    <a:lnTo>
                      <a:pt x="1270353" y="0"/>
                    </a:lnTo>
                    <a:lnTo>
                      <a:pt x="1236582" y="58514"/>
                    </a:lnTo>
                    <a:cubicBezTo>
                      <a:pt x="1001173" y="466399"/>
                      <a:pt x="1001173" y="466399"/>
                      <a:pt x="1001173" y="466399"/>
                    </a:cubicBezTo>
                    <a:cubicBezTo>
                      <a:pt x="978962" y="503852"/>
                      <a:pt x="978963" y="564887"/>
                      <a:pt x="1001173" y="602340"/>
                    </a:cubicBezTo>
                    <a:cubicBezTo>
                      <a:pt x="1105799" y="783362"/>
                      <a:pt x="1190808" y="930442"/>
                      <a:pt x="1259878" y="1049946"/>
                    </a:cubicBezTo>
                    <a:lnTo>
                      <a:pt x="1266021" y="1060574"/>
                    </a:lnTo>
                    <a:lnTo>
                      <a:pt x="1212409" y="1153465"/>
                    </a:lnTo>
                    <a:cubicBezTo>
                      <a:pt x="977000" y="1561350"/>
                      <a:pt x="977000" y="1561350"/>
                      <a:pt x="977000" y="1561350"/>
                    </a:cubicBezTo>
                    <a:cubicBezTo>
                      <a:pt x="954789" y="1598803"/>
                      <a:pt x="954790" y="1659838"/>
                      <a:pt x="977000" y="1697291"/>
                    </a:cubicBezTo>
                    <a:cubicBezTo>
                      <a:pt x="1081626" y="1878313"/>
                      <a:pt x="1166635" y="2025393"/>
                      <a:pt x="1235705" y="2144897"/>
                    </a:cubicBezTo>
                    <a:lnTo>
                      <a:pt x="1269964" y="2204171"/>
                    </a:lnTo>
                    <a:close/>
                  </a:path>
                </a:pathLst>
              </a:custGeom>
              <a:solidFill>
                <a:srgbClr val="82B970"/>
              </a:soli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2E09223C-4F81-557C-5255-439B308FF68D}"/>
                </a:ext>
              </a:extLst>
            </p:cNvPr>
            <p:cNvGrpSpPr/>
            <p:nvPr/>
          </p:nvGrpSpPr>
          <p:grpSpPr>
            <a:xfrm flipH="1">
              <a:off x="4891981" y="3854979"/>
              <a:ext cx="542477" cy="632743"/>
              <a:chOff x="4246513" y="1525737"/>
              <a:chExt cx="1851025" cy="1798637"/>
            </a:xfrm>
            <a:solidFill>
              <a:srgbClr val="FFFFFF"/>
            </a:solidFill>
          </p:grpSpPr>
          <p:sp>
            <p:nvSpPr>
              <p:cNvPr id="65" name="Freeform 21">
                <a:extLst>
                  <a:ext uri="{FF2B5EF4-FFF2-40B4-BE49-F238E27FC236}">
                    <a16:creationId xmlns:a16="http://schemas.microsoft.com/office/drawing/2014/main" id="{6F7B9EDC-ECDA-AEE2-98FA-432DBF5C2B42}"/>
                  </a:ext>
                </a:extLst>
              </p:cNvPr>
              <p:cNvSpPr>
                <a:spLocks/>
              </p:cNvSpPr>
              <p:nvPr/>
            </p:nvSpPr>
            <p:spPr bwMode="auto">
              <a:xfrm>
                <a:off x="5389513" y="1525737"/>
                <a:ext cx="708025" cy="666750"/>
              </a:xfrm>
              <a:custGeom>
                <a:avLst/>
                <a:gdLst/>
                <a:ahLst/>
                <a:cxnLst>
                  <a:cxn ang="0">
                    <a:pos x="265" y="194"/>
                  </a:cxn>
                  <a:cxn ang="0">
                    <a:pos x="267" y="195"/>
                  </a:cxn>
                  <a:cxn ang="0">
                    <a:pos x="305" y="226"/>
                  </a:cxn>
                  <a:cxn ang="0">
                    <a:pos x="420" y="441"/>
                  </a:cxn>
                  <a:cxn ang="0">
                    <a:pos x="429" y="431"/>
                  </a:cxn>
                  <a:cxn ang="0">
                    <a:pos x="342" y="197"/>
                  </a:cxn>
                  <a:cxn ang="0">
                    <a:pos x="351" y="189"/>
                  </a:cxn>
                  <a:cxn ang="0">
                    <a:pos x="425" y="5"/>
                  </a:cxn>
                  <a:cxn ang="0">
                    <a:pos x="345" y="0"/>
                  </a:cxn>
                  <a:cxn ang="0">
                    <a:pos x="293" y="134"/>
                  </a:cxn>
                  <a:cxn ang="0">
                    <a:pos x="278" y="147"/>
                  </a:cxn>
                  <a:cxn ang="0">
                    <a:pos x="0" y="118"/>
                  </a:cxn>
                  <a:cxn ang="0">
                    <a:pos x="49" y="109"/>
                  </a:cxn>
                  <a:cxn ang="0">
                    <a:pos x="265" y="194"/>
                  </a:cxn>
                </a:cxnLst>
                <a:rect l="0" t="0" r="r" b="b"/>
                <a:pathLst>
                  <a:path w="468" h="441">
                    <a:moveTo>
                      <a:pt x="265" y="194"/>
                    </a:moveTo>
                    <a:cubicBezTo>
                      <a:pt x="265" y="194"/>
                      <a:pt x="266" y="195"/>
                      <a:pt x="267" y="195"/>
                    </a:cubicBezTo>
                    <a:cubicBezTo>
                      <a:pt x="280" y="205"/>
                      <a:pt x="293" y="215"/>
                      <a:pt x="305" y="226"/>
                    </a:cubicBezTo>
                    <a:cubicBezTo>
                      <a:pt x="394" y="301"/>
                      <a:pt x="440" y="387"/>
                      <a:pt x="420" y="441"/>
                    </a:cubicBezTo>
                    <a:cubicBezTo>
                      <a:pt x="423" y="438"/>
                      <a:pt x="426" y="434"/>
                      <a:pt x="429" y="431"/>
                    </a:cubicBezTo>
                    <a:cubicBezTo>
                      <a:pt x="468" y="376"/>
                      <a:pt x="430" y="279"/>
                      <a:pt x="342" y="197"/>
                    </a:cubicBezTo>
                    <a:cubicBezTo>
                      <a:pt x="345" y="195"/>
                      <a:pt x="348" y="192"/>
                      <a:pt x="351" y="189"/>
                    </a:cubicBezTo>
                    <a:cubicBezTo>
                      <a:pt x="385" y="154"/>
                      <a:pt x="419" y="94"/>
                      <a:pt x="425" y="5"/>
                    </a:cubicBezTo>
                    <a:cubicBezTo>
                      <a:pt x="345" y="0"/>
                      <a:pt x="345" y="0"/>
                      <a:pt x="345" y="0"/>
                    </a:cubicBezTo>
                    <a:cubicBezTo>
                      <a:pt x="340" y="71"/>
                      <a:pt x="315" y="110"/>
                      <a:pt x="293" y="134"/>
                    </a:cubicBezTo>
                    <a:cubicBezTo>
                      <a:pt x="288" y="139"/>
                      <a:pt x="283" y="144"/>
                      <a:pt x="278" y="147"/>
                    </a:cubicBezTo>
                    <a:cubicBezTo>
                      <a:pt x="165" y="73"/>
                      <a:pt x="44" y="60"/>
                      <a:pt x="0" y="118"/>
                    </a:cubicBezTo>
                    <a:cubicBezTo>
                      <a:pt x="14" y="112"/>
                      <a:pt x="30" y="109"/>
                      <a:pt x="49" y="109"/>
                    </a:cubicBezTo>
                    <a:cubicBezTo>
                      <a:pt x="110" y="109"/>
                      <a:pt x="190" y="141"/>
                      <a:pt x="265" y="19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66" name="Freeform 22">
                <a:extLst>
                  <a:ext uri="{FF2B5EF4-FFF2-40B4-BE49-F238E27FC236}">
                    <a16:creationId xmlns:a16="http://schemas.microsoft.com/office/drawing/2014/main" id="{8F82B492-049E-1463-6905-A21ABC22A7F5}"/>
                  </a:ext>
                </a:extLst>
              </p:cNvPr>
              <p:cNvSpPr>
                <a:spLocks noEditPoints="1"/>
              </p:cNvSpPr>
              <p:nvPr/>
            </p:nvSpPr>
            <p:spPr bwMode="auto">
              <a:xfrm>
                <a:off x="5302200" y="1671786"/>
                <a:ext cx="752475" cy="614362"/>
              </a:xfrm>
              <a:custGeom>
                <a:avLst/>
                <a:gdLst/>
                <a:ahLst/>
                <a:cxnLst>
                  <a:cxn ang="0">
                    <a:pos x="182" y="297"/>
                  </a:cxn>
                  <a:cxn ang="0">
                    <a:pos x="462" y="356"/>
                  </a:cxn>
                  <a:cxn ang="0">
                    <a:pos x="464" y="354"/>
                  </a:cxn>
                  <a:cxn ang="0">
                    <a:pos x="356" y="133"/>
                  </a:cxn>
                  <a:cxn ang="0">
                    <a:pos x="327" y="110"/>
                  </a:cxn>
                  <a:cxn ang="0">
                    <a:pos x="320" y="105"/>
                  </a:cxn>
                  <a:cxn ang="0">
                    <a:pos x="50" y="36"/>
                  </a:cxn>
                  <a:cxn ang="0">
                    <a:pos x="38" y="48"/>
                  </a:cxn>
                  <a:cxn ang="0">
                    <a:pos x="182" y="297"/>
                  </a:cxn>
                  <a:cxn ang="0">
                    <a:pos x="272" y="296"/>
                  </a:cxn>
                  <a:cxn ang="0">
                    <a:pos x="194" y="280"/>
                  </a:cxn>
                  <a:cxn ang="0">
                    <a:pos x="154" y="211"/>
                  </a:cxn>
                  <a:cxn ang="0">
                    <a:pos x="232" y="227"/>
                  </a:cxn>
                  <a:cxn ang="0">
                    <a:pos x="272" y="296"/>
                  </a:cxn>
                  <a:cxn ang="0">
                    <a:pos x="387" y="259"/>
                  </a:cxn>
                  <a:cxn ang="0">
                    <a:pos x="427" y="327"/>
                  </a:cxn>
                  <a:cxn ang="0">
                    <a:pos x="349" y="311"/>
                  </a:cxn>
                  <a:cxn ang="0">
                    <a:pos x="310" y="243"/>
                  </a:cxn>
                  <a:cxn ang="0">
                    <a:pos x="387" y="259"/>
                  </a:cxn>
                  <a:cxn ang="0">
                    <a:pos x="230" y="106"/>
                  </a:cxn>
                  <a:cxn ang="0">
                    <a:pos x="308" y="122"/>
                  </a:cxn>
                  <a:cxn ang="0">
                    <a:pos x="348" y="190"/>
                  </a:cxn>
                  <a:cxn ang="0">
                    <a:pos x="270" y="174"/>
                  </a:cxn>
                  <a:cxn ang="0">
                    <a:pos x="230" y="106"/>
                  </a:cxn>
                  <a:cxn ang="0">
                    <a:pos x="75" y="74"/>
                  </a:cxn>
                  <a:cxn ang="0">
                    <a:pos x="153" y="90"/>
                  </a:cxn>
                  <a:cxn ang="0">
                    <a:pos x="192" y="159"/>
                  </a:cxn>
                  <a:cxn ang="0">
                    <a:pos x="115" y="143"/>
                  </a:cxn>
                  <a:cxn ang="0">
                    <a:pos x="75" y="74"/>
                  </a:cxn>
                </a:cxnLst>
                <a:rect l="0" t="0" r="r" b="b"/>
                <a:pathLst>
                  <a:path w="498" h="406">
                    <a:moveTo>
                      <a:pt x="182" y="297"/>
                    </a:moveTo>
                    <a:cubicBezTo>
                      <a:pt x="298" y="380"/>
                      <a:pt x="423" y="406"/>
                      <a:pt x="462" y="356"/>
                    </a:cubicBezTo>
                    <a:cubicBezTo>
                      <a:pt x="463" y="355"/>
                      <a:pt x="463" y="355"/>
                      <a:pt x="464" y="354"/>
                    </a:cubicBezTo>
                    <a:cubicBezTo>
                      <a:pt x="498" y="307"/>
                      <a:pt x="450" y="213"/>
                      <a:pt x="356" y="133"/>
                    </a:cubicBezTo>
                    <a:cubicBezTo>
                      <a:pt x="347" y="125"/>
                      <a:pt x="337" y="118"/>
                      <a:pt x="327" y="110"/>
                    </a:cubicBezTo>
                    <a:cubicBezTo>
                      <a:pt x="325" y="109"/>
                      <a:pt x="322" y="107"/>
                      <a:pt x="320" y="105"/>
                    </a:cubicBezTo>
                    <a:cubicBezTo>
                      <a:pt x="213" y="28"/>
                      <a:pt x="98" y="0"/>
                      <a:pt x="50" y="36"/>
                    </a:cubicBezTo>
                    <a:cubicBezTo>
                      <a:pt x="45" y="39"/>
                      <a:pt x="41" y="43"/>
                      <a:pt x="38" y="48"/>
                    </a:cubicBezTo>
                    <a:cubicBezTo>
                      <a:pt x="0" y="101"/>
                      <a:pt x="65" y="212"/>
                      <a:pt x="182" y="297"/>
                    </a:cubicBezTo>
                    <a:close/>
                    <a:moveTo>
                      <a:pt x="272" y="296"/>
                    </a:moveTo>
                    <a:cubicBezTo>
                      <a:pt x="261" y="310"/>
                      <a:pt x="226" y="303"/>
                      <a:pt x="194" y="280"/>
                    </a:cubicBezTo>
                    <a:cubicBezTo>
                      <a:pt x="162" y="257"/>
                      <a:pt x="144" y="226"/>
                      <a:pt x="154" y="211"/>
                    </a:cubicBezTo>
                    <a:cubicBezTo>
                      <a:pt x="165" y="197"/>
                      <a:pt x="200" y="204"/>
                      <a:pt x="232" y="227"/>
                    </a:cubicBezTo>
                    <a:cubicBezTo>
                      <a:pt x="264" y="250"/>
                      <a:pt x="282" y="281"/>
                      <a:pt x="272" y="296"/>
                    </a:cubicBezTo>
                    <a:close/>
                    <a:moveTo>
                      <a:pt x="387" y="259"/>
                    </a:moveTo>
                    <a:cubicBezTo>
                      <a:pt x="420" y="282"/>
                      <a:pt x="437" y="313"/>
                      <a:pt x="427" y="327"/>
                    </a:cubicBezTo>
                    <a:cubicBezTo>
                      <a:pt x="416" y="342"/>
                      <a:pt x="382" y="335"/>
                      <a:pt x="349" y="311"/>
                    </a:cubicBezTo>
                    <a:cubicBezTo>
                      <a:pt x="317" y="288"/>
                      <a:pt x="299" y="257"/>
                      <a:pt x="310" y="243"/>
                    </a:cubicBezTo>
                    <a:cubicBezTo>
                      <a:pt x="320" y="228"/>
                      <a:pt x="355" y="235"/>
                      <a:pt x="387" y="259"/>
                    </a:cubicBezTo>
                    <a:close/>
                    <a:moveTo>
                      <a:pt x="230" y="106"/>
                    </a:moveTo>
                    <a:cubicBezTo>
                      <a:pt x="241" y="91"/>
                      <a:pt x="276" y="98"/>
                      <a:pt x="308" y="122"/>
                    </a:cubicBezTo>
                    <a:cubicBezTo>
                      <a:pt x="340" y="145"/>
                      <a:pt x="358" y="176"/>
                      <a:pt x="348" y="190"/>
                    </a:cubicBezTo>
                    <a:cubicBezTo>
                      <a:pt x="337" y="205"/>
                      <a:pt x="302" y="198"/>
                      <a:pt x="270" y="174"/>
                    </a:cubicBezTo>
                    <a:cubicBezTo>
                      <a:pt x="238" y="151"/>
                      <a:pt x="220" y="120"/>
                      <a:pt x="230" y="106"/>
                    </a:cubicBezTo>
                    <a:close/>
                    <a:moveTo>
                      <a:pt x="75" y="74"/>
                    </a:moveTo>
                    <a:cubicBezTo>
                      <a:pt x="86" y="60"/>
                      <a:pt x="120" y="67"/>
                      <a:pt x="153" y="90"/>
                    </a:cubicBezTo>
                    <a:cubicBezTo>
                      <a:pt x="185" y="113"/>
                      <a:pt x="203" y="144"/>
                      <a:pt x="192" y="159"/>
                    </a:cubicBezTo>
                    <a:cubicBezTo>
                      <a:pt x="182" y="173"/>
                      <a:pt x="147" y="166"/>
                      <a:pt x="115" y="143"/>
                    </a:cubicBezTo>
                    <a:cubicBezTo>
                      <a:pt x="82" y="119"/>
                      <a:pt x="65" y="89"/>
                      <a:pt x="75" y="7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67" name="Freeform 23">
                <a:extLst>
                  <a:ext uri="{FF2B5EF4-FFF2-40B4-BE49-F238E27FC236}">
                    <a16:creationId xmlns:a16="http://schemas.microsoft.com/office/drawing/2014/main" id="{B06BC5CA-BF7D-1186-694C-0C9DE77AA190}"/>
                  </a:ext>
                </a:extLst>
              </p:cNvPr>
              <p:cNvSpPr>
                <a:spLocks/>
              </p:cNvSpPr>
              <p:nvPr/>
            </p:nvSpPr>
            <p:spPr bwMode="auto">
              <a:xfrm>
                <a:off x="4875163" y="2987824"/>
                <a:ext cx="33338" cy="88900"/>
              </a:xfrm>
              <a:custGeom>
                <a:avLst/>
                <a:gdLst/>
                <a:ahLst/>
                <a:cxnLst>
                  <a:cxn ang="0">
                    <a:pos x="21" y="0"/>
                  </a:cxn>
                  <a:cxn ang="0">
                    <a:pos x="7" y="0"/>
                  </a:cxn>
                  <a:cxn ang="0">
                    <a:pos x="0" y="56"/>
                  </a:cxn>
                  <a:cxn ang="0">
                    <a:pos x="21" y="56"/>
                  </a:cxn>
                  <a:cxn ang="0">
                    <a:pos x="21" y="0"/>
                  </a:cxn>
                </a:cxnLst>
                <a:rect l="0" t="0" r="r" b="b"/>
                <a:pathLst>
                  <a:path w="21" h="56">
                    <a:moveTo>
                      <a:pt x="21" y="0"/>
                    </a:moveTo>
                    <a:lnTo>
                      <a:pt x="7" y="0"/>
                    </a:lnTo>
                    <a:lnTo>
                      <a:pt x="0" y="56"/>
                    </a:lnTo>
                    <a:lnTo>
                      <a:pt x="21" y="56"/>
                    </a:lnTo>
                    <a:lnTo>
                      <a:pt x="21"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68" name="Freeform 24">
                <a:extLst>
                  <a:ext uri="{FF2B5EF4-FFF2-40B4-BE49-F238E27FC236}">
                    <a16:creationId xmlns:a16="http://schemas.microsoft.com/office/drawing/2014/main" id="{0DFDBA01-F48E-7481-D149-9369EDF5CB5E}"/>
                  </a:ext>
                </a:extLst>
              </p:cNvPr>
              <p:cNvSpPr>
                <a:spLocks/>
              </p:cNvSpPr>
              <p:nvPr/>
            </p:nvSpPr>
            <p:spPr bwMode="auto">
              <a:xfrm>
                <a:off x="4860875" y="3259286"/>
                <a:ext cx="144463" cy="61912"/>
              </a:xfrm>
              <a:custGeom>
                <a:avLst/>
                <a:gdLst/>
                <a:ahLst/>
                <a:cxnLst>
                  <a:cxn ang="0">
                    <a:pos x="96" y="0"/>
                  </a:cxn>
                  <a:cxn ang="0">
                    <a:pos x="0" y="0"/>
                  </a:cxn>
                  <a:cxn ang="0">
                    <a:pos x="43" y="38"/>
                  </a:cxn>
                  <a:cxn ang="0">
                    <a:pos x="96" y="0"/>
                  </a:cxn>
                </a:cxnLst>
                <a:rect l="0" t="0" r="r" b="b"/>
                <a:pathLst>
                  <a:path w="96" h="41">
                    <a:moveTo>
                      <a:pt x="96" y="0"/>
                    </a:moveTo>
                    <a:cubicBezTo>
                      <a:pt x="0" y="0"/>
                      <a:pt x="0" y="0"/>
                      <a:pt x="0" y="0"/>
                    </a:cubicBezTo>
                    <a:cubicBezTo>
                      <a:pt x="5" y="20"/>
                      <a:pt x="21" y="36"/>
                      <a:pt x="43" y="38"/>
                    </a:cubicBezTo>
                    <a:cubicBezTo>
                      <a:pt x="68" y="41"/>
                      <a:pt x="91" y="24"/>
                      <a:pt x="96"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69" name="Freeform 25">
                <a:extLst>
                  <a:ext uri="{FF2B5EF4-FFF2-40B4-BE49-F238E27FC236}">
                    <a16:creationId xmlns:a16="http://schemas.microsoft.com/office/drawing/2014/main" id="{56D836A3-5438-4DDD-9AEC-1BB8DCFE744F}"/>
                  </a:ext>
                </a:extLst>
              </p:cNvPr>
              <p:cNvSpPr>
                <a:spLocks/>
              </p:cNvSpPr>
              <p:nvPr/>
            </p:nvSpPr>
            <p:spPr bwMode="auto">
              <a:xfrm>
                <a:off x="4902150" y="2813199"/>
                <a:ext cx="39688" cy="34925"/>
              </a:xfrm>
              <a:custGeom>
                <a:avLst/>
                <a:gdLst/>
                <a:ahLst/>
                <a:cxnLst>
                  <a:cxn ang="0">
                    <a:pos x="27" y="23"/>
                  </a:cxn>
                  <a:cxn ang="0">
                    <a:pos x="15" y="1"/>
                  </a:cxn>
                  <a:cxn ang="0">
                    <a:pos x="3" y="0"/>
                  </a:cxn>
                  <a:cxn ang="0">
                    <a:pos x="0" y="23"/>
                  </a:cxn>
                  <a:cxn ang="0">
                    <a:pos x="27" y="23"/>
                  </a:cxn>
                </a:cxnLst>
                <a:rect l="0" t="0" r="r" b="b"/>
                <a:pathLst>
                  <a:path w="27" h="23">
                    <a:moveTo>
                      <a:pt x="27" y="23"/>
                    </a:moveTo>
                    <a:cubicBezTo>
                      <a:pt x="22" y="16"/>
                      <a:pt x="18" y="9"/>
                      <a:pt x="15" y="1"/>
                    </a:cubicBezTo>
                    <a:cubicBezTo>
                      <a:pt x="11" y="1"/>
                      <a:pt x="7" y="1"/>
                      <a:pt x="3" y="0"/>
                    </a:cubicBezTo>
                    <a:cubicBezTo>
                      <a:pt x="0" y="23"/>
                      <a:pt x="0" y="23"/>
                      <a:pt x="0" y="23"/>
                    </a:cubicBezTo>
                    <a:lnTo>
                      <a:pt x="27" y="23"/>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70" name="Freeform 26">
                <a:extLst>
                  <a:ext uri="{FF2B5EF4-FFF2-40B4-BE49-F238E27FC236}">
                    <a16:creationId xmlns:a16="http://schemas.microsoft.com/office/drawing/2014/main" id="{15C1EFEA-1006-9930-3F5B-6D61600A944A}"/>
                  </a:ext>
                </a:extLst>
              </p:cNvPr>
              <p:cNvSpPr>
                <a:spLocks/>
              </p:cNvSpPr>
              <p:nvPr/>
            </p:nvSpPr>
            <p:spPr bwMode="auto">
              <a:xfrm>
                <a:off x="4797375" y="2194074"/>
                <a:ext cx="581025" cy="469900"/>
              </a:xfrm>
              <a:custGeom>
                <a:avLst/>
                <a:gdLst/>
                <a:ahLst/>
                <a:cxnLst>
                  <a:cxn ang="0">
                    <a:pos x="120" y="294"/>
                  </a:cxn>
                  <a:cxn ang="0">
                    <a:pos x="157" y="305"/>
                  </a:cxn>
                  <a:cxn ang="0">
                    <a:pos x="203" y="311"/>
                  </a:cxn>
                  <a:cxn ang="0">
                    <a:pos x="300" y="308"/>
                  </a:cxn>
                  <a:cxn ang="0">
                    <a:pos x="300" y="295"/>
                  </a:cxn>
                  <a:cxn ang="0">
                    <a:pos x="299" y="276"/>
                  </a:cxn>
                  <a:cxn ang="0">
                    <a:pos x="273" y="286"/>
                  </a:cxn>
                  <a:cxn ang="0">
                    <a:pos x="233" y="243"/>
                  </a:cxn>
                  <a:cxn ang="0">
                    <a:pos x="273" y="190"/>
                  </a:cxn>
                  <a:cxn ang="0">
                    <a:pos x="300" y="155"/>
                  </a:cxn>
                  <a:cxn ang="0">
                    <a:pos x="313" y="99"/>
                  </a:cxn>
                  <a:cxn ang="0">
                    <a:pos x="320" y="121"/>
                  </a:cxn>
                  <a:cxn ang="0">
                    <a:pos x="300" y="170"/>
                  </a:cxn>
                  <a:cxn ang="0">
                    <a:pos x="252" y="222"/>
                  </a:cxn>
                  <a:cxn ang="0">
                    <a:pos x="273" y="278"/>
                  </a:cxn>
                  <a:cxn ang="0">
                    <a:pos x="297" y="267"/>
                  </a:cxn>
                  <a:cxn ang="0">
                    <a:pos x="362" y="192"/>
                  </a:cxn>
                  <a:cxn ang="0">
                    <a:pos x="384" y="121"/>
                  </a:cxn>
                  <a:cxn ang="0">
                    <a:pos x="313" y="16"/>
                  </a:cxn>
                  <a:cxn ang="0">
                    <a:pos x="280" y="2"/>
                  </a:cxn>
                  <a:cxn ang="0">
                    <a:pos x="260" y="0"/>
                  </a:cxn>
                  <a:cxn ang="0">
                    <a:pos x="170" y="24"/>
                  </a:cxn>
                  <a:cxn ang="0">
                    <a:pos x="115" y="0"/>
                  </a:cxn>
                  <a:cxn ang="0">
                    <a:pos x="102" y="2"/>
                  </a:cxn>
                  <a:cxn ang="0">
                    <a:pos x="18" y="63"/>
                  </a:cxn>
                  <a:cxn ang="0">
                    <a:pos x="22" y="192"/>
                  </a:cxn>
                  <a:cxn ang="0">
                    <a:pos x="87" y="267"/>
                  </a:cxn>
                  <a:cxn ang="0">
                    <a:pos x="112" y="278"/>
                  </a:cxn>
                  <a:cxn ang="0">
                    <a:pos x="136" y="267"/>
                  </a:cxn>
                  <a:cxn ang="0">
                    <a:pos x="133" y="222"/>
                  </a:cxn>
                  <a:cxn ang="0">
                    <a:pos x="84" y="170"/>
                  </a:cxn>
                  <a:cxn ang="0">
                    <a:pos x="65" y="121"/>
                  </a:cxn>
                  <a:cxn ang="0">
                    <a:pos x="72" y="99"/>
                  </a:cxn>
                  <a:cxn ang="0">
                    <a:pos x="84" y="155"/>
                  </a:cxn>
                  <a:cxn ang="0">
                    <a:pos x="111" y="190"/>
                  </a:cxn>
                  <a:cxn ang="0">
                    <a:pos x="150" y="257"/>
                  </a:cxn>
                  <a:cxn ang="0">
                    <a:pos x="199" y="293"/>
                  </a:cxn>
                  <a:cxn ang="0">
                    <a:pos x="202" y="301"/>
                  </a:cxn>
                  <a:cxn ang="0">
                    <a:pos x="198" y="307"/>
                  </a:cxn>
                  <a:cxn ang="0">
                    <a:pos x="182" y="306"/>
                  </a:cxn>
                  <a:cxn ang="0">
                    <a:pos x="112" y="286"/>
                  </a:cxn>
                  <a:cxn ang="0">
                    <a:pos x="86" y="276"/>
                  </a:cxn>
                  <a:cxn ang="0">
                    <a:pos x="84" y="295"/>
                  </a:cxn>
                  <a:cxn ang="0">
                    <a:pos x="105" y="297"/>
                  </a:cxn>
                </a:cxnLst>
                <a:rect l="0" t="0" r="r" b="b"/>
                <a:pathLst>
                  <a:path w="384" h="312">
                    <a:moveTo>
                      <a:pt x="105" y="297"/>
                    </a:moveTo>
                    <a:cubicBezTo>
                      <a:pt x="110" y="295"/>
                      <a:pt x="115" y="294"/>
                      <a:pt x="120" y="294"/>
                    </a:cubicBezTo>
                    <a:cubicBezTo>
                      <a:pt x="126" y="294"/>
                      <a:pt x="131" y="295"/>
                      <a:pt x="136" y="297"/>
                    </a:cubicBezTo>
                    <a:cubicBezTo>
                      <a:pt x="143" y="300"/>
                      <a:pt x="150" y="303"/>
                      <a:pt x="157" y="305"/>
                    </a:cubicBezTo>
                    <a:cubicBezTo>
                      <a:pt x="165" y="307"/>
                      <a:pt x="173" y="309"/>
                      <a:pt x="182" y="310"/>
                    </a:cubicBezTo>
                    <a:cubicBezTo>
                      <a:pt x="189" y="310"/>
                      <a:pt x="196" y="311"/>
                      <a:pt x="203" y="311"/>
                    </a:cubicBezTo>
                    <a:cubicBezTo>
                      <a:pt x="211" y="312"/>
                      <a:pt x="219" y="312"/>
                      <a:pt x="228" y="312"/>
                    </a:cubicBezTo>
                    <a:cubicBezTo>
                      <a:pt x="253" y="312"/>
                      <a:pt x="277" y="310"/>
                      <a:pt x="300" y="308"/>
                    </a:cubicBezTo>
                    <a:cubicBezTo>
                      <a:pt x="301" y="308"/>
                      <a:pt x="301" y="308"/>
                      <a:pt x="302" y="308"/>
                    </a:cubicBezTo>
                    <a:cubicBezTo>
                      <a:pt x="300" y="295"/>
                      <a:pt x="300" y="295"/>
                      <a:pt x="300" y="295"/>
                    </a:cubicBezTo>
                    <a:cubicBezTo>
                      <a:pt x="300" y="275"/>
                      <a:pt x="300" y="275"/>
                      <a:pt x="300" y="275"/>
                    </a:cubicBezTo>
                    <a:cubicBezTo>
                      <a:pt x="300" y="275"/>
                      <a:pt x="299" y="276"/>
                      <a:pt x="299" y="276"/>
                    </a:cubicBezTo>
                    <a:cubicBezTo>
                      <a:pt x="299" y="276"/>
                      <a:pt x="299" y="276"/>
                      <a:pt x="298" y="276"/>
                    </a:cubicBezTo>
                    <a:cubicBezTo>
                      <a:pt x="291" y="283"/>
                      <a:pt x="282" y="286"/>
                      <a:pt x="273" y="286"/>
                    </a:cubicBezTo>
                    <a:cubicBezTo>
                      <a:pt x="261" y="286"/>
                      <a:pt x="250" y="281"/>
                      <a:pt x="242" y="272"/>
                    </a:cubicBezTo>
                    <a:cubicBezTo>
                      <a:pt x="235" y="264"/>
                      <a:pt x="232" y="254"/>
                      <a:pt x="233" y="243"/>
                    </a:cubicBezTo>
                    <a:cubicBezTo>
                      <a:pt x="233" y="233"/>
                      <a:pt x="238" y="223"/>
                      <a:pt x="246" y="216"/>
                    </a:cubicBezTo>
                    <a:cubicBezTo>
                      <a:pt x="256" y="207"/>
                      <a:pt x="265" y="199"/>
                      <a:pt x="273" y="190"/>
                    </a:cubicBezTo>
                    <a:cubicBezTo>
                      <a:pt x="285" y="178"/>
                      <a:pt x="294" y="166"/>
                      <a:pt x="300" y="155"/>
                    </a:cubicBezTo>
                    <a:cubicBezTo>
                      <a:pt x="300" y="155"/>
                      <a:pt x="300" y="155"/>
                      <a:pt x="300" y="155"/>
                    </a:cubicBezTo>
                    <a:cubicBezTo>
                      <a:pt x="300" y="85"/>
                      <a:pt x="300" y="85"/>
                      <a:pt x="300" y="85"/>
                    </a:cubicBezTo>
                    <a:cubicBezTo>
                      <a:pt x="306" y="89"/>
                      <a:pt x="310" y="94"/>
                      <a:pt x="313" y="99"/>
                    </a:cubicBezTo>
                    <a:cubicBezTo>
                      <a:pt x="318" y="106"/>
                      <a:pt x="320" y="113"/>
                      <a:pt x="320" y="121"/>
                    </a:cubicBezTo>
                    <a:cubicBezTo>
                      <a:pt x="320" y="121"/>
                      <a:pt x="320" y="121"/>
                      <a:pt x="320" y="121"/>
                    </a:cubicBezTo>
                    <a:cubicBezTo>
                      <a:pt x="320" y="130"/>
                      <a:pt x="317" y="143"/>
                      <a:pt x="307" y="160"/>
                    </a:cubicBezTo>
                    <a:cubicBezTo>
                      <a:pt x="305" y="163"/>
                      <a:pt x="303" y="166"/>
                      <a:pt x="300" y="170"/>
                    </a:cubicBezTo>
                    <a:cubicBezTo>
                      <a:pt x="295" y="178"/>
                      <a:pt x="288" y="186"/>
                      <a:pt x="279" y="196"/>
                    </a:cubicBezTo>
                    <a:cubicBezTo>
                      <a:pt x="271" y="204"/>
                      <a:pt x="262" y="213"/>
                      <a:pt x="252" y="222"/>
                    </a:cubicBezTo>
                    <a:cubicBezTo>
                      <a:pt x="238" y="234"/>
                      <a:pt x="237" y="254"/>
                      <a:pt x="248" y="267"/>
                    </a:cubicBezTo>
                    <a:cubicBezTo>
                      <a:pt x="255" y="274"/>
                      <a:pt x="264" y="278"/>
                      <a:pt x="273" y="278"/>
                    </a:cubicBezTo>
                    <a:cubicBezTo>
                      <a:pt x="280" y="278"/>
                      <a:pt x="288" y="275"/>
                      <a:pt x="294" y="270"/>
                    </a:cubicBezTo>
                    <a:cubicBezTo>
                      <a:pt x="295" y="269"/>
                      <a:pt x="296" y="268"/>
                      <a:pt x="297" y="267"/>
                    </a:cubicBezTo>
                    <a:cubicBezTo>
                      <a:pt x="298" y="266"/>
                      <a:pt x="299" y="265"/>
                      <a:pt x="300" y="264"/>
                    </a:cubicBezTo>
                    <a:cubicBezTo>
                      <a:pt x="328" y="239"/>
                      <a:pt x="348" y="215"/>
                      <a:pt x="362" y="192"/>
                    </a:cubicBezTo>
                    <a:cubicBezTo>
                      <a:pt x="377" y="168"/>
                      <a:pt x="384" y="144"/>
                      <a:pt x="384" y="121"/>
                    </a:cubicBezTo>
                    <a:cubicBezTo>
                      <a:pt x="384" y="121"/>
                      <a:pt x="384" y="121"/>
                      <a:pt x="384" y="121"/>
                    </a:cubicBezTo>
                    <a:cubicBezTo>
                      <a:pt x="384" y="99"/>
                      <a:pt x="377" y="79"/>
                      <a:pt x="366" y="63"/>
                    </a:cubicBezTo>
                    <a:cubicBezTo>
                      <a:pt x="351" y="40"/>
                      <a:pt x="330" y="26"/>
                      <a:pt x="313" y="16"/>
                    </a:cubicBezTo>
                    <a:cubicBezTo>
                      <a:pt x="297" y="7"/>
                      <a:pt x="284" y="3"/>
                      <a:pt x="282" y="2"/>
                    </a:cubicBezTo>
                    <a:cubicBezTo>
                      <a:pt x="282" y="2"/>
                      <a:pt x="281" y="2"/>
                      <a:pt x="280" y="2"/>
                    </a:cubicBezTo>
                    <a:cubicBezTo>
                      <a:pt x="277" y="1"/>
                      <a:pt x="273" y="0"/>
                      <a:pt x="270" y="0"/>
                    </a:cubicBezTo>
                    <a:cubicBezTo>
                      <a:pt x="260" y="0"/>
                      <a:pt x="260" y="0"/>
                      <a:pt x="260" y="0"/>
                    </a:cubicBezTo>
                    <a:cubicBezTo>
                      <a:pt x="242" y="17"/>
                      <a:pt x="218" y="27"/>
                      <a:pt x="192" y="27"/>
                    </a:cubicBezTo>
                    <a:cubicBezTo>
                      <a:pt x="185" y="27"/>
                      <a:pt x="177" y="26"/>
                      <a:pt x="170" y="24"/>
                    </a:cubicBezTo>
                    <a:cubicBezTo>
                      <a:pt x="152" y="20"/>
                      <a:pt x="137" y="12"/>
                      <a:pt x="125" y="0"/>
                    </a:cubicBezTo>
                    <a:cubicBezTo>
                      <a:pt x="115" y="0"/>
                      <a:pt x="115" y="0"/>
                      <a:pt x="115" y="0"/>
                    </a:cubicBezTo>
                    <a:cubicBezTo>
                      <a:pt x="111" y="0"/>
                      <a:pt x="108" y="1"/>
                      <a:pt x="105" y="2"/>
                    </a:cubicBezTo>
                    <a:cubicBezTo>
                      <a:pt x="104" y="2"/>
                      <a:pt x="103" y="2"/>
                      <a:pt x="102" y="2"/>
                    </a:cubicBezTo>
                    <a:cubicBezTo>
                      <a:pt x="100" y="3"/>
                      <a:pt x="78" y="10"/>
                      <a:pt x="54" y="27"/>
                    </a:cubicBezTo>
                    <a:cubicBezTo>
                      <a:pt x="41" y="36"/>
                      <a:pt x="29" y="48"/>
                      <a:pt x="18" y="63"/>
                    </a:cubicBezTo>
                    <a:cubicBezTo>
                      <a:pt x="8" y="79"/>
                      <a:pt x="0" y="99"/>
                      <a:pt x="1" y="121"/>
                    </a:cubicBezTo>
                    <a:cubicBezTo>
                      <a:pt x="1" y="144"/>
                      <a:pt x="8" y="168"/>
                      <a:pt x="22" y="192"/>
                    </a:cubicBezTo>
                    <a:cubicBezTo>
                      <a:pt x="36" y="215"/>
                      <a:pt x="56" y="239"/>
                      <a:pt x="84" y="264"/>
                    </a:cubicBezTo>
                    <a:cubicBezTo>
                      <a:pt x="85" y="265"/>
                      <a:pt x="86" y="266"/>
                      <a:pt x="87" y="267"/>
                    </a:cubicBezTo>
                    <a:cubicBezTo>
                      <a:pt x="88" y="268"/>
                      <a:pt x="90" y="269"/>
                      <a:pt x="91" y="270"/>
                    </a:cubicBezTo>
                    <a:cubicBezTo>
                      <a:pt x="97" y="275"/>
                      <a:pt x="105" y="278"/>
                      <a:pt x="112" y="278"/>
                    </a:cubicBezTo>
                    <a:cubicBezTo>
                      <a:pt x="120" y="278"/>
                      <a:pt x="128" y="275"/>
                      <a:pt x="134" y="270"/>
                    </a:cubicBezTo>
                    <a:cubicBezTo>
                      <a:pt x="135" y="269"/>
                      <a:pt x="135" y="268"/>
                      <a:pt x="136" y="267"/>
                    </a:cubicBezTo>
                    <a:cubicBezTo>
                      <a:pt x="140" y="263"/>
                      <a:pt x="142" y="257"/>
                      <a:pt x="143" y="252"/>
                    </a:cubicBezTo>
                    <a:cubicBezTo>
                      <a:pt x="145" y="241"/>
                      <a:pt x="142" y="230"/>
                      <a:pt x="133" y="222"/>
                    </a:cubicBezTo>
                    <a:cubicBezTo>
                      <a:pt x="122" y="213"/>
                      <a:pt x="113" y="204"/>
                      <a:pt x="105" y="196"/>
                    </a:cubicBezTo>
                    <a:cubicBezTo>
                      <a:pt x="97" y="186"/>
                      <a:pt x="90" y="178"/>
                      <a:pt x="84" y="170"/>
                    </a:cubicBezTo>
                    <a:cubicBezTo>
                      <a:pt x="82" y="166"/>
                      <a:pt x="79" y="163"/>
                      <a:pt x="77" y="160"/>
                    </a:cubicBezTo>
                    <a:cubicBezTo>
                      <a:pt x="67" y="143"/>
                      <a:pt x="65" y="130"/>
                      <a:pt x="65" y="121"/>
                    </a:cubicBezTo>
                    <a:cubicBezTo>
                      <a:pt x="65" y="121"/>
                      <a:pt x="65" y="121"/>
                      <a:pt x="65" y="121"/>
                    </a:cubicBezTo>
                    <a:cubicBezTo>
                      <a:pt x="65" y="112"/>
                      <a:pt x="67" y="106"/>
                      <a:pt x="72" y="99"/>
                    </a:cubicBezTo>
                    <a:cubicBezTo>
                      <a:pt x="75" y="94"/>
                      <a:pt x="79" y="89"/>
                      <a:pt x="84" y="85"/>
                    </a:cubicBezTo>
                    <a:cubicBezTo>
                      <a:pt x="84" y="155"/>
                      <a:pt x="84" y="155"/>
                      <a:pt x="84" y="155"/>
                    </a:cubicBezTo>
                    <a:cubicBezTo>
                      <a:pt x="84" y="155"/>
                      <a:pt x="84" y="155"/>
                      <a:pt x="84" y="156"/>
                    </a:cubicBezTo>
                    <a:cubicBezTo>
                      <a:pt x="91" y="166"/>
                      <a:pt x="100" y="178"/>
                      <a:pt x="111" y="190"/>
                    </a:cubicBezTo>
                    <a:cubicBezTo>
                      <a:pt x="119" y="199"/>
                      <a:pt x="128" y="207"/>
                      <a:pt x="138" y="216"/>
                    </a:cubicBezTo>
                    <a:cubicBezTo>
                      <a:pt x="150" y="226"/>
                      <a:pt x="154" y="243"/>
                      <a:pt x="150" y="257"/>
                    </a:cubicBezTo>
                    <a:cubicBezTo>
                      <a:pt x="185" y="283"/>
                      <a:pt x="185" y="283"/>
                      <a:pt x="185" y="283"/>
                    </a:cubicBezTo>
                    <a:cubicBezTo>
                      <a:pt x="199" y="293"/>
                      <a:pt x="199" y="293"/>
                      <a:pt x="199" y="293"/>
                    </a:cubicBezTo>
                    <a:cubicBezTo>
                      <a:pt x="200" y="293"/>
                      <a:pt x="201" y="294"/>
                      <a:pt x="201" y="296"/>
                    </a:cubicBezTo>
                    <a:cubicBezTo>
                      <a:pt x="202" y="297"/>
                      <a:pt x="202" y="299"/>
                      <a:pt x="202" y="301"/>
                    </a:cubicBezTo>
                    <a:cubicBezTo>
                      <a:pt x="201" y="302"/>
                      <a:pt x="201" y="303"/>
                      <a:pt x="200" y="304"/>
                    </a:cubicBezTo>
                    <a:cubicBezTo>
                      <a:pt x="198" y="307"/>
                      <a:pt x="198" y="307"/>
                      <a:pt x="198" y="307"/>
                    </a:cubicBezTo>
                    <a:cubicBezTo>
                      <a:pt x="195" y="311"/>
                      <a:pt x="190" y="311"/>
                      <a:pt x="187" y="309"/>
                    </a:cubicBezTo>
                    <a:cubicBezTo>
                      <a:pt x="182" y="306"/>
                      <a:pt x="182" y="306"/>
                      <a:pt x="182" y="306"/>
                    </a:cubicBezTo>
                    <a:cubicBezTo>
                      <a:pt x="140" y="274"/>
                      <a:pt x="140" y="274"/>
                      <a:pt x="140" y="274"/>
                    </a:cubicBezTo>
                    <a:cubicBezTo>
                      <a:pt x="133" y="282"/>
                      <a:pt x="123" y="286"/>
                      <a:pt x="112" y="286"/>
                    </a:cubicBezTo>
                    <a:cubicBezTo>
                      <a:pt x="102" y="286"/>
                      <a:pt x="93" y="283"/>
                      <a:pt x="86" y="276"/>
                    </a:cubicBezTo>
                    <a:cubicBezTo>
                      <a:pt x="86" y="276"/>
                      <a:pt x="86" y="276"/>
                      <a:pt x="86" y="276"/>
                    </a:cubicBezTo>
                    <a:cubicBezTo>
                      <a:pt x="85" y="276"/>
                      <a:pt x="85" y="275"/>
                      <a:pt x="84" y="275"/>
                    </a:cubicBezTo>
                    <a:cubicBezTo>
                      <a:pt x="84" y="295"/>
                      <a:pt x="84" y="295"/>
                      <a:pt x="84" y="295"/>
                    </a:cubicBezTo>
                    <a:cubicBezTo>
                      <a:pt x="84" y="295"/>
                      <a:pt x="84" y="295"/>
                      <a:pt x="84" y="295"/>
                    </a:cubicBezTo>
                    <a:cubicBezTo>
                      <a:pt x="91" y="295"/>
                      <a:pt x="98" y="296"/>
                      <a:pt x="105" y="29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71" name="Freeform 27">
                <a:extLst>
                  <a:ext uri="{FF2B5EF4-FFF2-40B4-BE49-F238E27FC236}">
                    <a16:creationId xmlns:a16="http://schemas.microsoft.com/office/drawing/2014/main" id="{0B0CCC3D-08AA-5039-BA91-0CB71966FB50}"/>
                  </a:ext>
                </a:extLst>
              </p:cNvPr>
              <p:cNvSpPr>
                <a:spLocks/>
              </p:cNvSpPr>
              <p:nvPr/>
            </p:nvSpPr>
            <p:spPr bwMode="auto">
              <a:xfrm>
                <a:off x="5259338" y="2987824"/>
                <a:ext cx="39688" cy="88900"/>
              </a:xfrm>
              <a:custGeom>
                <a:avLst/>
                <a:gdLst/>
                <a:ahLst/>
                <a:cxnLst>
                  <a:cxn ang="0">
                    <a:pos x="0" y="56"/>
                  </a:cxn>
                  <a:cxn ang="0">
                    <a:pos x="25" y="56"/>
                  </a:cxn>
                  <a:cxn ang="0">
                    <a:pos x="19" y="0"/>
                  </a:cxn>
                  <a:cxn ang="0">
                    <a:pos x="0" y="0"/>
                  </a:cxn>
                  <a:cxn ang="0">
                    <a:pos x="0" y="56"/>
                  </a:cxn>
                </a:cxnLst>
                <a:rect l="0" t="0" r="r" b="b"/>
                <a:pathLst>
                  <a:path w="25" h="56">
                    <a:moveTo>
                      <a:pt x="0" y="56"/>
                    </a:moveTo>
                    <a:lnTo>
                      <a:pt x="25" y="56"/>
                    </a:lnTo>
                    <a:lnTo>
                      <a:pt x="19" y="0"/>
                    </a:lnTo>
                    <a:lnTo>
                      <a:pt x="0" y="0"/>
                    </a:lnTo>
                    <a:lnTo>
                      <a:pt x="0" y="5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72" name="Freeform 28">
                <a:extLst>
                  <a:ext uri="{FF2B5EF4-FFF2-40B4-BE49-F238E27FC236}">
                    <a16:creationId xmlns:a16="http://schemas.microsoft.com/office/drawing/2014/main" id="{03A3D74D-CACA-0EAA-4B8C-D305F5166FF3}"/>
                  </a:ext>
                </a:extLst>
              </p:cNvPr>
              <p:cNvSpPr>
                <a:spLocks/>
              </p:cNvSpPr>
              <p:nvPr/>
            </p:nvSpPr>
            <p:spPr bwMode="auto">
              <a:xfrm>
                <a:off x="5168850" y="3259286"/>
                <a:ext cx="146050" cy="61912"/>
              </a:xfrm>
              <a:custGeom>
                <a:avLst/>
                <a:gdLst/>
                <a:ahLst/>
                <a:cxnLst>
                  <a:cxn ang="0">
                    <a:pos x="54" y="38"/>
                  </a:cxn>
                  <a:cxn ang="0">
                    <a:pos x="96" y="0"/>
                  </a:cxn>
                  <a:cxn ang="0">
                    <a:pos x="0" y="0"/>
                  </a:cxn>
                  <a:cxn ang="0">
                    <a:pos x="54" y="38"/>
                  </a:cxn>
                </a:cxnLst>
                <a:rect l="0" t="0" r="r" b="b"/>
                <a:pathLst>
                  <a:path w="96" h="41">
                    <a:moveTo>
                      <a:pt x="54" y="38"/>
                    </a:moveTo>
                    <a:cubicBezTo>
                      <a:pt x="75" y="36"/>
                      <a:pt x="92" y="20"/>
                      <a:pt x="96" y="0"/>
                    </a:cubicBezTo>
                    <a:cubicBezTo>
                      <a:pt x="0" y="0"/>
                      <a:pt x="0" y="0"/>
                      <a:pt x="0" y="0"/>
                    </a:cubicBezTo>
                    <a:cubicBezTo>
                      <a:pt x="6" y="24"/>
                      <a:pt x="28" y="41"/>
                      <a:pt x="54" y="3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73" name="Freeform 29">
                <a:extLst>
                  <a:ext uri="{FF2B5EF4-FFF2-40B4-BE49-F238E27FC236}">
                    <a16:creationId xmlns:a16="http://schemas.microsoft.com/office/drawing/2014/main" id="{ADC6FF70-46AA-A16D-44EA-2C009AF2E62F}"/>
                  </a:ext>
                </a:extLst>
              </p:cNvPr>
              <p:cNvSpPr>
                <a:spLocks/>
              </p:cNvSpPr>
              <p:nvPr/>
            </p:nvSpPr>
            <p:spPr bwMode="auto">
              <a:xfrm>
                <a:off x="5489525" y="2562374"/>
                <a:ext cx="290513" cy="288925"/>
              </a:xfrm>
              <a:custGeom>
                <a:avLst/>
                <a:gdLst/>
                <a:ahLst/>
                <a:cxnLst>
                  <a:cxn ang="0">
                    <a:pos x="109" y="185"/>
                  </a:cxn>
                  <a:cxn ang="0">
                    <a:pos x="185" y="83"/>
                  </a:cxn>
                  <a:cxn ang="0">
                    <a:pos x="84" y="7"/>
                  </a:cxn>
                  <a:cxn ang="0">
                    <a:pos x="7" y="108"/>
                  </a:cxn>
                  <a:cxn ang="0">
                    <a:pos x="109" y="185"/>
                  </a:cxn>
                </a:cxnLst>
                <a:rect l="0" t="0" r="r" b="b"/>
                <a:pathLst>
                  <a:path w="192" h="192">
                    <a:moveTo>
                      <a:pt x="109" y="185"/>
                    </a:moveTo>
                    <a:cubicBezTo>
                      <a:pt x="158" y="178"/>
                      <a:pt x="192" y="132"/>
                      <a:pt x="185" y="83"/>
                    </a:cubicBezTo>
                    <a:cubicBezTo>
                      <a:pt x="178" y="34"/>
                      <a:pt x="133" y="0"/>
                      <a:pt x="84" y="7"/>
                    </a:cubicBezTo>
                    <a:cubicBezTo>
                      <a:pt x="35" y="14"/>
                      <a:pt x="0" y="59"/>
                      <a:pt x="7" y="108"/>
                    </a:cubicBezTo>
                    <a:cubicBezTo>
                      <a:pt x="14" y="157"/>
                      <a:pt x="60" y="192"/>
                      <a:pt x="109" y="18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74" name="Freeform 30">
                <a:extLst>
                  <a:ext uri="{FF2B5EF4-FFF2-40B4-BE49-F238E27FC236}">
                    <a16:creationId xmlns:a16="http://schemas.microsoft.com/office/drawing/2014/main" id="{721DC77E-D090-8D68-FC79-FBCB6EDC8E43}"/>
                  </a:ext>
                </a:extLst>
              </p:cNvPr>
              <p:cNvSpPr>
                <a:spLocks/>
              </p:cNvSpPr>
              <p:nvPr/>
            </p:nvSpPr>
            <p:spPr bwMode="auto">
              <a:xfrm>
                <a:off x="4398913" y="2644924"/>
                <a:ext cx="1084263" cy="203200"/>
              </a:xfrm>
              <a:custGeom>
                <a:avLst/>
                <a:gdLst/>
                <a:ahLst/>
                <a:cxnLst>
                  <a:cxn ang="0">
                    <a:pos x="68" y="127"/>
                  </a:cxn>
                  <a:cxn ang="0">
                    <a:pos x="68" y="127"/>
                  </a:cxn>
                  <a:cxn ang="0">
                    <a:pos x="273" y="100"/>
                  </a:cxn>
                  <a:cxn ang="0">
                    <a:pos x="336" y="103"/>
                  </a:cxn>
                  <a:cxn ang="0">
                    <a:pos x="354" y="105"/>
                  </a:cxn>
                  <a:cxn ang="0">
                    <a:pos x="371" y="134"/>
                  </a:cxn>
                  <a:cxn ang="0">
                    <a:pos x="433" y="134"/>
                  </a:cxn>
                  <a:cxn ang="0">
                    <a:pos x="480" y="134"/>
                  </a:cxn>
                  <a:cxn ang="0">
                    <a:pos x="579" y="134"/>
                  </a:cxn>
                  <a:cxn ang="0">
                    <a:pos x="680" y="134"/>
                  </a:cxn>
                  <a:cxn ang="0">
                    <a:pos x="714" y="57"/>
                  </a:cxn>
                  <a:cxn ang="0">
                    <a:pos x="622" y="11"/>
                  </a:cxn>
                  <a:cxn ang="0">
                    <a:pos x="567" y="17"/>
                  </a:cxn>
                  <a:cxn ang="0">
                    <a:pos x="562" y="17"/>
                  </a:cxn>
                  <a:cxn ang="0">
                    <a:pos x="468" y="20"/>
                  </a:cxn>
                  <a:cxn ang="0">
                    <a:pos x="465" y="20"/>
                  </a:cxn>
                  <a:cxn ang="0">
                    <a:pos x="468" y="21"/>
                  </a:cxn>
                  <a:cxn ang="0">
                    <a:pos x="546" y="33"/>
                  </a:cxn>
                  <a:cxn ang="0">
                    <a:pos x="569" y="34"/>
                  </a:cxn>
                  <a:cxn ang="0">
                    <a:pos x="576" y="35"/>
                  </a:cxn>
                  <a:cxn ang="0">
                    <a:pos x="629" y="31"/>
                  </a:cxn>
                  <a:cxn ang="0">
                    <a:pos x="638" y="30"/>
                  </a:cxn>
                  <a:cxn ang="0">
                    <a:pos x="677" y="62"/>
                  </a:cxn>
                  <a:cxn ang="0">
                    <a:pos x="646" y="109"/>
                  </a:cxn>
                  <a:cxn ang="0">
                    <a:pos x="577" y="115"/>
                  </a:cxn>
                  <a:cxn ang="0">
                    <a:pos x="576" y="115"/>
                  </a:cxn>
                  <a:cxn ang="0">
                    <a:pos x="477" y="105"/>
                  </a:cxn>
                  <a:cxn ang="0">
                    <a:pos x="437" y="95"/>
                  </a:cxn>
                  <a:cxn ang="0">
                    <a:pos x="369" y="72"/>
                  </a:cxn>
                  <a:cxn ang="0">
                    <a:pos x="347" y="19"/>
                  </a:cxn>
                  <a:cxn ang="0">
                    <a:pos x="350" y="15"/>
                  </a:cxn>
                  <a:cxn ang="0">
                    <a:pos x="358" y="5"/>
                  </a:cxn>
                  <a:cxn ang="0">
                    <a:pos x="348" y="4"/>
                  </a:cxn>
                  <a:cxn ang="0">
                    <a:pos x="347" y="4"/>
                  </a:cxn>
                  <a:cxn ang="0">
                    <a:pos x="273" y="0"/>
                  </a:cxn>
                  <a:cxn ang="0">
                    <a:pos x="43" y="31"/>
                  </a:cxn>
                  <a:cxn ang="0">
                    <a:pos x="7" y="92"/>
                  </a:cxn>
                  <a:cxn ang="0">
                    <a:pos x="55" y="129"/>
                  </a:cxn>
                  <a:cxn ang="0">
                    <a:pos x="68" y="127"/>
                  </a:cxn>
                </a:cxnLst>
                <a:rect l="0" t="0" r="r" b="b"/>
                <a:pathLst>
                  <a:path w="718" h="134">
                    <a:moveTo>
                      <a:pt x="68" y="127"/>
                    </a:moveTo>
                    <a:cubicBezTo>
                      <a:pt x="68" y="127"/>
                      <a:pt x="68" y="127"/>
                      <a:pt x="68" y="127"/>
                    </a:cubicBezTo>
                    <a:cubicBezTo>
                      <a:pt x="149" y="106"/>
                      <a:pt x="219" y="100"/>
                      <a:pt x="273" y="100"/>
                    </a:cubicBezTo>
                    <a:cubicBezTo>
                      <a:pt x="298" y="100"/>
                      <a:pt x="319" y="101"/>
                      <a:pt x="336" y="103"/>
                    </a:cubicBezTo>
                    <a:cubicBezTo>
                      <a:pt x="343" y="104"/>
                      <a:pt x="349" y="104"/>
                      <a:pt x="354" y="105"/>
                    </a:cubicBezTo>
                    <a:cubicBezTo>
                      <a:pt x="357" y="115"/>
                      <a:pt x="362" y="125"/>
                      <a:pt x="371" y="134"/>
                    </a:cubicBezTo>
                    <a:cubicBezTo>
                      <a:pt x="433" y="134"/>
                      <a:pt x="433" y="134"/>
                      <a:pt x="433" y="134"/>
                    </a:cubicBezTo>
                    <a:cubicBezTo>
                      <a:pt x="480" y="134"/>
                      <a:pt x="480" y="134"/>
                      <a:pt x="480" y="134"/>
                    </a:cubicBezTo>
                    <a:cubicBezTo>
                      <a:pt x="579" y="134"/>
                      <a:pt x="579" y="134"/>
                      <a:pt x="579" y="134"/>
                    </a:cubicBezTo>
                    <a:cubicBezTo>
                      <a:pt x="680" y="134"/>
                      <a:pt x="680" y="134"/>
                      <a:pt x="680" y="134"/>
                    </a:cubicBezTo>
                    <a:cubicBezTo>
                      <a:pt x="708" y="112"/>
                      <a:pt x="718" y="82"/>
                      <a:pt x="714" y="57"/>
                    </a:cubicBezTo>
                    <a:cubicBezTo>
                      <a:pt x="709" y="22"/>
                      <a:pt x="663" y="3"/>
                      <a:pt x="622" y="11"/>
                    </a:cubicBezTo>
                    <a:cubicBezTo>
                      <a:pt x="605" y="13"/>
                      <a:pt x="587" y="15"/>
                      <a:pt x="567" y="17"/>
                    </a:cubicBezTo>
                    <a:cubicBezTo>
                      <a:pt x="565" y="17"/>
                      <a:pt x="564" y="17"/>
                      <a:pt x="562" y="17"/>
                    </a:cubicBezTo>
                    <a:cubicBezTo>
                      <a:pt x="532" y="20"/>
                      <a:pt x="499" y="22"/>
                      <a:pt x="468" y="20"/>
                    </a:cubicBezTo>
                    <a:cubicBezTo>
                      <a:pt x="467" y="20"/>
                      <a:pt x="466" y="20"/>
                      <a:pt x="465" y="20"/>
                    </a:cubicBezTo>
                    <a:cubicBezTo>
                      <a:pt x="466" y="20"/>
                      <a:pt x="467" y="21"/>
                      <a:pt x="468" y="21"/>
                    </a:cubicBezTo>
                    <a:cubicBezTo>
                      <a:pt x="497" y="28"/>
                      <a:pt x="524" y="32"/>
                      <a:pt x="546" y="33"/>
                    </a:cubicBezTo>
                    <a:cubicBezTo>
                      <a:pt x="554" y="34"/>
                      <a:pt x="562" y="34"/>
                      <a:pt x="569" y="34"/>
                    </a:cubicBezTo>
                    <a:cubicBezTo>
                      <a:pt x="571" y="35"/>
                      <a:pt x="574" y="35"/>
                      <a:pt x="576" y="35"/>
                    </a:cubicBezTo>
                    <a:cubicBezTo>
                      <a:pt x="609" y="35"/>
                      <a:pt x="629" y="31"/>
                      <a:pt x="629" y="31"/>
                    </a:cubicBezTo>
                    <a:cubicBezTo>
                      <a:pt x="632" y="30"/>
                      <a:pt x="635" y="30"/>
                      <a:pt x="638" y="30"/>
                    </a:cubicBezTo>
                    <a:cubicBezTo>
                      <a:pt x="656" y="30"/>
                      <a:pt x="673" y="43"/>
                      <a:pt x="677" y="62"/>
                    </a:cubicBezTo>
                    <a:cubicBezTo>
                      <a:pt x="681" y="83"/>
                      <a:pt x="667" y="104"/>
                      <a:pt x="646" y="109"/>
                    </a:cubicBezTo>
                    <a:cubicBezTo>
                      <a:pt x="643" y="109"/>
                      <a:pt x="618" y="114"/>
                      <a:pt x="577" y="115"/>
                    </a:cubicBezTo>
                    <a:cubicBezTo>
                      <a:pt x="577" y="115"/>
                      <a:pt x="577" y="115"/>
                      <a:pt x="576" y="115"/>
                    </a:cubicBezTo>
                    <a:cubicBezTo>
                      <a:pt x="550" y="115"/>
                      <a:pt x="516" y="112"/>
                      <a:pt x="477" y="105"/>
                    </a:cubicBezTo>
                    <a:cubicBezTo>
                      <a:pt x="464" y="102"/>
                      <a:pt x="451" y="99"/>
                      <a:pt x="437" y="95"/>
                    </a:cubicBezTo>
                    <a:cubicBezTo>
                      <a:pt x="415" y="89"/>
                      <a:pt x="392" y="82"/>
                      <a:pt x="369" y="72"/>
                    </a:cubicBezTo>
                    <a:cubicBezTo>
                      <a:pt x="348" y="63"/>
                      <a:pt x="339" y="40"/>
                      <a:pt x="347" y="19"/>
                    </a:cubicBezTo>
                    <a:cubicBezTo>
                      <a:pt x="348" y="18"/>
                      <a:pt x="349" y="16"/>
                      <a:pt x="350" y="15"/>
                    </a:cubicBezTo>
                    <a:cubicBezTo>
                      <a:pt x="352" y="11"/>
                      <a:pt x="355" y="8"/>
                      <a:pt x="358" y="5"/>
                    </a:cubicBezTo>
                    <a:cubicBezTo>
                      <a:pt x="355" y="4"/>
                      <a:pt x="351" y="4"/>
                      <a:pt x="348" y="4"/>
                    </a:cubicBezTo>
                    <a:cubicBezTo>
                      <a:pt x="348" y="4"/>
                      <a:pt x="348" y="4"/>
                      <a:pt x="347" y="4"/>
                    </a:cubicBezTo>
                    <a:cubicBezTo>
                      <a:pt x="326" y="2"/>
                      <a:pt x="301" y="0"/>
                      <a:pt x="273" y="0"/>
                    </a:cubicBezTo>
                    <a:cubicBezTo>
                      <a:pt x="211" y="0"/>
                      <a:pt x="133" y="7"/>
                      <a:pt x="43" y="31"/>
                    </a:cubicBezTo>
                    <a:cubicBezTo>
                      <a:pt x="16" y="37"/>
                      <a:pt x="0" y="65"/>
                      <a:pt x="7" y="92"/>
                    </a:cubicBezTo>
                    <a:cubicBezTo>
                      <a:pt x="12" y="114"/>
                      <a:pt x="33" y="129"/>
                      <a:pt x="55" y="129"/>
                    </a:cubicBezTo>
                    <a:cubicBezTo>
                      <a:pt x="59" y="129"/>
                      <a:pt x="63" y="129"/>
                      <a:pt x="68" y="12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75" name="Freeform 31">
                <a:extLst>
                  <a:ext uri="{FF2B5EF4-FFF2-40B4-BE49-F238E27FC236}">
                    <a16:creationId xmlns:a16="http://schemas.microsoft.com/office/drawing/2014/main" id="{142C3F50-D507-9C4C-AEE8-F4B488FB205F}"/>
                  </a:ext>
                </a:extLst>
              </p:cNvPr>
              <p:cNvSpPr>
                <a:spLocks/>
              </p:cNvSpPr>
              <p:nvPr/>
            </p:nvSpPr>
            <p:spPr bwMode="auto">
              <a:xfrm>
                <a:off x="4924375" y="2648099"/>
                <a:ext cx="490538" cy="158750"/>
              </a:xfrm>
              <a:custGeom>
                <a:avLst/>
                <a:gdLst/>
                <a:ahLst/>
                <a:cxnLst>
                  <a:cxn ang="0">
                    <a:pos x="97" y="21"/>
                  </a:cxn>
                  <a:cxn ang="0">
                    <a:pos x="71" y="12"/>
                  </a:cxn>
                  <a:cxn ang="0">
                    <a:pos x="49" y="4"/>
                  </a:cxn>
                  <a:cxn ang="0">
                    <a:pos x="22" y="4"/>
                  </a:cxn>
                  <a:cxn ang="0">
                    <a:pos x="7" y="21"/>
                  </a:cxn>
                  <a:cxn ang="0">
                    <a:pos x="6" y="22"/>
                  </a:cxn>
                  <a:cxn ang="0">
                    <a:pos x="24" y="63"/>
                  </a:cxn>
                  <a:cxn ang="0">
                    <a:pos x="90" y="85"/>
                  </a:cxn>
                  <a:cxn ang="0">
                    <a:pos x="128" y="95"/>
                  </a:cxn>
                  <a:cxn ang="0">
                    <a:pos x="228" y="105"/>
                  </a:cxn>
                  <a:cxn ang="0">
                    <a:pos x="229" y="105"/>
                  </a:cxn>
                  <a:cxn ang="0">
                    <a:pos x="296" y="99"/>
                  </a:cxn>
                  <a:cxn ang="0">
                    <a:pos x="321" y="61"/>
                  </a:cxn>
                  <a:cxn ang="0">
                    <a:pos x="283" y="36"/>
                  </a:cxn>
                  <a:cxn ang="0">
                    <a:pos x="283" y="36"/>
                  </a:cxn>
                  <a:cxn ang="0">
                    <a:pos x="228" y="41"/>
                  </a:cxn>
                  <a:cxn ang="0">
                    <a:pos x="222" y="40"/>
                  </a:cxn>
                  <a:cxn ang="0">
                    <a:pos x="154" y="34"/>
                  </a:cxn>
                  <a:cxn ang="0">
                    <a:pos x="121" y="27"/>
                  </a:cxn>
                  <a:cxn ang="0">
                    <a:pos x="97" y="21"/>
                  </a:cxn>
                </a:cxnLst>
                <a:rect l="0" t="0" r="r" b="b"/>
                <a:pathLst>
                  <a:path w="325" h="105">
                    <a:moveTo>
                      <a:pt x="97" y="21"/>
                    </a:moveTo>
                    <a:cubicBezTo>
                      <a:pt x="88" y="18"/>
                      <a:pt x="79" y="15"/>
                      <a:pt x="71" y="12"/>
                    </a:cubicBezTo>
                    <a:cubicBezTo>
                      <a:pt x="63" y="10"/>
                      <a:pt x="56" y="7"/>
                      <a:pt x="49" y="4"/>
                    </a:cubicBezTo>
                    <a:cubicBezTo>
                      <a:pt x="40" y="0"/>
                      <a:pt x="30" y="0"/>
                      <a:pt x="22" y="4"/>
                    </a:cubicBezTo>
                    <a:cubicBezTo>
                      <a:pt x="15" y="8"/>
                      <a:pt x="10" y="13"/>
                      <a:pt x="7" y="21"/>
                    </a:cubicBezTo>
                    <a:cubicBezTo>
                      <a:pt x="7" y="21"/>
                      <a:pt x="6" y="21"/>
                      <a:pt x="6" y="22"/>
                    </a:cubicBezTo>
                    <a:cubicBezTo>
                      <a:pt x="0" y="38"/>
                      <a:pt x="8" y="56"/>
                      <a:pt x="24" y="63"/>
                    </a:cubicBezTo>
                    <a:cubicBezTo>
                      <a:pt x="46" y="72"/>
                      <a:pt x="68" y="80"/>
                      <a:pt x="90" y="85"/>
                    </a:cubicBezTo>
                    <a:cubicBezTo>
                      <a:pt x="103" y="89"/>
                      <a:pt x="116" y="92"/>
                      <a:pt x="128" y="95"/>
                    </a:cubicBezTo>
                    <a:cubicBezTo>
                      <a:pt x="167" y="102"/>
                      <a:pt x="201" y="105"/>
                      <a:pt x="228" y="105"/>
                    </a:cubicBezTo>
                    <a:cubicBezTo>
                      <a:pt x="228" y="105"/>
                      <a:pt x="228" y="105"/>
                      <a:pt x="229" y="105"/>
                    </a:cubicBezTo>
                    <a:cubicBezTo>
                      <a:pt x="269" y="105"/>
                      <a:pt x="294" y="99"/>
                      <a:pt x="296" y="99"/>
                    </a:cubicBezTo>
                    <a:cubicBezTo>
                      <a:pt x="313" y="95"/>
                      <a:pt x="325" y="78"/>
                      <a:pt x="321" y="61"/>
                    </a:cubicBezTo>
                    <a:cubicBezTo>
                      <a:pt x="317" y="44"/>
                      <a:pt x="300" y="33"/>
                      <a:pt x="283" y="36"/>
                    </a:cubicBezTo>
                    <a:cubicBezTo>
                      <a:pt x="283" y="36"/>
                      <a:pt x="283" y="36"/>
                      <a:pt x="283" y="36"/>
                    </a:cubicBezTo>
                    <a:cubicBezTo>
                      <a:pt x="282" y="37"/>
                      <a:pt x="261" y="41"/>
                      <a:pt x="228" y="41"/>
                    </a:cubicBezTo>
                    <a:cubicBezTo>
                      <a:pt x="226" y="41"/>
                      <a:pt x="224" y="41"/>
                      <a:pt x="222" y="40"/>
                    </a:cubicBezTo>
                    <a:cubicBezTo>
                      <a:pt x="202" y="40"/>
                      <a:pt x="179" y="39"/>
                      <a:pt x="154" y="34"/>
                    </a:cubicBezTo>
                    <a:cubicBezTo>
                      <a:pt x="143" y="32"/>
                      <a:pt x="132" y="30"/>
                      <a:pt x="121" y="27"/>
                    </a:cubicBezTo>
                    <a:cubicBezTo>
                      <a:pt x="113" y="25"/>
                      <a:pt x="105" y="23"/>
                      <a:pt x="97" y="2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76" name="Freeform 32">
                <a:extLst>
                  <a:ext uri="{FF2B5EF4-FFF2-40B4-BE49-F238E27FC236}">
                    <a16:creationId xmlns:a16="http://schemas.microsoft.com/office/drawing/2014/main" id="{382E7A05-A64F-F714-7BE2-AB7FAF19C52B}"/>
                  </a:ext>
                </a:extLst>
              </p:cNvPr>
              <p:cNvSpPr>
                <a:spLocks/>
              </p:cNvSpPr>
              <p:nvPr/>
            </p:nvSpPr>
            <p:spPr bwMode="auto">
              <a:xfrm>
                <a:off x="4246513" y="2859236"/>
                <a:ext cx="1677988" cy="388937"/>
              </a:xfrm>
              <a:custGeom>
                <a:avLst/>
                <a:gdLst/>
                <a:ahLst/>
                <a:cxnLst>
                  <a:cxn ang="0">
                    <a:pos x="610" y="257"/>
                  </a:cxn>
                  <a:cxn ang="0">
                    <a:pos x="709" y="257"/>
                  </a:cxn>
                  <a:cxn ang="0">
                    <a:pos x="794" y="257"/>
                  </a:cxn>
                  <a:cxn ang="0">
                    <a:pos x="794" y="255"/>
                  </a:cxn>
                  <a:cxn ang="0">
                    <a:pos x="855" y="195"/>
                  </a:cxn>
                  <a:cxn ang="0">
                    <a:pos x="915" y="255"/>
                  </a:cxn>
                  <a:cxn ang="0">
                    <a:pos x="915" y="257"/>
                  </a:cxn>
                  <a:cxn ang="0">
                    <a:pos x="962" y="257"/>
                  </a:cxn>
                  <a:cxn ang="0">
                    <a:pos x="982" y="237"/>
                  </a:cxn>
                  <a:cxn ang="0">
                    <a:pos x="982" y="172"/>
                  </a:cxn>
                  <a:cxn ang="0">
                    <a:pos x="962" y="152"/>
                  </a:cxn>
                  <a:cxn ang="0">
                    <a:pos x="698" y="152"/>
                  </a:cxn>
                  <a:cxn ang="0">
                    <a:pos x="663" y="152"/>
                  </a:cxn>
                  <a:cxn ang="0">
                    <a:pos x="663" y="77"/>
                  </a:cxn>
                  <a:cxn ang="0">
                    <a:pos x="690" y="77"/>
                  </a:cxn>
                  <a:cxn ang="0">
                    <a:pos x="1091" y="77"/>
                  </a:cxn>
                  <a:cxn ang="0">
                    <a:pos x="1111" y="57"/>
                  </a:cxn>
                  <a:cxn ang="0">
                    <a:pos x="1111" y="20"/>
                  </a:cxn>
                  <a:cxn ang="0">
                    <a:pos x="1091" y="0"/>
                  </a:cxn>
                  <a:cxn ang="0">
                    <a:pos x="784" y="0"/>
                  </a:cxn>
                  <a:cxn ang="0">
                    <a:pos x="769" y="0"/>
                  </a:cxn>
                  <a:cxn ang="0">
                    <a:pos x="681" y="0"/>
                  </a:cxn>
                  <a:cxn ang="0">
                    <a:pos x="582" y="0"/>
                  </a:cxn>
                  <a:cxn ang="0">
                    <a:pos x="533" y="0"/>
                  </a:cxn>
                  <a:cxn ang="0">
                    <a:pos x="481" y="0"/>
                  </a:cxn>
                  <a:cxn ang="0">
                    <a:pos x="469" y="0"/>
                  </a:cxn>
                  <a:cxn ang="0">
                    <a:pos x="433" y="0"/>
                  </a:cxn>
                  <a:cxn ang="0">
                    <a:pos x="20" y="0"/>
                  </a:cxn>
                  <a:cxn ang="0">
                    <a:pos x="0" y="20"/>
                  </a:cxn>
                  <a:cxn ang="0">
                    <a:pos x="0" y="57"/>
                  </a:cxn>
                  <a:cxn ang="0">
                    <a:pos x="20" y="77"/>
                  </a:cxn>
                  <a:cxn ang="0">
                    <a:pos x="425" y="77"/>
                  </a:cxn>
                  <a:cxn ang="0">
                    <a:pos x="447" y="77"/>
                  </a:cxn>
                  <a:cxn ang="0">
                    <a:pos x="447" y="152"/>
                  </a:cxn>
                  <a:cxn ang="0">
                    <a:pos x="417" y="152"/>
                  </a:cxn>
                  <a:cxn ang="0">
                    <a:pos x="148" y="152"/>
                  </a:cxn>
                  <a:cxn ang="0">
                    <a:pos x="128" y="172"/>
                  </a:cxn>
                  <a:cxn ang="0">
                    <a:pos x="128" y="237"/>
                  </a:cxn>
                  <a:cxn ang="0">
                    <a:pos x="148" y="257"/>
                  </a:cxn>
                  <a:cxn ang="0">
                    <a:pos x="195" y="257"/>
                  </a:cxn>
                  <a:cxn ang="0">
                    <a:pos x="195" y="255"/>
                  </a:cxn>
                  <a:cxn ang="0">
                    <a:pos x="256" y="195"/>
                  </a:cxn>
                  <a:cxn ang="0">
                    <a:pos x="316" y="255"/>
                  </a:cxn>
                  <a:cxn ang="0">
                    <a:pos x="316" y="257"/>
                  </a:cxn>
                  <a:cxn ang="0">
                    <a:pos x="406" y="257"/>
                  </a:cxn>
                  <a:cxn ang="0">
                    <a:pos x="505" y="257"/>
                  </a:cxn>
                  <a:cxn ang="0">
                    <a:pos x="610" y="257"/>
                  </a:cxn>
                </a:cxnLst>
                <a:rect l="0" t="0" r="r" b="b"/>
                <a:pathLst>
                  <a:path w="1111" h="257">
                    <a:moveTo>
                      <a:pt x="610" y="257"/>
                    </a:moveTo>
                    <a:cubicBezTo>
                      <a:pt x="709" y="257"/>
                      <a:pt x="709" y="257"/>
                      <a:pt x="709" y="257"/>
                    </a:cubicBezTo>
                    <a:cubicBezTo>
                      <a:pt x="794" y="257"/>
                      <a:pt x="794" y="257"/>
                      <a:pt x="794" y="257"/>
                    </a:cubicBezTo>
                    <a:cubicBezTo>
                      <a:pt x="794" y="256"/>
                      <a:pt x="794" y="256"/>
                      <a:pt x="794" y="255"/>
                    </a:cubicBezTo>
                    <a:cubicBezTo>
                      <a:pt x="794" y="222"/>
                      <a:pt x="822" y="195"/>
                      <a:pt x="855" y="195"/>
                    </a:cubicBezTo>
                    <a:cubicBezTo>
                      <a:pt x="888" y="195"/>
                      <a:pt x="915" y="222"/>
                      <a:pt x="915" y="255"/>
                    </a:cubicBezTo>
                    <a:cubicBezTo>
                      <a:pt x="915" y="256"/>
                      <a:pt x="915" y="256"/>
                      <a:pt x="915" y="257"/>
                    </a:cubicBezTo>
                    <a:cubicBezTo>
                      <a:pt x="962" y="257"/>
                      <a:pt x="962" y="257"/>
                      <a:pt x="962" y="257"/>
                    </a:cubicBezTo>
                    <a:cubicBezTo>
                      <a:pt x="973" y="257"/>
                      <a:pt x="982" y="248"/>
                      <a:pt x="982" y="237"/>
                    </a:cubicBezTo>
                    <a:cubicBezTo>
                      <a:pt x="982" y="172"/>
                      <a:pt x="982" y="172"/>
                      <a:pt x="982" y="172"/>
                    </a:cubicBezTo>
                    <a:cubicBezTo>
                      <a:pt x="982" y="161"/>
                      <a:pt x="973" y="152"/>
                      <a:pt x="962" y="152"/>
                    </a:cubicBezTo>
                    <a:cubicBezTo>
                      <a:pt x="698" y="152"/>
                      <a:pt x="698" y="152"/>
                      <a:pt x="698" y="152"/>
                    </a:cubicBezTo>
                    <a:cubicBezTo>
                      <a:pt x="663" y="152"/>
                      <a:pt x="663" y="152"/>
                      <a:pt x="663" y="152"/>
                    </a:cubicBezTo>
                    <a:cubicBezTo>
                      <a:pt x="663" y="77"/>
                      <a:pt x="663" y="77"/>
                      <a:pt x="663" y="77"/>
                    </a:cubicBezTo>
                    <a:cubicBezTo>
                      <a:pt x="690" y="77"/>
                      <a:pt x="690" y="77"/>
                      <a:pt x="690" y="77"/>
                    </a:cubicBezTo>
                    <a:cubicBezTo>
                      <a:pt x="1091" y="77"/>
                      <a:pt x="1091" y="77"/>
                      <a:pt x="1091" y="77"/>
                    </a:cubicBezTo>
                    <a:cubicBezTo>
                      <a:pt x="1102" y="77"/>
                      <a:pt x="1111" y="68"/>
                      <a:pt x="1111" y="57"/>
                    </a:cubicBezTo>
                    <a:cubicBezTo>
                      <a:pt x="1111" y="20"/>
                      <a:pt x="1111" y="20"/>
                      <a:pt x="1111" y="20"/>
                    </a:cubicBezTo>
                    <a:cubicBezTo>
                      <a:pt x="1111" y="9"/>
                      <a:pt x="1102" y="0"/>
                      <a:pt x="1091" y="0"/>
                    </a:cubicBezTo>
                    <a:cubicBezTo>
                      <a:pt x="784" y="0"/>
                      <a:pt x="784" y="0"/>
                      <a:pt x="784" y="0"/>
                    </a:cubicBezTo>
                    <a:cubicBezTo>
                      <a:pt x="769" y="0"/>
                      <a:pt x="769" y="0"/>
                      <a:pt x="769" y="0"/>
                    </a:cubicBezTo>
                    <a:cubicBezTo>
                      <a:pt x="681" y="0"/>
                      <a:pt x="681" y="0"/>
                      <a:pt x="681" y="0"/>
                    </a:cubicBezTo>
                    <a:cubicBezTo>
                      <a:pt x="582" y="0"/>
                      <a:pt x="582" y="0"/>
                      <a:pt x="582" y="0"/>
                    </a:cubicBezTo>
                    <a:cubicBezTo>
                      <a:pt x="533" y="0"/>
                      <a:pt x="533" y="0"/>
                      <a:pt x="533" y="0"/>
                    </a:cubicBezTo>
                    <a:cubicBezTo>
                      <a:pt x="481" y="0"/>
                      <a:pt x="481" y="0"/>
                      <a:pt x="481" y="0"/>
                    </a:cubicBezTo>
                    <a:cubicBezTo>
                      <a:pt x="469" y="0"/>
                      <a:pt x="469" y="0"/>
                      <a:pt x="469" y="0"/>
                    </a:cubicBezTo>
                    <a:cubicBezTo>
                      <a:pt x="433" y="0"/>
                      <a:pt x="433" y="0"/>
                      <a:pt x="433" y="0"/>
                    </a:cubicBezTo>
                    <a:cubicBezTo>
                      <a:pt x="20" y="0"/>
                      <a:pt x="20" y="0"/>
                      <a:pt x="20" y="0"/>
                    </a:cubicBezTo>
                    <a:cubicBezTo>
                      <a:pt x="9" y="0"/>
                      <a:pt x="0" y="9"/>
                      <a:pt x="0" y="20"/>
                    </a:cubicBezTo>
                    <a:cubicBezTo>
                      <a:pt x="0" y="57"/>
                      <a:pt x="0" y="57"/>
                      <a:pt x="0" y="57"/>
                    </a:cubicBezTo>
                    <a:cubicBezTo>
                      <a:pt x="0" y="68"/>
                      <a:pt x="9" y="77"/>
                      <a:pt x="20" y="77"/>
                    </a:cubicBezTo>
                    <a:cubicBezTo>
                      <a:pt x="425" y="77"/>
                      <a:pt x="425" y="77"/>
                      <a:pt x="425" y="77"/>
                    </a:cubicBezTo>
                    <a:cubicBezTo>
                      <a:pt x="447" y="77"/>
                      <a:pt x="447" y="77"/>
                      <a:pt x="447" y="77"/>
                    </a:cubicBezTo>
                    <a:cubicBezTo>
                      <a:pt x="447" y="152"/>
                      <a:pt x="447" y="152"/>
                      <a:pt x="447" y="152"/>
                    </a:cubicBezTo>
                    <a:cubicBezTo>
                      <a:pt x="417" y="152"/>
                      <a:pt x="417" y="152"/>
                      <a:pt x="417" y="152"/>
                    </a:cubicBezTo>
                    <a:cubicBezTo>
                      <a:pt x="148" y="152"/>
                      <a:pt x="148" y="152"/>
                      <a:pt x="148" y="152"/>
                    </a:cubicBezTo>
                    <a:cubicBezTo>
                      <a:pt x="137" y="152"/>
                      <a:pt x="128" y="161"/>
                      <a:pt x="128" y="172"/>
                    </a:cubicBezTo>
                    <a:cubicBezTo>
                      <a:pt x="128" y="237"/>
                      <a:pt x="128" y="237"/>
                      <a:pt x="128" y="237"/>
                    </a:cubicBezTo>
                    <a:cubicBezTo>
                      <a:pt x="128" y="248"/>
                      <a:pt x="137" y="257"/>
                      <a:pt x="148" y="257"/>
                    </a:cubicBezTo>
                    <a:cubicBezTo>
                      <a:pt x="195" y="257"/>
                      <a:pt x="195" y="257"/>
                      <a:pt x="195" y="257"/>
                    </a:cubicBezTo>
                    <a:cubicBezTo>
                      <a:pt x="195" y="256"/>
                      <a:pt x="195" y="256"/>
                      <a:pt x="195" y="255"/>
                    </a:cubicBezTo>
                    <a:cubicBezTo>
                      <a:pt x="195" y="222"/>
                      <a:pt x="222" y="195"/>
                      <a:pt x="256" y="195"/>
                    </a:cubicBezTo>
                    <a:cubicBezTo>
                      <a:pt x="289" y="195"/>
                      <a:pt x="316" y="222"/>
                      <a:pt x="316" y="255"/>
                    </a:cubicBezTo>
                    <a:cubicBezTo>
                      <a:pt x="316" y="256"/>
                      <a:pt x="316" y="256"/>
                      <a:pt x="316" y="257"/>
                    </a:cubicBezTo>
                    <a:cubicBezTo>
                      <a:pt x="406" y="257"/>
                      <a:pt x="406" y="257"/>
                      <a:pt x="406" y="257"/>
                    </a:cubicBezTo>
                    <a:cubicBezTo>
                      <a:pt x="505" y="257"/>
                      <a:pt x="505" y="257"/>
                      <a:pt x="505" y="257"/>
                    </a:cubicBezTo>
                    <a:lnTo>
                      <a:pt x="610" y="257"/>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77" name="Freeform 33">
                <a:extLst>
                  <a:ext uri="{FF2B5EF4-FFF2-40B4-BE49-F238E27FC236}">
                    <a16:creationId xmlns:a16="http://schemas.microsoft.com/office/drawing/2014/main" id="{48245960-557F-CCF3-BBD4-ADE45952F916}"/>
                  </a:ext>
                </a:extLst>
              </p:cNvPr>
              <p:cNvSpPr>
                <a:spLocks/>
              </p:cNvSpPr>
              <p:nvPr/>
            </p:nvSpPr>
            <p:spPr bwMode="auto">
              <a:xfrm>
                <a:off x="4552900" y="3165624"/>
                <a:ext cx="158750" cy="158750"/>
              </a:xfrm>
              <a:custGeom>
                <a:avLst/>
                <a:gdLst/>
                <a:ahLst/>
                <a:cxnLst>
                  <a:cxn ang="0">
                    <a:pos x="105" y="52"/>
                  </a:cxn>
                  <a:cxn ang="0">
                    <a:pos x="53" y="0"/>
                  </a:cxn>
                  <a:cxn ang="0">
                    <a:pos x="0" y="52"/>
                  </a:cxn>
                  <a:cxn ang="0">
                    <a:pos x="0" y="54"/>
                  </a:cxn>
                  <a:cxn ang="0">
                    <a:pos x="1" y="62"/>
                  </a:cxn>
                  <a:cxn ang="0">
                    <a:pos x="53" y="105"/>
                  </a:cxn>
                  <a:cxn ang="0">
                    <a:pos x="104" y="62"/>
                  </a:cxn>
                  <a:cxn ang="0">
                    <a:pos x="105" y="54"/>
                  </a:cxn>
                  <a:cxn ang="0">
                    <a:pos x="105" y="52"/>
                  </a:cxn>
                </a:cxnLst>
                <a:rect l="0" t="0" r="r" b="b"/>
                <a:pathLst>
                  <a:path w="105" h="105">
                    <a:moveTo>
                      <a:pt x="105" y="52"/>
                    </a:moveTo>
                    <a:cubicBezTo>
                      <a:pt x="105" y="23"/>
                      <a:pt x="82" y="0"/>
                      <a:pt x="53" y="0"/>
                    </a:cubicBezTo>
                    <a:cubicBezTo>
                      <a:pt x="24" y="0"/>
                      <a:pt x="0" y="23"/>
                      <a:pt x="0" y="52"/>
                    </a:cubicBezTo>
                    <a:cubicBezTo>
                      <a:pt x="0" y="53"/>
                      <a:pt x="0" y="53"/>
                      <a:pt x="0" y="54"/>
                    </a:cubicBezTo>
                    <a:cubicBezTo>
                      <a:pt x="0" y="57"/>
                      <a:pt x="1" y="59"/>
                      <a:pt x="1" y="62"/>
                    </a:cubicBezTo>
                    <a:cubicBezTo>
                      <a:pt x="6" y="86"/>
                      <a:pt x="27" y="105"/>
                      <a:pt x="53" y="105"/>
                    </a:cubicBezTo>
                    <a:cubicBezTo>
                      <a:pt x="78" y="105"/>
                      <a:pt x="100" y="86"/>
                      <a:pt x="104" y="62"/>
                    </a:cubicBezTo>
                    <a:cubicBezTo>
                      <a:pt x="105" y="59"/>
                      <a:pt x="105" y="57"/>
                      <a:pt x="105" y="54"/>
                    </a:cubicBezTo>
                    <a:cubicBezTo>
                      <a:pt x="105" y="53"/>
                      <a:pt x="105" y="53"/>
                      <a:pt x="105" y="5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78" name="Freeform 34">
                <a:extLst>
                  <a:ext uri="{FF2B5EF4-FFF2-40B4-BE49-F238E27FC236}">
                    <a16:creationId xmlns:a16="http://schemas.microsoft.com/office/drawing/2014/main" id="{507318EA-F055-ECD6-7D34-E75E9B5A8916}"/>
                  </a:ext>
                </a:extLst>
              </p:cNvPr>
              <p:cNvSpPr>
                <a:spLocks/>
              </p:cNvSpPr>
              <p:nvPr/>
            </p:nvSpPr>
            <p:spPr bwMode="auto">
              <a:xfrm>
                <a:off x="5457775" y="3165624"/>
                <a:ext cx="158750" cy="158750"/>
              </a:xfrm>
              <a:custGeom>
                <a:avLst/>
                <a:gdLst/>
                <a:ahLst/>
                <a:cxnLst>
                  <a:cxn ang="0">
                    <a:pos x="105" y="52"/>
                  </a:cxn>
                  <a:cxn ang="0">
                    <a:pos x="53" y="0"/>
                  </a:cxn>
                  <a:cxn ang="0">
                    <a:pos x="0" y="52"/>
                  </a:cxn>
                  <a:cxn ang="0">
                    <a:pos x="0" y="54"/>
                  </a:cxn>
                  <a:cxn ang="0">
                    <a:pos x="1" y="62"/>
                  </a:cxn>
                  <a:cxn ang="0">
                    <a:pos x="53" y="105"/>
                  </a:cxn>
                  <a:cxn ang="0">
                    <a:pos x="105" y="62"/>
                  </a:cxn>
                  <a:cxn ang="0">
                    <a:pos x="105" y="54"/>
                  </a:cxn>
                  <a:cxn ang="0">
                    <a:pos x="105" y="52"/>
                  </a:cxn>
                </a:cxnLst>
                <a:rect l="0" t="0" r="r" b="b"/>
                <a:pathLst>
                  <a:path w="105" h="105">
                    <a:moveTo>
                      <a:pt x="105" y="52"/>
                    </a:moveTo>
                    <a:cubicBezTo>
                      <a:pt x="105" y="23"/>
                      <a:pt x="82" y="0"/>
                      <a:pt x="53" y="0"/>
                    </a:cubicBezTo>
                    <a:cubicBezTo>
                      <a:pt x="24" y="0"/>
                      <a:pt x="0" y="23"/>
                      <a:pt x="0" y="52"/>
                    </a:cubicBezTo>
                    <a:cubicBezTo>
                      <a:pt x="0" y="53"/>
                      <a:pt x="0" y="53"/>
                      <a:pt x="0" y="54"/>
                    </a:cubicBezTo>
                    <a:cubicBezTo>
                      <a:pt x="1" y="57"/>
                      <a:pt x="1" y="59"/>
                      <a:pt x="1" y="62"/>
                    </a:cubicBezTo>
                    <a:cubicBezTo>
                      <a:pt x="6" y="86"/>
                      <a:pt x="27" y="105"/>
                      <a:pt x="53" y="105"/>
                    </a:cubicBezTo>
                    <a:cubicBezTo>
                      <a:pt x="79" y="105"/>
                      <a:pt x="100" y="86"/>
                      <a:pt x="105" y="62"/>
                    </a:cubicBezTo>
                    <a:cubicBezTo>
                      <a:pt x="105" y="59"/>
                      <a:pt x="105" y="57"/>
                      <a:pt x="105" y="54"/>
                    </a:cubicBezTo>
                    <a:cubicBezTo>
                      <a:pt x="105" y="53"/>
                      <a:pt x="105" y="53"/>
                      <a:pt x="105" y="5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79" name="Freeform 35">
                <a:extLst>
                  <a:ext uri="{FF2B5EF4-FFF2-40B4-BE49-F238E27FC236}">
                    <a16:creationId xmlns:a16="http://schemas.microsoft.com/office/drawing/2014/main" id="{24660CF2-8E94-3014-CDC4-A9F2CA29EFC4}"/>
                  </a:ext>
                </a:extLst>
              </p:cNvPr>
              <p:cNvSpPr>
                <a:spLocks/>
              </p:cNvSpPr>
              <p:nvPr/>
            </p:nvSpPr>
            <p:spPr bwMode="auto">
              <a:xfrm>
                <a:off x="5145038" y="2146449"/>
                <a:ext cx="65088" cy="58737"/>
              </a:xfrm>
              <a:custGeom>
                <a:avLst/>
                <a:gdLst/>
                <a:ahLst/>
                <a:cxnLst>
                  <a:cxn ang="0">
                    <a:pos x="3" y="31"/>
                  </a:cxn>
                  <a:cxn ang="0">
                    <a:pos x="6" y="39"/>
                  </a:cxn>
                  <a:cxn ang="0">
                    <a:pos x="18" y="31"/>
                  </a:cxn>
                  <a:cxn ang="0">
                    <a:pos x="43" y="0"/>
                  </a:cxn>
                  <a:cxn ang="0">
                    <a:pos x="0" y="21"/>
                  </a:cxn>
                  <a:cxn ang="0">
                    <a:pos x="3" y="31"/>
                  </a:cxn>
                </a:cxnLst>
                <a:rect l="0" t="0" r="r" b="b"/>
                <a:pathLst>
                  <a:path w="43" h="39">
                    <a:moveTo>
                      <a:pt x="3" y="31"/>
                    </a:moveTo>
                    <a:cubicBezTo>
                      <a:pt x="4" y="34"/>
                      <a:pt x="5" y="36"/>
                      <a:pt x="6" y="39"/>
                    </a:cubicBezTo>
                    <a:cubicBezTo>
                      <a:pt x="10" y="37"/>
                      <a:pt x="14" y="34"/>
                      <a:pt x="18" y="31"/>
                    </a:cubicBezTo>
                    <a:cubicBezTo>
                      <a:pt x="28" y="23"/>
                      <a:pt x="37" y="12"/>
                      <a:pt x="43" y="0"/>
                    </a:cubicBezTo>
                    <a:cubicBezTo>
                      <a:pt x="27" y="10"/>
                      <a:pt x="10" y="17"/>
                      <a:pt x="0" y="21"/>
                    </a:cubicBezTo>
                    <a:cubicBezTo>
                      <a:pt x="1" y="24"/>
                      <a:pt x="2" y="28"/>
                      <a:pt x="3" y="3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80" name="Freeform 36">
                <a:extLst>
                  <a:ext uri="{FF2B5EF4-FFF2-40B4-BE49-F238E27FC236}">
                    <a16:creationId xmlns:a16="http://schemas.microsoft.com/office/drawing/2014/main" id="{09718DF4-1877-1EAF-C6FE-4D56722477FD}"/>
                  </a:ext>
                </a:extLst>
              </p:cNvPr>
              <p:cNvSpPr>
                <a:spLocks/>
              </p:cNvSpPr>
              <p:nvPr/>
            </p:nvSpPr>
            <p:spPr bwMode="auto">
              <a:xfrm>
                <a:off x="4949775" y="2049611"/>
                <a:ext cx="274638" cy="117475"/>
              </a:xfrm>
              <a:custGeom>
                <a:avLst/>
                <a:gdLst/>
                <a:ahLst/>
                <a:cxnLst>
                  <a:cxn ang="0">
                    <a:pos x="56" y="78"/>
                  </a:cxn>
                  <a:cxn ang="0">
                    <a:pos x="57" y="74"/>
                  </a:cxn>
                  <a:cxn ang="0">
                    <a:pos x="65" y="69"/>
                  </a:cxn>
                  <a:cxn ang="0">
                    <a:pos x="117" y="69"/>
                  </a:cxn>
                  <a:cxn ang="0">
                    <a:pos x="126" y="74"/>
                  </a:cxn>
                  <a:cxn ang="0">
                    <a:pos x="127" y="78"/>
                  </a:cxn>
                  <a:cxn ang="0">
                    <a:pos x="150" y="67"/>
                  </a:cxn>
                  <a:cxn ang="0">
                    <a:pos x="177" y="50"/>
                  </a:cxn>
                  <a:cxn ang="0">
                    <a:pos x="179" y="44"/>
                  </a:cxn>
                  <a:cxn ang="0">
                    <a:pos x="178" y="0"/>
                  </a:cxn>
                  <a:cxn ang="0">
                    <a:pos x="91" y="21"/>
                  </a:cxn>
                  <a:cxn ang="0">
                    <a:pos x="5" y="0"/>
                  </a:cxn>
                  <a:cxn ang="0">
                    <a:pos x="4" y="4"/>
                  </a:cxn>
                  <a:cxn ang="0">
                    <a:pos x="5" y="50"/>
                  </a:cxn>
                  <a:cxn ang="0">
                    <a:pos x="33" y="67"/>
                  </a:cxn>
                  <a:cxn ang="0">
                    <a:pos x="56" y="78"/>
                  </a:cxn>
                </a:cxnLst>
                <a:rect l="0" t="0" r="r" b="b"/>
                <a:pathLst>
                  <a:path w="182" h="78">
                    <a:moveTo>
                      <a:pt x="56" y="78"/>
                    </a:moveTo>
                    <a:cubicBezTo>
                      <a:pt x="56" y="76"/>
                      <a:pt x="56" y="75"/>
                      <a:pt x="57" y="74"/>
                    </a:cubicBezTo>
                    <a:cubicBezTo>
                      <a:pt x="58" y="70"/>
                      <a:pt x="62" y="68"/>
                      <a:pt x="65" y="69"/>
                    </a:cubicBezTo>
                    <a:cubicBezTo>
                      <a:pt x="82" y="73"/>
                      <a:pt x="100" y="73"/>
                      <a:pt x="117" y="69"/>
                    </a:cubicBezTo>
                    <a:cubicBezTo>
                      <a:pt x="121" y="68"/>
                      <a:pt x="125" y="70"/>
                      <a:pt x="126" y="74"/>
                    </a:cubicBezTo>
                    <a:cubicBezTo>
                      <a:pt x="126" y="75"/>
                      <a:pt x="127" y="76"/>
                      <a:pt x="127" y="78"/>
                    </a:cubicBezTo>
                    <a:cubicBezTo>
                      <a:pt x="133" y="75"/>
                      <a:pt x="141" y="72"/>
                      <a:pt x="150" y="67"/>
                    </a:cubicBezTo>
                    <a:cubicBezTo>
                      <a:pt x="159" y="63"/>
                      <a:pt x="169" y="57"/>
                      <a:pt x="177" y="50"/>
                    </a:cubicBezTo>
                    <a:cubicBezTo>
                      <a:pt x="178" y="48"/>
                      <a:pt x="178" y="46"/>
                      <a:pt x="179" y="44"/>
                    </a:cubicBezTo>
                    <a:cubicBezTo>
                      <a:pt x="182" y="29"/>
                      <a:pt x="182" y="14"/>
                      <a:pt x="178" y="0"/>
                    </a:cubicBezTo>
                    <a:cubicBezTo>
                      <a:pt x="165" y="4"/>
                      <a:pt x="115" y="21"/>
                      <a:pt x="91" y="21"/>
                    </a:cubicBezTo>
                    <a:cubicBezTo>
                      <a:pt x="68" y="21"/>
                      <a:pt x="18" y="5"/>
                      <a:pt x="5" y="0"/>
                    </a:cubicBezTo>
                    <a:cubicBezTo>
                      <a:pt x="4" y="1"/>
                      <a:pt x="4" y="2"/>
                      <a:pt x="4" y="4"/>
                    </a:cubicBezTo>
                    <a:cubicBezTo>
                      <a:pt x="0" y="20"/>
                      <a:pt x="1" y="36"/>
                      <a:pt x="5" y="50"/>
                    </a:cubicBezTo>
                    <a:cubicBezTo>
                      <a:pt x="14" y="57"/>
                      <a:pt x="24" y="63"/>
                      <a:pt x="33" y="67"/>
                    </a:cubicBezTo>
                    <a:cubicBezTo>
                      <a:pt x="42" y="72"/>
                      <a:pt x="50" y="75"/>
                      <a:pt x="56" y="7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81" name="Freeform 37">
                <a:extLst>
                  <a:ext uri="{FF2B5EF4-FFF2-40B4-BE49-F238E27FC236}">
                    <a16:creationId xmlns:a16="http://schemas.microsoft.com/office/drawing/2014/main" id="{BD1DACF0-3718-1E15-673C-6096D3F44AA7}"/>
                  </a:ext>
                </a:extLst>
              </p:cNvPr>
              <p:cNvSpPr>
                <a:spLocks/>
              </p:cNvSpPr>
              <p:nvPr/>
            </p:nvSpPr>
            <p:spPr bwMode="auto">
              <a:xfrm>
                <a:off x="4967238" y="2146449"/>
                <a:ext cx="63500" cy="58737"/>
              </a:xfrm>
              <a:custGeom>
                <a:avLst/>
                <a:gdLst/>
                <a:ahLst/>
                <a:cxnLst>
                  <a:cxn ang="0">
                    <a:pos x="39" y="31"/>
                  </a:cxn>
                  <a:cxn ang="0">
                    <a:pos x="42" y="21"/>
                  </a:cxn>
                  <a:cxn ang="0">
                    <a:pos x="0" y="0"/>
                  </a:cxn>
                  <a:cxn ang="0">
                    <a:pos x="25" y="31"/>
                  </a:cxn>
                  <a:cxn ang="0">
                    <a:pos x="37" y="39"/>
                  </a:cxn>
                  <a:cxn ang="0">
                    <a:pos x="39" y="31"/>
                  </a:cxn>
                </a:cxnLst>
                <a:rect l="0" t="0" r="r" b="b"/>
                <a:pathLst>
                  <a:path w="42" h="39">
                    <a:moveTo>
                      <a:pt x="39" y="31"/>
                    </a:moveTo>
                    <a:cubicBezTo>
                      <a:pt x="40" y="28"/>
                      <a:pt x="41" y="24"/>
                      <a:pt x="42" y="21"/>
                    </a:cubicBezTo>
                    <a:cubicBezTo>
                      <a:pt x="32" y="17"/>
                      <a:pt x="16" y="10"/>
                      <a:pt x="0" y="0"/>
                    </a:cubicBezTo>
                    <a:cubicBezTo>
                      <a:pt x="5" y="12"/>
                      <a:pt x="14" y="22"/>
                      <a:pt x="25" y="31"/>
                    </a:cubicBezTo>
                    <a:cubicBezTo>
                      <a:pt x="29" y="34"/>
                      <a:pt x="33" y="36"/>
                      <a:pt x="37" y="39"/>
                    </a:cubicBezTo>
                    <a:cubicBezTo>
                      <a:pt x="38" y="36"/>
                      <a:pt x="38" y="34"/>
                      <a:pt x="39" y="3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82" name="Freeform 38">
                <a:extLst>
                  <a:ext uri="{FF2B5EF4-FFF2-40B4-BE49-F238E27FC236}">
                    <a16:creationId xmlns:a16="http://schemas.microsoft.com/office/drawing/2014/main" id="{11A7B1C7-05F0-D3A5-C685-B7B515EDC6A6}"/>
                  </a:ext>
                </a:extLst>
              </p:cNvPr>
              <p:cNvSpPr>
                <a:spLocks/>
              </p:cNvSpPr>
              <p:nvPr/>
            </p:nvSpPr>
            <p:spPr bwMode="auto">
              <a:xfrm>
                <a:off x="4956125" y="1840061"/>
                <a:ext cx="265113" cy="230187"/>
              </a:xfrm>
              <a:custGeom>
                <a:avLst/>
                <a:gdLst/>
                <a:ahLst/>
                <a:cxnLst>
                  <a:cxn ang="0">
                    <a:pos x="3" y="131"/>
                  </a:cxn>
                  <a:cxn ang="0">
                    <a:pos x="87" y="152"/>
                  </a:cxn>
                  <a:cxn ang="0">
                    <a:pos x="172" y="131"/>
                  </a:cxn>
                  <a:cxn ang="0">
                    <a:pos x="175" y="130"/>
                  </a:cxn>
                  <a:cxn ang="0">
                    <a:pos x="174" y="118"/>
                  </a:cxn>
                  <a:cxn ang="0">
                    <a:pos x="149" y="18"/>
                  </a:cxn>
                  <a:cxn ang="0">
                    <a:pos x="87" y="0"/>
                  </a:cxn>
                  <a:cxn ang="0">
                    <a:pos x="25" y="18"/>
                  </a:cxn>
                  <a:cxn ang="0">
                    <a:pos x="1" y="117"/>
                  </a:cxn>
                  <a:cxn ang="0">
                    <a:pos x="0" y="130"/>
                  </a:cxn>
                  <a:cxn ang="0">
                    <a:pos x="3" y="131"/>
                  </a:cxn>
                </a:cxnLst>
                <a:rect l="0" t="0" r="r" b="b"/>
                <a:pathLst>
                  <a:path w="175" h="152">
                    <a:moveTo>
                      <a:pt x="3" y="131"/>
                    </a:moveTo>
                    <a:cubicBezTo>
                      <a:pt x="16" y="136"/>
                      <a:pt x="65" y="152"/>
                      <a:pt x="87" y="152"/>
                    </a:cubicBezTo>
                    <a:cubicBezTo>
                      <a:pt x="109" y="152"/>
                      <a:pt x="159" y="136"/>
                      <a:pt x="172" y="131"/>
                    </a:cubicBezTo>
                    <a:cubicBezTo>
                      <a:pt x="173" y="131"/>
                      <a:pt x="175" y="130"/>
                      <a:pt x="175" y="130"/>
                    </a:cubicBezTo>
                    <a:cubicBezTo>
                      <a:pt x="175" y="130"/>
                      <a:pt x="174" y="125"/>
                      <a:pt x="174" y="118"/>
                    </a:cubicBezTo>
                    <a:cubicBezTo>
                      <a:pt x="173" y="91"/>
                      <a:pt x="167" y="31"/>
                      <a:pt x="149" y="18"/>
                    </a:cubicBezTo>
                    <a:cubicBezTo>
                      <a:pt x="126" y="0"/>
                      <a:pt x="87" y="0"/>
                      <a:pt x="87" y="0"/>
                    </a:cubicBezTo>
                    <a:cubicBezTo>
                      <a:pt x="87" y="0"/>
                      <a:pt x="49" y="0"/>
                      <a:pt x="25" y="18"/>
                    </a:cubicBezTo>
                    <a:cubicBezTo>
                      <a:pt x="7" y="31"/>
                      <a:pt x="2" y="91"/>
                      <a:pt x="1" y="117"/>
                    </a:cubicBezTo>
                    <a:cubicBezTo>
                      <a:pt x="0" y="125"/>
                      <a:pt x="0" y="130"/>
                      <a:pt x="0" y="130"/>
                    </a:cubicBezTo>
                    <a:cubicBezTo>
                      <a:pt x="0" y="130"/>
                      <a:pt x="1" y="131"/>
                      <a:pt x="3" y="13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grpSp>
        <p:grpSp>
          <p:nvGrpSpPr>
            <p:cNvPr id="52" name="Group 51">
              <a:extLst>
                <a:ext uri="{FF2B5EF4-FFF2-40B4-BE49-F238E27FC236}">
                  <a16:creationId xmlns:a16="http://schemas.microsoft.com/office/drawing/2014/main" id="{62B8C3CF-13AF-BFDB-6F7D-41DE612E60E8}"/>
                </a:ext>
              </a:extLst>
            </p:cNvPr>
            <p:cNvGrpSpPr/>
            <p:nvPr/>
          </p:nvGrpSpPr>
          <p:grpSpPr>
            <a:xfrm>
              <a:off x="6686005" y="3891539"/>
              <a:ext cx="446226" cy="551625"/>
              <a:chOff x="6532563" y="3567113"/>
              <a:chExt cx="1168400" cy="1423987"/>
            </a:xfrm>
            <a:solidFill>
              <a:srgbClr val="FFFFFF"/>
            </a:solidFill>
          </p:grpSpPr>
          <p:sp>
            <p:nvSpPr>
              <p:cNvPr id="58" name="Freeform 135">
                <a:extLst>
                  <a:ext uri="{FF2B5EF4-FFF2-40B4-BE49-F238E27FC236}">
                    <a16:creationId xmlns:a16="http://schemas.microsoft.com/office/drawing/2014/main" id="{A2845E13-77AF-1843-D0C4-4888B3071190}"/>
                  </a:ext>
                </a:extLst>
              </p:cNvPr>
              <p:cNvSpPr>
                <a:spLocks noEditPoints="1"/>
              </p:cNvSpPr>
              <p:nvPr/>
            </p:nvSpPr>
            <p:spPr bwMode="auto">
              <a:xfrm>
                <a:off x="7073900" y="3867150"/>
                <a:ext cx="627063" cy="1123950"/>
              </a:xfrm>
              <a:custGeom>
                <a:avLst/>
                <a:gdLst/>
                <a:ahLst/>
                <a:cxnLst>
                  <a:cxn ang="0">
                    <a:pos x="8" y="180"/>
                  </a:cxn>
                  <a:cxn ang="0">
                    <a:pos x="44" y="182"/>
                  </a:cxn>
                  <a:cxn ang="0">
                    <a:pos x="60" y="181"/>
                  </a:cxn>
                  <a:cxn ang="0">
                    <a:pos x="62" y="181"/>
                  </a:cxn>
                  <a:cxn ang="0">
                    <a:pos x="77" y="184"/>
                  </a:cxn>
                  <a:cxn ang="0">
                    <a:pos x="130" y="144"/>
                  </a:cxn>
                  <a:cxn ang="0">
                    <a:pos x="128" y="180"/>
                  </a:cxn>
                  <a:cxn ang="0">
                    <a:pos x="162" y="146"/>
                  </a:cxn>
                  <a:cxn ang="0">
                    <a:pos x="178" y="99"/>
                  </a:cxn>
                  <a:cxn ang="0">
                    <a:pos x="179" y="78"/>
                  </a:cxn>
                  <a:cxn ang="0">
                    <a:pos x="179" y="77"/>
                  </a:cxn>
                  <a:cxn ang="0">
                    <a:pos x="217" y="35"/>
                  </a:cxn>
                  <a:cxn ang="0">
                    <a:pos x="217" y="35"/>
                  </a:cxn>
                  <a:cxn ang="0">
                    <a:pos x="219" y="35"/>
                  </a:cxn>
                  <a:cxn ang="0">
                    <a:pos x="259" y="73"/>
                  </a:cxn>
                  <a:cxn ang="0">
                    <a:pos x="259" y="78"/>
                  </a:cxn>
                  <a:cxn ang="0">
                    <a:pos x="247" y="152"/>
                  </a:cxn>
                  <a:cxn ang="0">
                    <a:pos x="167" y="250"/>
                  </a:cxn>
                  <a:cxn ang="0">
                    <a:pos x="129" y="266"/>
                  </a:cxn>
                  <a:cxn ang="0">
                    <a:pos x="129" y="267"/>
                  </a:cxn>
                  <a:cxn ang="0">
                    <a:pos x="129" y="512"/>
                  </a:cxn>
                  <a:cxn ang="0">
                    <a:pos x="189" y="529"/>
                  </a:cxn>
                  <a:cxn ang="0">
                    <a:pos x="183" y="693"/>
                  </a:cxn>
                  <a:cxn ang="0">
                    <a:pos x="232" y="744"/>
                  </a:cxn>
                  <a:cxn ang="0">
                    <a:pos x="233" y="744"/>
                  </a:cxn>
                  <a:cxn ang="0">
                    <a:pos x="283" y="696"/>
                  </a:cxn>
                  <a:cxn ang="0">
                    <a:pos x="289" y="528"/>
                  </a:cxn>
                  <a:cxn ang="0">
                    <a:pos x="390" y="498"/>
                  </a:cxn>
                  <a:cxn ang="0">
                    <a:pos x="234" y="3"/>
                  </a:cxn>
                  <a:cxn ang="0">
                    <a:pos x="167" y="15"/>
                  </a:cxn>
                  <a:cxn ang="0">
                    <a:pos x="155" y="29"/>
                  </a:cxn>
                  <a:cxn ang="0">
                    <a:pos x="86" y="98"/>
                  </a:cxn>
                  <a:cxn ang="0">
                    <a:pos x="24" y="141"/>
                  </a:cxn>
                  <a:cxn ang="0">
                    <a:pos x="2" y="151"/>
                  </a:cxn>
                  <a:cxn ang="0">
                    <a:pos x="0" y="155"/>
                  </a:cxn>
                  <a:cxn ang="0">
                    <a:pos x="8" y="180"/>
                  </a:cxn>
                  <a:cxn ang="0">
                    <a:pos x="185" y="392"/>
                  </a:cxn>
                  <a:cxn ang="0">
                    <a:pos x="180" y="375"/>
                  </a:cxn>
                  <a:cxn ang="0">
                    <a:pos x="194" y="372"/>
                  </a:cxn>
                  <a:cxn ang="0">
                    <a:pos x="248" y="358"/>
                  </a:cxn>
                  <a:cxn ang="0">
                    <a:pos x="250" y="370"/>
                  </a:cxn>
                  <a:cxn ang="0">
                    <a:pos x="193" y="389"/>
                  </a:cxn>
                  <a:cxn ang="0">
                    <a:pos x="185" y="392"/>
                  </a:cxn>
                </a:cxnLst>
                <a:rect l="0" t="0" r="r" b="b"/>
                <a:pathLst>
                  <a:path w="415" h="744">
                    <a:moveTo>
                      <a:pt x="8" y="180"/>
                    </a:moveTo>
                    <a:cubicBezTo>
                      <a:pt x="19" y="181"/>
                      <a:pt x="31" y="182"/>
                      <a:pt x="44" y="182"/>
                    </a:cubicBezTo>
                    <a:cubicBezTo>
                      <a:pt x="49" y="182"/>
                      <a:pt x="55" y="182"/>
                      <a:pt x="60" y="181"/>
                    </a:cubicBezTo>
                    <a:cubicBezTo>
                      <a:pt x="61" y="181"/>
                      <a:pt x="61" y="181"/>
                      <a:pt x="62" y="181"/>
                    </a:cubicBezTo>
                    <a:cubicBezTo>
                      <a:pt x="67" y="181"/>
                      <a:pt x="72" y="182"/>
                      <a:pt x="77" y="184"/>
                    </a:cubicBezTo>
                    <a:cubicBezTo>
                      <a:pt x="96" y="172"/>
                      <a:pt x="114" y="158"/>
                      <a:pt x="130" y="144"/>
                    </a:cubicBezTo>
                    <a:cubicBezTo>
                      <a:pt x="129" y="156"/>
                      <a:pt x="129" y="168"/>
                      <a:pt x="128" y="180"/>
                    </a:cubicBezTo>
                    <a:cubicBezTo>
                      <a:pt x="142" y="172"/>
                      <a:pt x="153" y="161"/>
                      <a:pt x="162" y="146"/>
                    </a:cubicBezTo>
                    <a:cubicBezTo>
                      <a:pt x="171" y="131"/>
                      <a:pt x="175" y="113"/>
                      <a:pt x="178" y="99"/>
                    </a:cubicBezTo>
                    <a:cubicBezTo>
                      <a:pt x="179" y="90"/>
                      <a:pt x="179" y="82"/>
                      <a:pt x="179" y="78"/>
                    </a:cubicBezTo>
                    <a:cubicBezTo>
                      <a:pt x="179" y="77"/>
                      <a:pt x="179" y="77"/>
                      <a:pt x="179" y="77"/>
                    </a:cubicBezTo>
                    <a:cubicBezTo>
                      <a:pt x="178" y="55"/>
                      <a:pt x="195" y="36"/>
                      <a:pt x="217" y="35"/>
                    </a:cubicBezTo>
                    <a:cubicBezTo>
                      <a:pt x="217" y="35"/>
                      <a:pt x="217" y="35"/>
                      <a:pt x="217" y="35"/>
                    </a:cubicBezTo>
                    <a:cubicBezTo>
                      <a:pt x="218" y="35"/>
                      <a:pt x="219" y="35"/>
                      <a:pt x="219" y="35"/>
                    </a:cubicBezTo>
                    <a:cubicBezTo>
                      <a:pt x="241" y="35"/>
                      <a:pt x="258" y="51"/>
                      <a:pt x="259" y="73"/>
                    </a:cubicBezTo>
                    <a:cubicBezTo>
                      <a:pt x="259" y="73"/>
                      <a:pt x="259" y="75"/>
                      <a:pt x="259" y="78"/>
                    </a:cubicBezTo>
                    <a:cubicBezTo>
                      <a:pt x="259" y="95"/>
                      <a:pt x="257" y="122"/>
                      <a:pt x="247" y="152"/>
                    </a:cubicBezTo>
                    <a:cubicBezTo>
                      <a:pt x="236" y="182"/>
                      <a:pt x="214" y="223"/>
                      <a:pt x="167" y="250"/>
                    </a:cubicBezTo>
                    <a:cubicBezTo>
                      <a:pt x="155" y="257"/>
                      <a:pt x="143" y="262"/>
                      <a:pt x="129" y="266"/>
                    </a:cubicBezTo>
                    <a:cubicBezTo>
                      <a:pt x="129" y="266"/>
                      <a:pt x="129" y="267"/>
                      <a:pt x="129" y="267"/>
                    </a:cubicBezTo>
                    <a:cubicBezTo>
                      <a:pt x="131" y="333"/>
                      <a:pt x="106" y="479"/>
                      <a:pt x="129" y="512"/>
                    </a:cubicBezTo>
                    <a:cubicBezTo>
                      <a:pt x="135" y="521"/>
                      <a:pt x="158" y="526"/>
                      <a:pt x="189" y="529"/>
                    </a:cubicBezTo>
                    <a:cubicBezTo>
                      <a:pt x="183" y="693"/>
                      <a:pt x="183" y="693"/>
                      <a:pt x="183" y="693"/>
                    </a:cubicBezTo>
                    <a:cubicBezTo>
                      <a:pt x="182" y="720"/>
                      <a:pt x="204" y="743"/>
                      <a:pt x="232" y="744"/>
                    </a:cubicBezTo>
                    <a:cubicBezTo>
                      <a:pt x="232" y="744"/>
                      <a:pt x="233" y="744"/>
                      <a:pt x="233" y="744"/>
                    </a:cubicBezTo>
                    <a:cubicBezTo>
                      <a:pt x="260" y="744"/>
                      <a:pt x="282" y="723"/>
                      <a:pt x="283" y="696"/>
                    </a:cubicBezTo>
                    <a:cubicBezTo>
                      <a:pt x="289" y="528"/>
                      <a:pt x="289" y="528"/>
                      <a:pt x="289" y="528"/>
                    </a:cubicBezTo>
                    <a:cubicBezTo>
                      <a:pt x="342" y="524"/>
                      <a:pt x="388" y="513"/>
                      <a:pt x="390" y="498"/>
                    </a:cubicBezTo>
                    <a:cubicBezTo>
                      <a:pt x="415" y="275"/>
                      <a:pt x="353" y="10"/>
                      <a:pt x="234" y="3"/>
                    </a:cubicBezTo>
                    <a:cubicBezTo>
                      <a:pt x="186" y="0"/>
                      <a:pt x="177" y="7"/>
                      <a:pt x="167" y="15"/>
                    </a:cubicBezTo>
                    <a:cubicBezTo>
                      <a:pt x="162" y="18"/>
                      <a:pt x="158" y="23"/>
                      <a:pt x="155" y="29"/>
                    </a:cubicBezTo>
                    <a:cubicBezTo>
                      <a:pt x="143" y="42"/>
                      <a:pt x="117" y="71"/>
                      <a:pt x="86" y="98"/>
                    </a:cubicBezTo>
                    <a:cubicBezTo>
                      <a:pt x="66" y="114"/>
                      <a:pt x="45" y="130"/>
                      <a:pt x="24" y="141"/>
                    </a:cubicBezTo>
                    <a:cubicBezTo>
                      <a:pt x="17" y="145"/>
                      <a:pt x="9" y="148"/>
                      <a:pt x="2" y="151"/>
                    </a:cubicBezTo>
                    <a:cubicBezTo>
                      <a:pt x="1" y="152"/>
                      <a:pt x="0" y="154"/>
                      <a:pt x="0" y="155"/>
                    </a:cubicBezTo>
                    <a:cubicBezTo>
                      <a:pt x="6" y="163"/>
                      <a:pt x="8" y="172"/>
                      <a:pt x="8" y="180"/>
                    </a:cubicBezTo>
                    <a:close/>
                    <a:moveTo>
                      <a:pt x="185" y="392"/>
                    </a:moveTo>
                    <a:cubicBezTo>
                      <a:pt x="180" y="375"/>
                      <a:pt x="180" y="375"/>
                      <a:pt x="180" y="375"/>
                    </a:cubicBezTo>
                    <a:cubicBezTo>
                      <a:pt x="194" y="372"/>
                      <a:pt x="194" y="372"/>
                      <a:pt x="194" y="372"/>
                    </a:cubicBezTo>
                    <a:cubicBezTo>
                      <a:pt x="248" y="358"/>
                      <a:pt x="248" y="358"/>
                      <a:pt x="248" y="358"/>
                    </a:cubicBezTo>
                    <a:cubicBezTo>
                      <a:pt x="250" y="370"/>
                      <a:pt x="250" y="370"/>
                      <a:pt x="250" y="370"/>
                    </a:cubicBezTo>
                    <a:cubicBezTo>
                      <a:pt x="193" y="389"/>
                      <a:pt x="193" y="389"/>
                      <a:pt x="193" y="389"/>
                    </a:cubicBezTo>
                    <a:lnTo>
                      <a:pt x="185" y="39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59" name="Freeform 136">
                <a:extLst>
                  <a:ext uri="{FF2B5EF4-FFF2-40B4-BE49-F238E27FC236}">
                    <a16:creationId xmlns:a16="http://schemas.microsoft.com/office/drawing/2014/main" id="{FC2ADB60-D525-D9BC-964A-E953F20D127E}"/>
                  </a:ext>
                </a:extLst>
              </p:cNvPr>
              <p:cNvSpPr>
                <a:spLocks noEditPoints="1"/>
              </p:cNvSpPr>
              <p:nvPr/>
            </p:nvSpPr>
            <p:spPr bwMode="auto">
              <a:xfrm>
                <a:off x="6969125" y="3567113"/>
                <a:ext cx="514350" cy="571500"/>
              </a:xfrm>
              <a:custGeom>
                <a:avLst/>
                <a:gdLst/>
                <a:ahLst/>
                <a:cxnLst>
                  <a:cxn ang="0">
                    <a:pos x="134" y="251"/>
                  </a:cxn>
                  <a:cxn ang="0">
                    <a:pos x="134" y="252"/>
                  </a:cxn>
                  <a:cxn ang="0">
                    <a:pos x="47" y="345"/>
                  </a:cxn>
                  <a:cxn ang="0">
                    <a:pos x="1" y="352"/>
                  </a:cxn>
                  <a:cxn ang="0">
                    <a:pos x="2" y="359"/>
                  </a:cxn>
                  <a:cxn ang="0">
                    <a:pos x="16" y="365"/>
                  </a:cxn>
                  <a:cxn ang="0">
                    <a:pos x="69" y="378"/>
                  </a:cxn>
                  <a:cxn ang="0">
                    <a:pos x="60" y="355"/>
                  </a:cxn>
                  <a:cxn ang="0">
                    <a:pos x="60" y="353"/>
                  </a:cxn>
                  <a:cxn ang="0">
                    <a:pos x="162" y="253"/>
                  </a:cxn>
                  <a:cxn ang="0">
                    <a:pos x="236" y="190"/>
                  </a:cxn>
                  <a:cxn ang="0">
                    <a:pos x="246" y="190"/>
                  </a:cxn>
                  <a:cxn ang="0">
                    <a:pos x="264" y="186"/>
                  </a:cxn>
                  <a:cxn ang="0">
                    <a:pos x="326" y="75"/>
                  </a:cxn>
                  <a:cxn ang="0">
                    <a:pos x="215" y="13"/>
                  </a:cxn>
                  <a:cxn ang="0">
                    <a:pos x="153" y="124"/>
                  </a:cxn>
                  <a:cxn ang="0">
                    <a:pos x="166" y="152"/>
                  </a:cxn>
                  <a:cxn ang="0">
                    <a:pos x="172" y="159"/>
                  </a:cxn>
                  <a:cxn ang="0">
                    <a:pos x="134" y="251"/>
                  </a:cxn>
                  <a:cxn ang="0">
                    <a:pos x="160" y="235"/>
                  </a:cxn>
                  <a:cxn ang="0">
                    <a:pos x="185" y="171"/>
                  </a:cxn>
                  <a:cxn ang="0">
                    <a:pos x="192" y="176"/>
                  </a:cxn>
                  <a:cxn ang="0">
                    <a:pos x="208" y="184"/>
                  </a:cxn>
                  <a:cxn ang="0">
                    <a:pos x="217" y="187"/>
                  </a:cxn>
                  <a:cxn ang="0">
                    <a:pos x="160" y="235"/>
                  </a:cxn>
                </a:cxnLst>
                <a:rect l="0" t="0" r="r" b="b"/>
                <a:pathLst>
                  <a:path w="340" h="378">
                    <a:moveTo>
                      <a:pt x="134" y="251"/>
                    </a:moveTo>
                    <a:cubicBezTo>
                      <a:pt x="134" y="251"/>
                      <a:pt x="134" y="252"/>
                      <a:pt x="134" y="252"/>
                    </a:cubicBezTo>
                    <a:cubicBezTo>
                      <a:pt x="68" y="297"/>
                      <a:pt x="50" y="335"/>
                      <a:pt x="47" y="345"/>
                    </a:cubicBezTo>
                    <a:cubicBezTo>
                      <a:pt x="29" y="335"/>
                      <a:pt x="8" y="339"/>
                      <a:pt x="1" y="352"/>
                    </a:cubicBezTo>
                    <a:cubicBezTo>
                      <a:pt x="0" y="354"/>
                      <a:pt x="0" y="356"/>
                      <a:pt x="2" y="359"/>
                    </a:cubicBezTo>
                    <a:cubicBezTo>
                      <a:pt x="6" y="361"/>
                      <a:pt x="11" y="363"/>
                      <a:pt x="16" y="365"/>
                    </a:cubicBezTo>
                    <a:cubicBezTo>
                      <a:pt x="32" y="371"/>
                      <a:pt x="49" y="375"/>
                      <a:pt x="69" y="378"/>
                    </a:cubicBezTo>
                    <a:cubicBezTo>
                      <a:pt x="69" y="370"/>
                      <a:pt x="66" y="362"/>
                      <a:pt x="60" y="355"/>
                    </a:cubicBezTo>
                    <a:cubicBezTo>
                      <a:pt x="60" y="354"/>
                      <a:pt x="60" y="354"/>
                      <a:pt x="60" y="353"/>
                    </a:cubicBezTo>
                    <a:cubicBezTo>
                      <a:pt x="65" y="342"/>
                      <a:pt x="86" y="300"/>
                      <a:pt x="162" y="253"/>
                    </a:cubicBezTo>
                    <a:cubicBezTo>
                      <a:pt x="193" y="233"/>
                      <a:pt x="217" y="211"/>
                      <a:pt x="236" y="190"/>
                    </a:cubicBezTo>
                    <a:cubicBezTo>
                      <a:pt x="239" y="190"/>
                      <a:pt x="243" y="190"/>
                      <a:pt x="246" y="190"/>
                    </a:cubicBezTo>
                    <a:cubicBezTo>
                      <a:pt x="252" y="189"/>
                      <a:pt x="258" y="188"/>
                      <a:pt x="264" y="186"/>
                    </a:cubicBezTo>
                    <a:cubicBezTo>
                      <a:pt x="312" y="173"/>
                      <a:pt x="340" y="123"/>
                      <a:pt x="326" y="75"/>
                    </a:cubicBezTo>
                    <a:cubicBezTo>
                      <a:pt x="313" y="28"/>
                      <a:pt x="263" y="0"/>
                      <a:pt x="215" y="13"/>
                    </a:cubicBezTo>
                    <a:cubicBezTo>
                      <a:pt x="167" y="27"/>
                      <a:pt x="139" y="76"/>
                      <a:pt x="153" y="124"/>
                    </a:cubicBezTo>
                    <a:cubicBezTo>
                      <a:pt x="156" y="134"/>
                      <a:pt x="160" y="143"/>
                      <a:pt x="166" y="152"/>
                    </a:cubicBezTo>
                    <a:cubicBezTo>
                      <a:pt x="168" y="154"/>
                      <a:pt x="170" y="157"/>
                      <a:pt x="172" y="159"/>
                    </a:cubicBezTo>
                    <a:cubicBezTo>
                      <a:pt x="164" y="186"/>
                      <a:pt x="152" y="217"/>
                      <a:pt x="134" y="251"/>
                    </a:cubicBezTo>
                    <a:close/>
                    <a:moveTo>
                      <a:pt x="160" y="235"/>
                    </a:moveTo>
                    <a:cubicBezTo>
                      <a:pt x="170" y="212"/>
                      <a:pt x="179" y="191"/>
                      <a:pt x="185" y="171"/>
                    </a:cubicBezTo>
                    <a:cubicBezTo>
                      <a:pt x="187" y="173"/>
                      <a:pt x="189" y="175"/>
                      <a:pt x="192" y="176"/>
                    </a:cubicBezTo>
                    <a:cubicBezTo>
                      <a:pt x="197" y="179"/>
                      <a:pt x="202" y="182"/>
                      <a:pt x="208" y="184"/>
                    </a:cubicBezTo>
                    <a:cubicBezTo>
                      <a:pt x="211" y="185"/>
                      <a:pt x="214" y="186"/>
                      <a:pt x="217" y="187"/>
                    </a:cubicBezTo>
                    <a:cubicBezTo>
                      <a:pt x="202" y="203"/>
                      <a:pt x="183" y="220"/>
                      <a:pt x="160" y="23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60" name="Freeform 137">
                <a:extLst>
                  <a:ext uri="{FF2B5EF4-FFF2-40B4-BE49-F238E27FC236}">
                    <a16:creationId xmlns:a16="http://schemas.microsoft.com/office/drawing/2014/main" id="{820B51DF-EF74-901F-D902-4D7D037B0576}"/>
                  </a:ext>
                </a:extLst>
              </p:cNvPr>
              <p:cNvSpPr>
                <a:spLocks/>
              </p:cNvSpPr>
              <p:nvPr/>
            </p:nvSpPr>
            <p:spPr bwMode="auto">
              <a:xfrm>
                <a:off x="6745288" y="3630613"/>
                <a:ext cx="307975" cy="306387"/>
              </a:xfrm>
              <a:custGeom>
                <a:avLst/>
                <a:gdLst/>
                <a:ahLst/>
                <a:cxnLst>
                  <a:cxn ang="0">
                    <a:pos x="187" y="131"/>
                  </a:cxn>
                  <a:cxn ang="0">
                    <a:pos x="131" y="16"/>
                  </a:cxn>
                  <a:cxn ang="0">
                    <a:pos x="17" y="72"/>
                  </a:cxn>
                  <a:cxn ang="0">
                    <a:pos x="72" y="186"/>
                  </a:cxn>
                  <a:cxn ang="0">
                    <a:pos x="187" y="131"/>
                  </a:cxn>
                </a:cxnLst>
                <a:rect l="0" t="0" r="r" b="b"/>
                <a:pathLst>
                  <a:path w="203" h="203">
                    <a:moveTo>
                      <a:pt x="187" y="131"/>
                    </a:moveTo>
                    <a:cubicBezTo>
                      <a:pt x="203" y="84"/>
                      <a:pt x="178" y="33"/>
                      <a:pt x="131" y="16"/>
                    </a:cubicBezTo>
                    <a:cubicBezTo>
                      <a:pt x="85" y="0"/>
                      <a:pt x="33" y="25"/>
                      <a:pt x="17" y="72"/>
                    </a:cubicBezTo>
                    <a:cubicBezTo>
                      <a:pt x="0" y="118"/>
                      <a:pt x="25" y="170"/>
                      <a:pt x="72" y="186"/>
                    </a:cubicBezTo>
                    <a:cubicBezTo>
                      <a:pt x="119" y="203"/>
                      <a:pt x="170" y="178"/>
                      <a:pt x="187" y="13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61" name="Freeform 138">
                <a:extLst>
                  <a:ext uri="{FF2B5EF4-FFF2-40B4-BE49-F238E27FC236}">
                    <a16:creationId xmlns:a16="http://schemas.microsoft.com/office/drawing/2014/main" id="{EF9CC2F1-19EF-CD7F-857E-01AF3D086A06}"/>
                  </a:ext>
                </a:extLst>
              </p:cNvPr>
              <p:cNvSpPr>
                <a:spLocks/>
              </p:cNvSpPr>
              <p:nvPr/>
            </p:nvSpPr>
            <p:spPr bwMode="auto">
              <a:xfrm>
                <a:off x="6619875" y="3924300"/>
                <a:ext cx="469900" cy="925512"/>
              </a:xfrm>
              <a:custGeom>
                <a:avLst/>
                <a:gdLst/>
                <a:ahLst/>
                <a:cxnLst>
                  <a:cxn ang="0">
                    <a:pos x="48" y="69"/>
                  </a:cxn>
                  <a:cxn ang="0">
                    <a:pos x="1" y="287"/>
                  </a:cxn>
                  <a:cxn ang="0">
                    <a:pos x="86" y="367"/>
                  </a:cxn>
                  <a:cxn ang="0">
                    <a:pos x="99" y="368"/>
                  </a:cxn>
                  <a:cxn ang="0">
                    <a:pos x="108" y="369"/>
                  </a:cxn>
                  <a:cxn ang="0">
                    <a:pos x="188" y="391"/>
                  </a:cxn>
                  <a:cxn ang="0">
                    <a:pos x="209" y="419"/>
                  </a:cxn>
                  <a:cxn ang="0">
                    <a:pos x="219" y="476"/>
                  </a:cxn>
                  <a:cxn ang="0">
                    <a:pos x="209" y="557"/>
                  </a:cxn>
                  <a:cxn ang="0">
                    <a:pos x="244" y="612"/>
                  </a:cxn>
                  <a:cxn ang="0">
                    <a:pos x="254" y="613"/>
                  </a:cxn>
                  <a:cxn ang="0">
                    <a:pos x="299" y="577"/>
                  </a:cxn>
                  <a:cxn ang="0">
                    <a:pos x="311" y="476"/>
                  </a:cxn>
                  <a:cxn ang="0">
                    <a:pos x="294" y="384"/>
                  </a:cxn>
                  <a:cxn ang="0">
                    <a:pos x="214" y="299"/>
                  </a:cxn>
                  <a:cxn ang="0">
                    <a:pos x="143" y="279"/>
                  </a:cxn>
                  <a:cxn ang="0">
                    <a:pos x="165" y="175"/>
                  </a:cxn>
                  <a:cxn ang="0">
                    <a:pos x="142" y="156"/>
                  </a:cxn>
                  <a:cxn ang="0">
                    <a:pos x="93" y="80"/>
                  </a:cxn>
                  <a:cxn ang="0">
                    <a:pos x="97" y="50"/>
                  </a:cxn>
                  <a:cxn ang="0">
                    <a:pos x="121" y="31"/>
                  </a:cxn>
                  <a:cxn ang="0">
                    <a:pos x="132" y="30"/>
                  </a:cxn>
                  <a:cxn ang="0">
                    <a:pos x="170" y="59"/>
                  </a:cxn>
                  <a:cxn ang="0">
                    <a:pos x="171" y="61"/>
                  </a:cxn>
                  <a:cxn ang="0">
                    <a:pos x="175" y="69"/>
                  </a:cxn>
                  <a:cxn ang="0">
                    <a:pos x="191" y="92"/>
                  </a:cxn>
                  <a:cxn ang="0">
                    <a:pos x="158" y="12"/>
                  </a:cxn>
                  <a:cxn ang="0">
                    <a:pos x="48" y="69"/>
                  </a:cxn>
                </a:cxnLst>
                <a:rect l="0" t="0" r="r" b="b"/>
                <a:pathLst>
                  <a:path w="311" h="613">
                    <a:moveTo>
                      <a:pt x="48" y="69"/>
                    </a:moveTo>
                    <a:cubicBezTo>
                      <a:pt x="12" y="146"/>
                      <a:pt x="0" y="198"/>
                      <a:pt x="1" y="287"/>
                    </a:cubicBezTo>
                    <a:cubicBezTo>
                      <a:pt x="6" y="352"/>
                      <a:pt x="49" y="364"/>
                      <a:pt x="86" y="367"/>
                    </a:cubicBezTo>
                    <a:cubicBezTo>
                      <a:pt x="90" y="368"/>
                      <a:pt x="95" y="368"/>
                      <a:pt x="99" y="368"/>
                    </a:cubicBezTo>
                    <a:cubicBezTo>
                      <a:pt x="101" y="369"/>
                      <a:pt x="104" y="369"/>
                      <a:pt x="108" y="369"/>
                    </a:cubicBezTo>
                    <a:cubicBezTo>
                      <a:pt x="143" y="369"/>
                      <a:pt x="172" y="377"/>
                      <a:pt x="188" y="391"/>
                    </a:cubicBezTo>
                    <a:cubicBezTo>
                      <a:pt x="197" y="398"/>
                      <a:pt x="204" y="406"/>
                      <a:pt x="209" y="419"/>
                    </a:cubicBezTo>
                    <a:cubicBezTo>
                      <a:pt x="215" y="433"/>
                      <a:pt x="219" y="451"/>
                      <a:pt x="219" y="476"/>
                    </a:cubicBezTo>
                    <a:cubicBezTo>
                      <a:pt x="219" y="498"/>
                      <a:pt x="216" y="525"/>
                      <a:pt x="209" y="557"/>
                    </a:cubicBezTo>
                    <a:cubicBezTo>
                      <a:pt x="203" y="582"/>
                      <a:pt x="219" y="606"/>
                      <a:pt x="244" y="612"/>
                    </a:cubicBezTo>
                    <a:cubicBezTo>
                      <a:pt x="247" y="612"/>
                      <a:pt x="250" y="613"/>
                      <a:pt x="254" y="613"/>
                    </a:cubicBezTo>
                    <a:cubicBezTo>
                      <a:pt x="275" y="613"/>
                      <a:pt x="294" y="598"/>
                      <a:pt x="299" y="577"/>
                    </a:cubicBezTo>
                    <a:cubicBezTo>
                      <a:pt x="307" y="539"/>
                      <a:pt x="311" y="506"/>
                      <a:pt x="311" y="476"/>
                    </a:cubicBezTo>
                    <a:cubicBezTo>
                      <a:pt x="311" y="442"/>
                      <a:pt x="305" y="411"/>
                      <a:pt x="294" y="384"/>
                    </a:cubicBezTo>
                    <a:cubicBezTo>
                      <a:pt x="278" y="344"/>
                      <a:pt x="248" y="315"/>
                      <a:pt x="214" y="299"/>
                    </a:cubicBezTo>
                    <a:cubicBezTo>
                      <a:pt x="191" y="288"/>
                      <a:pt x="167" y="282"/>
                      <a:pt x="143" y="279"/>
                    </a:cubicBezTo>
                    <a:cubicBezTo>
                      <a:pt x="147" y="244"/>
                      <a:pt x="155" y="208"/>
                      <a:pt x="165" y="175"/>
                    </a:cubicBezTo>
                    <a:cubicBezTo>
                      <a:pt x="156" y="169"/>
                      <a:pt x="149" y="163"/>
                      <a:pt x="142" y="156"/>
                    </a:cubicBezTo>
                    <a:cubicBezTo>
                      <a:pt x="106" y="122"/>
                      <a:pt x="95" y="87"/>
                      <a:pt x="93" y="80"/>
                    </a:cubicBezTo>
                    <a:cubicBezTo>
                      <a:pt x="90" y="70"/>
                      <a:pt x="92" y="59"/>
                      <a:pt x="97" y="50"/>
                    </a:cubicBezTo>
                    <a:cubicBezTo>
                      <a:pt x="102" y="41"/>
                      <a:pt x="111" y="34"/>
                      <a:pt x="121" y="31"/>
                    </a:cubicBezTo>
                    <a:cubicBezTo>
                      <a:pt x="125" y="30"/>
                      <a:pt x="128" y="30"/>
                      <a:pt x="132" y="30"/>
                    </a:cubicBezTo>
                    <a:cubicBezTo>
                      <a:pt x="149" y="30"/>
                      <a:pt x="165" y="42"/>
                      <a:pt x="170" y="59"/>
                    </a:cubicBezTo>
                    <a:cubicBezTo>
                      <a:pt x="170" y="59"/>
                      <a:pt x="170" y="60"/>
                      <a:pt x="171" y="61"/>
                    </a:cubicBezTo>
                    <a:cubicBezTo>
                      <a:pt x="171" y="62"/>
                      <a:pt x="173" y="65"/>
                      <a:pt x="175" y="69"/>
                    </a:cubicBezTo>
                    <a:cubicBezTo>
                      <a:pt x="178" y="75"/>
                      <a:pt x="183" y="83"/>
                      <a:pt x="191" y="92"/>
                    </a:cubicBezTo>
                    <a:cubicBezTo>
                      <a:pt x="197" y="58"/>
                      <a:pt x="186" y="22"/>
                      <a:pt x="158" y="12"/>
                    </a:cubicBezTo>
                    <a:cubicBezTo>
                      <a:pt x="125" y="0"/>
                      <a:pt x="74" y="13"/>
                      <a:pt x="48" y="69"/>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62" name="Freeform 139">
                <a:extLst>
                  <a:ext uri="{FF2B5EF4-FFF2-40B4-BE49-F238E27FC236}">
                    <a16:creationId xmlns:a16="http://schemas.microsoft.com/office/drawing/2014/main" id="{CDE5B6CE-FC00-3F9E-1225-D18A924B900E}"/>
                  </a:ext>
                </a:extLst>
              </p:cNvPr>
              <p:cNvSpPr>
                <a:spLocks/>
              </p:cNvSpPr>
              <p:nvPr/>
            </p:nvSpPr>
            <p:spPr bwMode="auto">
              <a:xfrm>
                <a:off x="6765925" y="3976688"/>
                <a:ext cx="428625" cy="268287"/>
              </a:xfrm>
              <a:custGeom>
                <a:avLst/>
                <a:gdLst/>
                <a:ahLst/>
                <a:cxnLst>
                  <a:cxn ang="0">
                    <a:pos x="67" y="29"/>
                  </a:cxn>
                  <a:cxn ang="0">
                    <a:pos x="66" y="26"/>
                  </a:cxn>
                  <a:cxn ang="0">
                    <a:pos x="66" y="26"/>
                  </a:cxn>
                  <a:cxn ang="0">
                    <a:pos x="66" y="26"/>
                  </a:cxn>
                  <a:cxn ang="0">
                    <a:pos x="66" y="26"/>
                  </a:cxn>
                  <a:cxn ang="0">
                    <a:pos x="27" y="4"/>
                  </a:cxn>
                  <a:cxn ang="0">
                    <a:pos x="5" y="43"/>
                  </a:cxn>
                  <a:cxn ang="0">
                    <a:pos x="5" y="43"/>
                  </a:cxn>
                  <a:cxn ang="0">
                    <a:pos x="52" y="116"/>
                  </a:cxn>
                  <a:cxn ang="0">
                    <a:pos x="72" y="132"/>
                  </a:cxn>
                  <a:cxn ang="0">
                    <a:pos x="190" y="178"/>
                  </a:cxn>
                  <a:cxn ang="0">
                    <a:pos x="187" y="159"/>
                  </a:cxn>
                  <a:cxn ang="0">
                    <a:pos x="190" y="148"/>
                  </a:cxn>
                  <a:cxn ang="0">
                    <a:pos x="227" y="123"/>
                  </a:cxn>
                  <a:cxn ang="0">
                    <a:pos x="231" y="123"/>
                  </a:cxn>
                  <a:cxn ang="0">
                    <a:pos x="259" y="124"/>
                  </a:cxn>
                  <a:cxn ang="0">
                    <a:pos x="260" y="124"/>
                  </a:cxn>
                  <a:cxn ang="0">
                    <a:pos x="284" y="123"/>
                  </a:cxn>
                  <a:cxn ang="0">
                    <a:pos x="271" y="118"/>
                  </a:cxn>
                  <a:cxn ang="0">
                    <a:pos x="265" y="117"/>
                  </a:cxn>
                  <a:cxn ang="0">
                    <a:pos x="248" y="118"/>
                  </a:cxn>
                  <a:cxn ang="0">
                    <a:pos x="210" y="116"/>
                  </a:cxn>
                  <a:cxn ang="0">
                    <a:pos x="202" y="115"/>
                  </a:cxn>
                  <a:cxn ang="0">
                    <a:pos x="154" y="104"/>
                  </a:cxn>
                  <a:cxn ang="0">
                    <a:pos x="145" y="100"/>
                  </a:cxn>
                  <a:cxn ang="0">
                    <a:pos x="131" y="94"/>
                  </a:cxn>
                  <a:cxn ang="0">
                    <a:pos x="96" y="69"/>
                  </a:cxn>
                  <a:cxn ang="0">
                    <a:pos x="93" y="66"/>
                  </a:cxn>
                  <a:cxn ang="0">
                    <a:pos x="71" y="38"/>
                  </a:cxn>
                  <a:cxn ang="0">
                    <a:pos x="67" y="29"/>
                  </a:cxn>
                </a:cxnLst>
                <a:rect l="0" t="0" r="r" b="b"/>
                <a:pathLst>
                  <a:path w="284" h="178">
                    <a:moveTo>
                      <a:pt x="67" y="29"/>
                    </a:moveTo>
                    <a:cubicBezTo>
                      <a:pt x="67" y="28"/>
                      <a:pt x="67" y="27"/>
                      <a:pt x="66" y="26"/>
                    </a:cubicBezTo>
                    <a:cubicBezTo>
                      <a:pt x="66" y="26"/>
                      <a:pt x="66" y="26"/>
                      <a:pt x="66" y="26"/>
                    </a:cubicBezTo>
                    <a:cubicBezTo>
                      <a:pt x="66" y="26"/>
                      <a:pt x="66" y="26"/>
                      <a:pt x="66" y="26"/>
                    </a:cubicBezTo>
                    <a:cubicBezTo>
                      <a:pt x="66" y="26"/>
                      <a:pt x="66" y="26"/>
                      <a:pt x="66" y="26"/>
                    </a:cubicBezTo>
                    <a:cubicBezTo>
                      <a:pt x="62" y="9"/>
                      <a:pt x="44" y="0"/>
                      <a:pt x="27" y="4"/>
                    </a:cubicBezTo>
                    <a:cubicBezTo>
                      <a:pt x="10" y="9"/>
                      <a:pt x="0" y="26"/>
                      <a:pt x="5" y="43"/>
                    </a:cubicBezTo>
                    <a:cubicBezTo>
                      <a:pt x="5" y="43"/>
                      <a:pt x="5" y="43"/>
                      <a:pt x="5" y="43"/>
                    </a:cubicBezTo>
                    <a:cubicBezTo>
                      <a:pt x="6" y="47"/>
                      <a:pt x="15" y="81"/>
                      <a:pt x="52" y="116"/>
                    </a:cubicBezTo>
                    <a:cubicBezTo>
                      <a:pt x="58" y="121"/>
                      <a:pt x="64" y="127"/>
                      <a:pt x="72" y="132"/>
                    </a:cubicBezTo>
                    <a:cubicBezTo>
                      <a:pt x="100" y="153"/>
                      <a:pt x="139" y="170"/>
                      <a:pt x="190" y="178"/>
                    </a:cubicBezTo>
                    <a:cubicBezTo>
                      <a:pt x="188" y="172"/>
                      <a:pt x="187" y="165"/>
                      <a:pt x="187" y="159"/>
                    </a:cubicBezTo>
                    <a:cubicBezTo>
                      <a:pt x="188" y="155"/>
                      <a:pt x="189" y="152"/>
                      <a:pt x="190" y="148"/>
                    </a:cubicBezTo>
                    <a:cubicBezTo>
                      <a:pt x="196" y="133"/>
                      <a:pt x="210" y="123"/>
                      <a:pt x="227" y="123"/>
                    </a:cubicBezTo>
                    <a:cubicBezTo>
                      <a:pt x="229" y="123"/>
                      <a:pt x="230" y="123"/>
                      <a:pt x="231" y="123"/>
                    </a:cubicBezTo>
                    <a:cubicBezTo>
                      <a:pt x="241" y="124"/>
                      <a:pt x="251" y="124"/>
                      <a:pt x="259" y="124"/>
                    </a:cubicBezTo>
                    <a:cubicBezTo>
                      <a:pt x="260" y="124"/>
                      <a:pt x="260" y="124"/>
                      <a:pt x="260" y="124"/>
                    </a:cubicBezTo>
                    <a:cubicBezTo>
                      <a:pt x="268" y="124"/>
                      <a:pt x="276" y="124"/>
                      <a:pt x="284" y="123"/>
                    </a:cubicBezTo>
                    <a:cubicBezTo>
                      <a:pt x="280" y="120"/>
                      <a:pt x="276" y="119"/>
                      <a:pt x="271" y="118"/>
                    </a:cubicBezTo>
                    <a:cubicBezTo>
                      <a:pt x="269" y="117"/>
                      <a:pt x="267" y="117"/>
                      <a:pt x="265" y="117"/>
                    </a:cubicBezTo>
                    <a:cubicBezTo>
                      <a:pt x="259" y="118"/>
                      <a:pt x="253" y="118"/>
                      <a:pt x="248" y="118"/>
                    </a:cubicBezTo>
                    <a:cubicBezTo>
                      <a:pt x="234" y="118"/>
                      <a:pt x="222" y="117"/>
                      <a:pt x="210" y="116"/>
                    </a:cubicBezTo>
                    <a:cubicBezTo>
                      <a:pt x="207" y="115"/>
                      <a:pt x="204" y="115"/>
                      <a:pt x="202" y="115"/>
                    </a:cubicBezTo>
                    <a:cubicBezTo>
                      <a:pt x="183" y="112"/>
                      <a:pt x="168" y="108"/>
                      <a:pt x="154" y="104"/>
                    </a:cubicBezTo>
                    <a:cubicBezTo>
                      <a:pt x="151" y="103"/>
                      <a:pt x="148" y="102"/>
                      <a:pt x="145" y="100"/>
                    </a:cubicBezTo>
                    <a:cubicBezTo>
                      <a:pt x="140" y="98"/>
                      <a:pt x="136" y="96"/>
                      <a:pt x="131" y="94"/>
                    </a:cubicBezTo>
                    <a:cubicBezTo>
                      <a:pt x="116" y="86"/>
                      <a:pt x="105" y="77"/>
                      <a:pt x="96" y="69"/>
                    </a:cubicBezTo>
                    <a:cubicBezTo>
                      <a:pt x="95" y="68"/>
                      <a:pt x="94" y="67"/>
                      <a:pt x="93" y="66"/>
                    </a:cubicBezTo>
                    <a:cubicBezTo>
                      <a:pt x="82" y="56"/>
                      <a:pt x="75" y="45"/>
                      <a:pt x="71" y="38"/>
                    </a:cubicBezTo>
                    <a:cubicBezTo>
                      <a:pt x="69" y="34"/>
                      <a:pt x="68" y="31"/>
                      <a:pt x="67" y="29"/>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63" name="Freeform 140">
                <a:extLst>
                  <a:ext uri="{FF2B5EF4-FFF2-40B4-BE49-F238E27FC236}">
                    <a16:creationId xmlns:a16="http://schemas.microsoft.com/office/drawing/2014/main" id="{D1563BE8-A5E9-0D54-407A-E42BAF75B7F6}"/>
                  </a:ext>
                </a:extLst>
              </p:cNvPr>
              <p:cNvSpPr>
                <a:spLocks noEditPoints="1"/>
              </p:cNvSpPr>
              <p:nvPr/>
            </p:nvSpPr>
            <p:spPr bwMode="auto">
              <a:xfrm>
                <a:off x="6532563" y="4514850"/>
                <a:ext cx="323850" cy="471487"/>
              </a:xfrm>
              <a:custGeom>
                <a:avLst/>
                <a:gdLst/>
                <a:ahLst/>
                <a:cxnLst>
                  <a:cxn ang="0">
                    <a:pos x="46" y="235"/>
                  </a:cxn>
                  <a:cxn ang="0">
                    <a:pos x="158" y="235"/>
                  </a:cxn>
                  <a:cxn ang="0">
                    <a:pos x="166" y="297"/>
                  </a:cxn>
                  <a:cxn ang="0">
                    <a:pos x="204" y="297"/>
                  </a:cxn>
                  <a:cxn ang="0">
                    <a:pos x="188" y="32"/>
                  </a:cxn>
                  <a:cxn ang="0">
                    <a:pos x="188" y="0"/>
                  </a:cxn>
                  <a:cxn ang="0">
                    <a:pos x="16" y="0"/>
                  </a:cxn>
                  <a:cxn ang="0">
                    <a:pos x="16" y="32"/>
                  </a:cxn>
                  <a:cxn ang="0">
                    <a:pos x="0" y="297"/>
                  </a:cxn>
                  <a:cxn ang="0">
                    <a:pos x="38" y="297"/>
                  </a:cxn>
                  <a:cxn ang="0">
                    <a:pos x="46" y="235"/>
                  </a:cxn>
                  <a:cxn ang="0">
                    <a:pos x="54" y="38"/>
                  </a:cxn>
                  <a:cxn ang="0">
                    <a:pos x="151" y="38"/>
                  </a:cxn>
                  <a:cxn ang="0">
                    <a:pos x="157" y="218"/>
                  </a:cxn>
                  <a:cxn ang="0">
                    <a:pos x="48" y="218"/>
                  </a:cxn>
                  <a:cxn ang="0">
                    <a:pos x="54" y="38"/>
                  </a:cxn>
                </a:cxnLst>
                <a:rect l="0" t="0" r="r" b="b"/>
                <a:pathLst>
                  <a:path w="204" h="297">
                    <a:moveTo>
                      <a:pt x="46" y="235"/>
                    </a:moveTo>
                    <a:lnTo>
                      <a:pt x="158" y="235"/>
                    </a:lnTo>
                    <a:lnTo>
                      <a:pt x="166" y="297"/>
                    </a:lnTo>
                    <a:lnTo>
                      <a:pt x="204" y="297"/>
                    </a:lnTo>
                    <a:lnTo>
                      <a:pt x="188" y="32"/>
                    </a:lnTo>
                    <a:lnTo>
                      <a:pt x="188" y="0"/>
                    </a:lnTo>
                    <a:lnTo>
                      <a:pt x="16" y="0"/>
                    </a:lnTo>
                    <a:lnTo>
                      <a:pt x="16" y="32"/>
                    </a:lnTo>
                    <a:lnTo>
                      <a:pt x="0" y="297"/>
                    </a:lnTo>
                    <a:lnTo>
                      <a:pt x="38" y="297"/>
                    </a:lnTo>
                    <a:lnTo>
                      <a:pt x="46" y="235"/>
                    </a:lnTo>
                    <a:close/>
                    <a:moveTo>
                      <a:pt x="54" y="38"/>
                    </a:moveTo>
                    <a:lnTo>
                      <a:pt x="151" y="38"/>
                    </a:lnTo>
                    <a:lnTo>
                      <a:pt x="157" y="218"/>
                    </a:lnTo>
                    <a:lnTo>
                      <a:pt x="48" y="218"/>
                    </a:lnTo>
                    <a:lnTo>
                      <a:pt x="54" y="3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64" name="Freeform 141">
                <a:extLst>
                  <a:ext uri="{FF2B5EF4-FFF2-40B4-BE49-F238E27FC236}">
                    <a16:creationId xmlns:a16="http://schemas.microsoft.com/office/drawing/2014/main" id="{7454D69F-6022-B2FD-91B3-F252A6B42DA1}"/>
                  </a:ext>
                </a:extLst>
              </p:cNvPr>
              <p:cNvSpPr>
                <a:spLocks/>
              </p:cNvSpPr>
              <p:nvPr/>
            </p:nvSpPr>
            <p:spPr bwMode="auto">
              <a:xfrm>
                <a:off x="7059613" y="3930650"/>
                <a:ext cx="393700" cy="341312"/>
              </a:xfrm>
              <a:custGeom>
                <a:avLst/>
                <a:gdLst/>
                <a:ahLst/>
                <a:cxnLst>
                  <a:cxn ang="0">
                    <a:pos x="64" y="162"/>
                  </a:cxn>
                  <a:cxn ang="0">
                    <a:pos x="49" y="162"/>
                  </a:cxn>
                  <a:cxn ang="0">
                    <a:pos x="36" y="161"/>
                  </a:cxn>
                  <a:cxn ang="0">
                    <a:pos x="5" y="177"/>
                  </a:cxn>
                  <a:cxn ang="0">
                    <a:pos x="0" y="189"/>
                  </a:cxn>
                  <a:cxn ang="0">
                    <a:pos x="5" y="209"/>
                  </a:cxn>
                  <a:cxn ang="0">
                    <a:pos x="13" y="218"/>
                  </a:cxn>
                  <a:cxn ang="0">
                    <a:pos x="29" y="225"/>
                  </a:cxn>
                  <a:cxn ang="0">
                    <a:pos x="64" y="226"/>
                  </a:cxn>
                  <a:cxn ang="0">
                    <a:pos x="65" y="226"/>
                  </a:cxn>
                  <a:cxn ang="0">
                    <a:pos x="138" y="216"/>
                  </a:cxn>
                  <a:cxn ang="0">
                    <a:pos x="172" y="201"/>
                  </a:cxn>
                  <a:cxn ang="0">
                    <a:pos x="248" y="107"/>
                  </a:cxn>
                  <a:cxn ang="0">
                    <a:pos x="260" y="36"/>
                  </a:cxn>
                  <a:cxn ang="0">
                    <a:pos x="260" y="31"/>
                  </a:cxn>
                  <a:cxn ang="0">
                    <a:pos x="227" y="1"/>
                  </a:cxn>
                  <a:cxn ang="0">
                    <a:pos x="227" y="1"/>
                  </a:cxn>
                  <a:cxn ang="0">
                    <a:pos x="196" y="34"/>
                  </a:cxn>
                  <a:cxn ang="0">
                    <a:pos x="196" y="34"/>
                  </a:cxn>
                  <a:cxn ang="0">
                    <a:pos x="196" y="34"/>
                  </a:cxn>
                  <a:cxn ang="0">
                    <a:pos x="196" y="34"/>
                  </a:cxn>
                  <a:cxn ang="0">
                    <a:pos x="196" y="36"/>
                  </a:cxn>
                  <a:cxn ang="0">
                    <a:pos x="196" y="47"/>
                  </a:cxn>
                  <a:cxn ang="0">
                    <a:pos x="178" y="108"/>
                  </a:cxn>
                  <a:cxn ang="0">
                    <a:pos x="140" y="145"/>
                  </a:cxn>
                  <a:cxn ang="0">
                    <a:pos x="137" y="147"/>
                  </a:cxn>
                  <a:cxn ang="0">
                    <a:pos x="105" y="158"/>
                  </a:cxn>
                  <a:cxn ang="0">
                    <a:pos x="96" y="160"/>
                  </a:cxn>
                  <a:cxn ang="0">
                    <a:pos x="64" y="162"/>
                  </a:cxn>
                </a:cxnLst>
                <a:rect l="0" t="0" r="r" b="b"/>
                <a:pathLst>
                  <a:path w="260" h="226">
                    <a:moveTo>
                      <a:pt x="64" y="162"/>
                    </a:moveTo>
                    <a:cubicBezTo>
                      <a:pt x="60" y="162"/>
                      <a:pt x="55" y="162"/>
                      <a:pt x="49" y="162"/>
                    </a:cubicBezTo>
                    <a:cubicBezTo>
                      <a:pt x="45" y="162"/>
                      <a:pt x="40" y="161"/>
                      <a:pt x="36" y="161"/>
                    </a:cubicBezTo>
                    <a:cubicBezTo>
                      <a:pt x="23" y="160"/>
                      <a:pt x="11" y="166"/>
                      <a:pt x="5" y="177"/>
                    </a:cubicBezTo>
                    <a:cubicBezTo>
                      <a:pt x="2" y="181"/>
                      <a:pt x="1" y="185"/>
                      <a:pt x="0" y="189"/>
                    </a:cubicBezTo>
                    <a:cubicBezTo>
                      <a:pt x="0" y="197"/>
                      <a:pt x="1" y="203"/>
                      <a:pt x="5" y="209"/>
                    </a:cubicBezTo>
                    <a:cubicBezTo>
                      <a:pt x="7" y="213"/>
                      <a:pt x="9" y="216"/>
                      <a:pt x="13" y="218"/>
                    </a:cubicBezTo>
                    <a:cubicBezTo>
                      <a:pt x="17" y="222"/>
                      <a:pt x="23" y="224"/>
                      <a:pt x="29" y="225"/>
                    </a:cubicBezTo>
                    <a:cubicBezTo>
                      <a:pt x="41" y="226"/>
                      <a:pt x="53" y="226"/>
                      <a:pt x="64" y="226"/>
                    </a:cubicBezTo>
                    <a:cubicBezTo>
                      <a:pt x="65" y="226"/>
                      <a:pt x="65" y="226"/>
                      <a:pt x="65" y="226"/>
                    </a:cubicBezTo>
                    <a:cubicBezTo>
                      <a:pt x="92" y="226"/>
                      <a:pt x="117" y="223"/>
                      <a:pt x="138" y="216"/>
                    </a:cubicBezTo>
                    <a:cubicBezTo>
                      <a:pt x="150" y="212"/>
                      <a:pt x="162" y="207"/>
                      <a:pt x="172" y="201"/>
                    </a:cubicBezTo>
                    <a:cubicBezTo>
                      <a:pt x="214" y="177"/>
                      <a:pt x="237" y="139"/>
                      <a:pt x="248" y="107"/>
                    </a:cubicBezTo>
                    <a:cubicBezTo>
                      <a:pt x="259" y="75"/>
                      <a:pt x="260" y="48"/>
                      <a:pt x="260" y="36"/>
                    </a:cubicBezTo>
                    <a:cubicBezTo>
                      <a:pt x="260" y="33"/>
                      <a:pt x="260" y="32"/>
                      <a:pt x="260" y="31"/>
                    </a:cubicBezTo>
                    <a:cubicBezTo>
                      <a:pt x="259" y="14"/>
                      <a:pt x="244" y="0"/>
                      <a:pt x="227" y="1"/>
                    </a:cubicBezTo>
                    <a:cubicBezTo>
                      <a:pt x="227" y="1"/>
                      <a:pt x="227" y="1"/>
                      <a:pt x="227" y="1"/>
                    </a:cubicBezTo>
                    <a:cubicBezTo>
                      <a:pt x="209" y="2"/>
                      <a:pt x="195" y="17"/>
                      <a:pt x="196" y="34"/>
                    </a:cubicBezTo>
                    <a:cubicBezTo>
                      <a:pt x="196" y="34"/>
                      <a:pt x="196" y="34"/>
                      <a:pt x="196" y="34"/>
                    </a:cubicBezTo>
                    <a:cubicBezTo>
                      <a:pt x="196" y="34"/>
                      <a:pt x="196" y="34"/>
                      <a:pt x="196" y="34"/>
                    </a:cubicBezTo>
                    <a:cubicBezTo>
                      <a:pt x="196" y="34"/>
                      <a:pt x="196" y="34"/>
                      <a:pt x="196" y="34"/>
                    </a:cubicBezTo>
                    <a:cubicBezTo>
                      <a:pt x="196" y="34"/>
                      <a:pt x="196" y="35"/>
                      <a:pt x="196" y="36"/>
                    </a:cubicBezTo>
                    <a:cubicBezTo>
                      <a:pt x="196" y="38"/>
                      <a:pt x="196" y="42"/>
                      <a:pt x="196" y="47"/>
                    </a:cubicBezTo>
                    <a:cubicBezTo>
                      <a:pt x="195" y="62"/>
                      <a:pt x="190" y="87"/>
                      <a:pt x="178" y="108"/>
                    </a:cubicBezTo>
                    <a:cubicBezTo>
                      <a:pt x="169" y="122"/>
                      <a:pt x="158" y="135"/>
                      <a:pt x="140" y="145"/>
                    </a:cubicBezTo>
                    <a:cubicBezTo>
                      <a:pt x="139" y="146"/>
                      <a:pt x="138" y="146"/>
                      <a:pt x="137" y="147"/>
                    </a:cubicBezTo>
                    <a:cubicBezTo>
                      <a:pt x="128" y="152"/>
                      <a:pt x="118" y="156"/>
                      <a:pt x="105" y="158"/>
                    </a:cubicBezTo>
                    <a:cubicBezTo>
                      <a:pt x="102" y="159"/>
                      <a:pt x="99" y="160"/>
                      <a:pt x="96" y="160"/>
                    </a:cubicBezTo>
                    <a:cubicBezTo>
                      <a:pt x="87" y="162"/>
                      <a:pt x="76" y="162"/>
                      <a:pt x="64" y="16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989A08B1-5401-15E2-7316-B6CBFF17F36A}"/>
                </a:ext>
              </a:extLst>
            </p:cNvPr>
            <p:cNvGrpSpPr/>
            <p:nvPr/>
          </p:nvGrpSpPr>
          <p:grpSpPr>
            <a:xfrm>
              <a:off x="5775991" y="2493417"/>
              <a:ext cx="534718" cy="509687"/>
              <a:chOff x="2089697" y="3077350"/>
              <a:chExt cx="1220788" cy="1163638"/>
            </a:xfrm>
            <a:solidFill>
              <a:srgbClr val="FFFFFF"/>
            </a:solidFill>
          </p:grpSpPr>
          <p:sp>
            <p:nvSpPr>
              <p:cNvPr id="54" name="Freeform 21">
                <a:extLst>
                  <a:ext uri="{FF2B5EF4-FFF2-40B4-BE49-F238E27FC236}">
                    <a16:creationId xmlns:a16="http://schemas.microsoft.com/office/drawing/2014/main" id="{D1492CAE-A32F-D626-DBEF-196528AFD3CF}"/>
                  </a:ext>
                </a:extLst>
              </p:cNvPr>
              <p:cNvSpPr>
                <a:spLocks/>
              </p:cNvSpPr>
              <p:nvPr/>
            </p:nvSpPr>
            <p:spPr bwMode="auto">
              <a:xfrm>
                <a:off x="2497685" y="3837763"/>
                <a:ext cx="812800" cy="187325"/>
              </a:xfrm>
              <a:custGeom>
                <a:avLst/>
                <a:gdLst>
                  <a:gd name="T0" fmla="*/ 1325 w 1536"/>
                  <a:gd name="T1" fmla="*/ 84 h 354"/>
                  <a:gd name="T2" fmla="*/ 1325 w 1536"/>
                  <a:gd name="T3" fmla="*/ 354 h 354"/>
                  <a:gd name="T4" fmla="*/ 1436 w 1536"/>
                  <a:gd name="T5" fmla="*/ 354 h 354"/>
                  <a:gd name="T6" fmla="*/ 1436 w 1536"/>
                  <a:gd name="T7" fmla="*/ 84 h 354"/>
                  <a:gd name="T8" fmla="*/ 1536 w 1536"/>
                  <a:gd name="T9" fmla="*/ 84 h 354"/>
                  <a:gd name="T10" fmla="*/ 1536 w 1536"/>
                  <a:gd name="T11" fmla="*/ 0 h 354"/>
                  <a:gd name="T12" fmla="*/ 0 w 1536"/>
                  <a:gd name="T13" fmla="*/ 0 h 354"/>
                  <a:gd name="T14" fmla="*/ 0 w 1536"/>
                  <a:gd name="T15" fmla="*/ 84 h 354"/>
                  <a:gd name="T16" fmla="*/ 1325 w 1536"/>
                  <a:gd name="T17" fmla="*/ 8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6" h="354">
                    <a:moveTo>
                      <a:pt x="1325" y="84"/>
                    </a:moveTo>
                    <a:lnTo>
                      <a:pt x="1325" y="354"/>
                    </a:lnTo>
                    <a:lnTo>
                      <a:pt x="1436" y="354"/>
                    </a:lnTo>
                    <a:lnTo>
                      <a:pt x="1436" y="84"/>
                    </a:lnTo>
                    <a:lnTo>
                      <a:pt x="1536" y="84"/>
                    </a:lnTo>
                    <a:lnTo>
                      <a:pt x="1536" y="0"/>
                    </a:lnTo>
                    <a:lnTo>
                      <a:pt x="0" y="0"/>
                    </a:lnTo>
                    <a:lnTo>
                      <a:pt x="0" y="84"/>
                    </a:lnTo>
                    <a:lnTo>
                      <a:pt x="1325"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ZA" sz="1350" kern="0" dirty="0">
                  <a:solidFill>
                    <a:srgbClr val="0077B7"/>
                  </a:solidFill>
                  <a:latin typeface="Arial" panose="020B0604020202020204" pitchFamily="34" charset="0"/>
                  <a:cs typeface="Arial" panose="020B0604020202020204" pitchFamily="34" charset="0"/>
                </a:endParaRPr>
              </a:p>
            </p:txBody>
          </p:sp>
          <p:sp>
            <p:nvSpPr>
              <p:cNvPr id="55" name="Freeform 22">
                <a:extLst>
                  <a:ext uri="{FF2B5EF4-FFF2-40B4-BE49-F238E27FC236}">
                    <a16:creationId xmlns:a16="http://schemas.microsoft.com/office/drawing/2014/main" id="{0E4FE265-15E8-5BF5-24F0-39A353AA634A}"/>
                  </a:ext>
                </a:extLst>
              </p:cNvPr>
              <p:cNvSpPr>
                <a:spLocks/>
              </p:cNvSpPr>
              <p:nvPr/>
            </p:nvSpPr>
            <p:spPr bwMode="auto">
              <a:xfrm>
                <a:off x="2573885" y="3418663"/>
                <a:ext cx="392113" cy="393700"/>
              </a:xfrm>
              <a:custGeom>
                <a:avLst/>
                <a:gdLst>
                  <a:gd name="T0" fmla="*/ 685 w 741"/>
                  <a:gd name="T1" fmla="*/ 56 h 745"/>
                  <a:gd name="T2" fmla="*/ 685 w 741"/>
                  <a:gd name="T3" fmla="*/ 529 h 745"/>
                  <a:gd name="T4" fmla="*/ 67 w 741"/>
                  <a:gd name="T5" fmla="*/ 529 h 745"/>
                  <a:gd name="T6" fmla="*/ 67 w 741"/>
                  <a:gd name="T7" fmla="*/ 529 h 745"/>
                  <a:gd name="T8" fmla="*/ 64 w 741"/>
                  <a:gd name="T9" fmla="*/ 584 h 745"/>
                  <a:gd name="T10" fmla="*/ 125 w 741"/>
                  <a:gd name="T11" fmla="*/ 584 h 745"/>
                  <a:gd name="T12" fmla="*/ 125 w 741"/>
                  <a:gd name="T13" fmla="*/ 683 h 745"/>
                  <a:gd name="T14" fmla="*/ 53 w 741"/>
                  <a:gd name="T15" fmla="*/ 683 h 745"/>
                  <a:gd name="T16" fmla="*/ 53 w 741"/>
                  <a:gd name="T17" fmla="*/ 683 h 745"/>
                  <a:gd name="T18" fmla="*/ 49 w 741"/>
                  <a:gd name="T19" fmla="*/ 694 h 745"/>
                  <a:gd name="T20" fmla="*/ 43 w 741"/>
                  <a:gd name="T21" fmla="*/ 704 h 745"/>
                  <a:gd name="T22" fmla="*/ 36 w 741"/>
                  <a:gd name="T23" fmla="*/ 714 h 745"/>
                  <a:gd name="T24" fmla="*/ 29 w 741"/>
                  <a:gd name="T25" fmla="*/ 723 h 745"/>
                  <a:gd name="T26" fmla="*/ 29 w 741"/>
                  <a:gd name="T27" fmla="*/ 745 h 745"/>
                  <a:gd name="T28" fmla="*/ 498 w 741"/>
                  <a:gd name="T29" fmla="*/ 745 h 745"/>
                  <a:gd name="T30" fmla="*/ 498 w 741"/>
                  <a:gd name="T31" fmla="*/ 683 h 745"/>
                  <a:gd name="T32" fmla="*/ 402 w 741"/>
                  <a:gd name="T33" fmla="*/ 683 h 745"/>
                  <a:gd name="T34" fmla="*/ 402 w 741"/>
                  <a:gd name="T35" fmla="*/ 584 h 745"/>
                  <a:gd name="T36" fmla="*/ 741 w 741"/>
                  <a:gd name="T37" fmla="*/ 584 h 745"/>
                  <a:gd name="T38" fmla="*/ 741 w 741"/>
                  <a:gd name="T39" fmla="*/ 0 h 745"/>
                  <a:gd name="T40" fmla="*/ 0 w 741"/>
                  <a:gd name="T41" fmla="*/ 0 h 745"/>
                  <a:gd name="T42" fmla="*/ 0 w 741"/>
                  <a:gd name="T43" fmla="*/ 0 h 745"/>
                  <a:gd name="T44" fmla="*/ 10 w 741"/>
                  <a:gd name="T45" fmla="*/ 27 h 745"/>
                  <a:gd name="T46" fmla="*/ 19 w 741"/>
                  <a:gd name="T47" fmla="*/ 56 h 745"/>
                  <a:gd name="T48" fmla="*/ 685 w 741"/>
                  <a:gd name="T49" fmla="*/ 56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1" h="745">
                    <a:moveTo>
                      <a:pt x="685" y="56"/>
                    </a:moveTo>
                    <a:lnTo>
                      <a:pt x="685" y="529"/>
                    </a:lnTo>
                    <a:lnTo>
                      <a:pt x="67" y="529"/>
                    </a:lnTo>
                    <a:lnTo>
                      <a:pt x="67" y="529"/>
                    </a:lnTo>
                    <a:lnTo>
                      <a:pt x="64" y="584"/>
                    </a:lnTo>
                    <a:lnTo>
                      <a:pt x="125" y="584"/>
                    </a:lnTo>
                    <a:lnTo>
                      <a:pt x="125" y="683"/>
                    </a:lnTo>
                    <a:lnTo>
                      <a:pt x="53" y="683"/>
                    </a:lnTo>
                    <a:lnTo>
                      <a:pt x="53" y="683"/>
                    </a:lnTo>
                    <a:lnTo>
                      <a:pt x="49" y="694"/>
                    </a:lnTo>
                    <a:lnTo>
                      <a:pt x="43" y="704"/>
                    </a:lnTo>
                    <a:lnTo>
                      <a:pt x="36" y="714"/>
                    </a:lnTo>
                    <a:lnTo>
                      <a:pt x="29" y="723"/>
                    </a:lnTo>
                    <a:lnTo>
                      <a:pt x="29" y="745"/>
                    </a:lnTo>
                    <a:lnTo>
                      <a:pt x="498" y="745"/>
                    </a:lnTo>
                    <a:lnTo>
                      <a:pt x="498" y="683"/>
                    </a:lnTo>
                    <a:lnTo>
                      <a:pt x="402" y="683"/>
                    </a:lnTo>
                    <a:lnTo>
                      <a:pt x="402" y="584"/>
                    </a:lnTo>
                    <a:lnTo>
                      <a:pt x="741" y="584"/>
                    </a:lnTo>
                    <a:lnTo>
                      <a:pt x="741" y="0"/>
                    </a:lnTo>
                    <a:lnTo>
                      <a:pt x="0" y="0"/>
                    </a:lnTo>
                    <a:lnTo>
                      <a:pt x="0" y="0"/>
                    </a:lnTo>
                    <a:lnTo>
                      <a:pt x="10" y="27"/>
                    </a:lnTo>
                    <a:lnTo>
                      <a:pt x="19" y="56"/>
                    </a:lnTo>
                    <a:lnTo>
                      <a:pt x="685"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ZA" sz="1350" kern="0" dirty="0">
                  <a:solidFill>
                    <a:srgbClr val="0077B7"/>
                  </a:solidFill>
                  <a:latin typeface="Arial" panose="020B0604020202020204" pitchFamily="34" charset="0"/>
                  <a:cs typeface="Arial" panose="020B0604020202020204" pitchFamily="34" charset="0"/>
                </a:endParaRPr>
              </a:p>
            </p:txBody>
          </p:sp>
          <p:sp>
            <p:nvSpPr>
              <p:cNvPr id="56" name="Freeform 23">
                <a:extLst>
                  <a:ext uri="{FF2B5EF4-FFF2-40B4-BE49-F238E27FC236}">
                    <a16:creationId xmlns:a16="http://schemas.microsoft.com/office/drawing/2014/main" id="{B2C10B29-47FC-0084-A1ED-73D424C4A143}"/>
                  </a:ext>
                </a:extLst>
              </p:cNvPr>
              <p:cNvSpPr>
                <a:spLocks/>
              </p:cNvSpPr>
              <p:nvPr/>
            </p:nvSpPr>
            <p:spPr bwMode="auto">
              <a:xfrm>
                <a:off x="2089697" y="3326588"/>
                <a:ext cx="490538" cy="914400"/>
              </a:xfrm>
              <a:custGeom>
                <a:avLst/>
                <a:gdLst>
                  <a:gd name="T0" fmla="*/ 10 w 928"/>
                  <a:gd name="T1" fmla="*/ 838 h 1729"/>
                  <a:gd name="T2" fmla="*/ 53 w 928"/>
                  <a:gd name="T3" fmla="*/ 882 h 1729"/>
                  <a:gd name="T4" fmla="*/ 79 w 928"/>
                  <a:gd name="T5" fmla="*/ 886 h 1729"/>
                  <a:gd name="T6" fmla="*/ 106 w 928"/>
                  <a:gd name="T7" fmla="*/ 882 h 1729"/>
                  <a:gd name="T8" fmla="*/ 135 w 928"/>
                  <a:gd name="T9" fmla="*/ 861 h 1729"/>
                  <a:gd name="T10" fmla="*/ 152 w 928"/>
                  <a:gd name="T11" fmla="*/ 830 h 1729"/>
                  <a:gd name="T12" fmla="*/ 150 w 928"/>
                  <a:gd name="T13" fmla="*/ 719 h 1729"/>
                  <a:gd name="T14" fmla="*/ 152 w 928"/>
                  <a:gd name="T15" fmla="*/ 523 h 1729"/>
                  <a:gd name="T16" fmla="*/ 169 w 928"/>
                  <a:gd name="T17" fmla="*/ 372 h 1729"/>
                  <a:gd name="T18" fmla="*/ 201 w 928"/>
                  <a:gd name="T19" fmla="*/ 250 h 1729"/>
                  <a:gd name="T20" fmla="*/ 214 w 928"/>
                  <a:gd name="T21" fmla="*/ 1614 h 1729"/>
                  <a:gd name="T22" fmla="*/ 227 w 928"/>
                  <a:gd name="T23" fmla="*/ 1669 h 1729"/>
                  <a:gd name="T24" fmla="*/ 264 w 928"/>
                  <a:gd name="T25" fmla="*/ 1709 h 1729"/>
                  <a:gd name="T26" fmla="*/ 316 w 928"/>
                  <a:gd name="T27" fmla="*/ 1728 h 1729"/>
                  <a:gd name="T28" fmla="*/ 362 w 928"/>
                  <a:gd name="T29" fmla="*/ 1723 h 1729"/>
                  <a:gd name="T30" fmla="*/ 409 w 928"/>
                  <a:gd name="T31" fmla="*/ 1695 h 1729"/>
                  <a:gd name="T32" fmla="*/ 437 w 928"/>
                  <a:gd name="T33" fmla="*/ 1649 h 1729"/>
                  <a:gd name="T34" fmla="*/ 485 w 928"/>
                  <a:gd name="T35" fmla="*/ 778 h 1729"/>
                  <a:gd name="T36" fmla="*/ 491 w 928"/>
                  <a:gd name="T37" fmla="*/ 1649 h 1729"/>
                  <a:gd name="T38" fmla="*/ 519 w 928"/>
                  <a:gd name="T39" fmla="*/ 1695 h 1729"/>
                  <a:gd name="T40" fmla="*/ 566 w 928"/>
                  <a:gd name="T41" fmla="*/ 1723 h 1729"/>
                  <a:gd name="T42" fmla="*/ 611 w 928"/>
                  <a:gd name="T43" fmla="*/ 1728 h 1729"/>
                  <a:gd name="T44" fmla="*/ 664 w 928"/>
                  <a:gd name="T45" fmla="*/ 1709 h 1729"/>
                  <a:gd name="T46" fmla="*/ 701 w 928"/>
                  <a:gd name="T47" fmla="*/ 1669 h 1729"/>
                  <a:gd name="T48" fmla="*/ 714 w 928"/>
                  <a:gd name="T49" fmla="*/ 1614 h 1729"/>
                  <a:gd name="T50" fmla="*/ 723 w 928"/>
                  <a:gd name="T51" fmla="*/ 241 h 1729"/>
                  <a:gd name="T52" fmla="*/ 758 w 928"/>
                  <a:gd name="T53" fmla="*/ 365 h 1729"/>
                  <a:gd name="T54" fmla="*/ 779 w 928"/>
                  <a:gd name="T55" fmla="*/ 639 h 1729"/>
                  <a:gd name="T56" fmla="*/ 774 w 928"/>
                  <a:gd name="T57" fmla="*/ 816 h 1729"/>
                  <a:gd name="T58" fmla="*/ 784 w 928"/>
                  <a:gd name="T59" fmla="*/ 850 h 1729"/>
                  <a:gd name="T60" fmla="*/ 809 w 928"/>
                  <a:gd name="T61" fmla="*/ 875 h 1729"/>
                  <a:gd name="T62" fmla="*/ 844 w 928"/>
                  <a:gd name="T63" fmla="*/ 886 h 1729"/>
                  <a:gd name="T64" fmla="*/ 862 w 928"/>
                  <a:gd name="T65" fmla="*/ 885 h 1729"/>
                  <a:gd name="T66" fmla="*/ 908 w 928"/>
                  <a:gd name="T67" fmla="*/ 856 h 1729"/>
                  <a:gd name="T68" fmla="*/ 922 w 928"/>
                  <a:gd name="T69" fmla="*/ 817 h 1729"/>
                  <a:gd name="T70" fmla="*/ 927 w 928"/>
                  <a:gd name="T71" fmla="*/ 588 h 1729"/>
                  <a:gd name="T72" fmla="*/ 910 w 928"/>
                  <a:gd name="T73" fmla="*/ 374 h 1729"/>
                  <a:gd name="T74" fmla="*/ 873 w 928"/>
                  <a:gd name="T75" fmla="*/ 219 h 1729"/>
                  <a:gd name="T76" fmla="*/ 822 w 928"/>
                  <a:gd name="T77" fmla="*/ 111 h 1729"/>
                  <a:gd name="T78" fmla="*/ 772 w 928"/>
                  <a:gd name="T79" fmla="*/ 54 h 1729"/>
                  <a:gd name="T80" fmla="*/ 722 w 928"/>
                  <a:gd name="T81" fmla="*/ 20 h 1729"/>
                  <a:gd name="T82" fmla="*/ 658 w 928"/>
                  <a:gd name="T83" fmla="*/ 0 h 1729"/>
                  <a:gd name="T84" fmla="*/ 630 w 928"/>
                  <a:gd name="T85" fmla="*/ 1 h 1729"/>
                  <a:gd name="T86" fmla="*/ 296 w 928"/>
                  <a:gd name="T87" fmla="*/ 0 h 1729"/>
                  <a:gd name="T88" fmla="*/ 240 w 928"/>
                  <a:gd name="T89" fmla="*/ 5 h 1729"/>
                  <a:gd name="T90" fmla="*/ 195 w 928"/>
                  <a:gd name="T91" fmla="*/ 25 h 1729"/>
                  <a:gd name="T92" fmla="*/ 146 w 928"/>
                  <a:gd name="T93" fmla="*/ 62 h 1729"/>
                  <a:gd name="T94" fmla="*/ 85 w 928"/>
                  <a:gd name="T95" fmla="*/ 147 h 1729"/>
                  <a:gd name="T96" fmla="*/ 47 w 928"/>
                  <a:gd name="T97" fmla="*/ 242 h 1729"/>
                  <a:gd name="T98" fmla="*/ 16 w 928"/>
                  <a:gd name="T99" fmla="*/ 393 h 1729"/>
                  <a:gd name="T100" fmla="*/ 1 w 928"/>
                  <a:gd name="T101" fmla="*/ 581 h 1729"/>
                  <a:gd name="T102" fmla="*/ 6 w 928"/>
                  <a:gd name="T103" fmla="*/ 817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8" h="1729">
                    <a:moveTo>
                      <a:pt x="6" y="817"/>
                    </a:moveTo>
                    <a:lnTo>
                      <a:pt x="6" y="817"/>
                    </a:lnTo>
                    <a:lnTo>
                      <a:pt x="7" y="823"/>
                    </a:lnTo>
                    <a:lnTo>
                      <a:pt x="8" y="831"/>
                    </a:lnTo>
                    <a:lnTo>
                      <a:pt x="10" y="838"/>
                    </a:lnTo>
                    <a:lnTo>
                      <a:pt x="13" y="845"/>
                    </a:lnTo>
                    <a:lnTo>
                      <a:pt x="20" y="856"/>
                    </a:lnTo>
                    <a:lnTo>
                      <a:pt x="29" y="866"/>
                    </a:lnTo>
                    <a:lnTo>
                      <a:pt x="40" y="875"/>
                    </a:lnTo>
                    <a:lnTo>
                      <a:pt x="53" y="882"/>
                    </a:lnTo>
                    <a:lnTo>
                      <a:pt x="59" y="884"/>
                    </a:lnTo>
                    <a:lnTo>
                      <a:pt x="66" y="885"/>
                    </a:lnTo>
                    <a:lnTo>
                      <a:pt x="73" y="886"/>
                    </a:lnTo>
                    <a:lnTo>
                      <a:pt x="79" y="886"/>
                    </a:lnTo>
                    <a:lnTo>
                      <a:pt x="79" y="886"/>
                    </a:lnTo>
                    <a:lnTo>
                      <a:pt x="84" y="886"/>
                    </a:lnTo>
                    <a:lnTo>
                      <a:pt x="84" y="886"/>
                    </a:lnTo>
                    <a:lnTo>
                      <a:pt x="92" y="886"/>
                    </a:lnTo>
                    <a:lnTo>
                      <a:pt x="99" y="884"/>
                    </a:lnTo>
                    <a:lnTo>
                      <a:pt x="106" y="882"/>
                    </a:lnTo>
                    <a:lnTo>
                      <a:pt x="113" y="879"/>
                    </a:lnTo>
                    <a:lnTo>
                      <a:pt x="120" y="875"/>
                    </a:lnTo>
                    <a:lnTo>
                      <a:pt x="125" y="872"/>
                    </a:lnTo>
                    <a:lnTo>
                      <a:pt x="131" y="867"/>
                    </a:lnTo>
                    <a:lnTo>
                      <a:pt x="135" y="861"/>
                    </a:lnTo>
                    <a:lnTo>
                      <a:pt x="140" y="856"/>
                    </a:lnTo>
                    <a:lnTo>
                      <a:pt x="144" y="850"/>
                    </a:lnTo>
                    <a:lnTo>
                      <a:pt x="148" y="844"/>
                    </a:lnTo>
                    <a:lnTo>
                      <a:pt x="150" y="837"/>
                    </a:lnTo>
                    <a:lnTo>
                      <a:pt x="152" y="830"/>
                    </a:lnTo>
                    <a:lnTo>
                      <a:pt x="153" y="823"/>
                    </a:lnTo>
                    <a:lnTo>
                      <a:pt x="154" y="816"/>
                    </a:lnTo>
                    <a:lnTo>
                      <a:pt x="154" y="808"/>
                    </a:lnTo>
                    <a:lnTo>
                      <a:pt x="154" y="808"/>
                    </a:lnTo>
                    <a:lnTo>
                      <a:pt x="150" y="719"/>
                    </a:lnTo>
                    <a:lnTo>
                      <a:pt x="149" y="639"/>
                    </a:lnTo>
                    <a:lnTo>
                      <a:pt x="149" y="639"/>
                    </a:lnTo>
                    <a:lnTo>
                      <a:pt x="149" y="598"/>
                    </a:lnTo>
                    <a:lnTo>
                      <a:pt x="150" y="560"/>
                    </a:lnTo>
                    <a:lnTo>
                      <a:pt x="152" y="523"/>
                    </a:lnTo>
                    <a:lnTo>
                      <a:pt x="154" y="488"/>
                    </a:lnTo>
                    <a:lnTo>
                      <a:pt x="158" y="457"/>
                    </a:lnTo>
                    <a:lnTo>
                      <a:pt x="161" y="427"/>
                    </a:lnTo>
                    <a:lnTo>
                      <a:pt x="164" y="398"/>
                    </a:lnTo>
                    <a:lnTo>
                      <a:pt x="169" y="372"/>
                    </a:lnTo>
                    <a:lnTo>
                      <a:pt x="173" y="347"/>
                    </a:lnTo>
                    <a:lnTo>
                      <a:pt x="179" y="324"/>
                    </a:lnTo>
                    <a:lnTo>
                      <a:pt x="184" y="304"/>
                    </a:lnTo>
                    <a:lnTo>
                      <a:pt x="190" y="283"/>
                    </a:lnTo>
                    <a:lnTo>
                      <a:pt x="201" y="250"/>
                    </a:lnTo>
                    <a:lnTo>
                      <a:pt x="214" y="223"/>
                    </a:lnTo>
                    <a:lnTo>
                      <a:pt x="214" y="531"/>
                    </a:lnTo>
                    <a:lnTo>
                      <a:pt x="214" y="706"/>
                    </a:lnTo>
                    <a:lnTo>
                      <a:pt x="214" y="1614"/>
                    </a:lnTo>
                    <a:lnTo>
                      <a:pt x="214" y="1614"/>
                    </a:lnTo>
                    <a:lnTo>
                      <a:pt x="214" y="1626"/>
                    </a:lnTo>
                    <a:lnTo>
                      <a:pt x="216" y="1637"/>
                    </a:lnTo>
                    <a:lnTo>
                      <a:pt x="218" y="1649"/>
                    </a:lnTo>
                    <a:lnTo>
                      <a:pt x="222" y="1659"/>
                    </a:lnTo>
                    <a:lnTo>
                      <a:pt x="227" y="1669"/>
                    </a:lnTo>
                    <a:lnTo>
                      <a:pt x="233" y="1678"/>
                    </a:lnTo>
                    <a:lnTo>
                      <a:pt x="239" y="1687"/>
                    </a:lnTo>
                    <a:lnTo>
                      <a:pt x="247" y="1695"/>
                    </a:lnTo>
                    <a:lnTo>
                      <a:pt x="255" y="1702"/>
                    </a:lnTo>
                    <a:lnTo>
                      <a:pt x="264" y="1709"/>
                    </a:lnTo>
                    <a:lnTo>
                      <a:pt x="273" y="1714"/>
                    </a:lnTo>
                    <a:lnTo>
                      <a:pt x="283" y="1720"/>
                    </a:lnTo>
                    <a:lnTo>
                      <a:pt x="294" y="1723"/>
                    </a:lnTo>
                    <a:lnTo>
                      <a:pt x="305" y="1727"/>
                    </a:lnTo>
                    <a:lnTo>
                      <a:pt x="316" y="1728"/>
                    </a:lnTo>
                    <a:lnTo>
                      <a:pt x="328" y="1729"/>
                    </a:lnTo>
                    <a:lnTo>
                      <a:pt x="328" y="1729"/>
                    </a:lnTo>
                    <a:lnTo>
                      <a:pt x="340" y="1728"/>
                    </a:lnTo>
                    <a:lnTo>
                      <a:pt x="351" y="1727"/>
                    </a:lnTo>
                    <a:lnTo>
                      <a:pt x="362" y="1723"/>
                    </a:lnTo>
                    <a:lnTo>
                      <a:pt x="372" y="1720"/>
                    </a:lnTo>
                    <a:lnTo>
                      <a:pt x="382" y="1714"/>
                    </a:lnTo>
                    <a:lnTo>
                      <a:pt x="392" y="1709"/>
                    </a:lnTo>
                    <a:lnTo>
                      <a:pt x="400" y="1702"/>
                    </a:lnTo>
                    <a:lnTo>
                      <a:pt x="409" y="1695"/>
                    </a:lnTo>
                    <a:lnTo>
                      <a:pt x="416" y="1687"/>
                    </a:lnTo>
                    <a:lnTo>
                      <a:pt x="423" y="1678"/>
                    </a:lnTo>
                    <a:lnTo>
                      <a:pt x="428" y="1669"/>
                    </a:lnTo>
                    <a:lnTo>
                      <a:pt x="434" y="1659"/>
                    </a:lnTo>
                    <a:lnTo>
                      <a:pt x="437" y="1649"/>
                    </a:lnTo>
                    <a:lnTo>
                      <a:pt x="440" y="1637"/>
                    </a:lnTo>
                    <a:lnTo>
                      <a:pt x="442" y="1626"/>
                    </a:lnTo>
                    <a:lnTo>
                      <a:pt x="443" y="1614"/>
                    </a:lnTo>
                    <a:lnTo>
                      <a:pt x="443" y="778"/>
                    </a:lnTo>
                    <a:lnTo>
                      <a:pt x="485" y="778"/>
                    </a:lnTo>
                    <a:lnTo>
                      <a:pt x="485" y="1614"/>
                    </a:lnTo>
                    <a:lnTo>
                      <a:pt x="485" y="1614"/>
                    </a:lnTo>
                    <a:lnTo>
                      <a:pt x="486" y="1626"/>
                    </a:lnTo>
                    <a:lnTo>
                      <a:pt x="487" y="1637"/>
                    </a:lnTo>
                    <a:lnTo>
                      <a:pt x="491" y="1649"/>
                    </a:lnTo>
                    <a:lnTo>
                      <a:pt x="494" y="1659"/>
                    </a:lnTo>
                    <a:lnTo>
                      <a:pt x="500" y="1669"/>
                    </a:lnTo>
                    <a:lnTo>
                      <a:pt x="505" y="1678"/>
                    </a:lnTo>
                    <a:lnTo>
                      <a:pt x="512" y="1687"/>
                    </a:lnTo>
                    <a:lnTo>
                      <a:pt x="519" y="1695"/>
                    </a:lnTo>
                    <a:lnTo>
                      <a:pt x="528" y="1702"/>
                    </a:lnTo>
                    <a:lnTo>
                      <a:pt x="535" y="1709"/>
                    </a:lnTo>
                    <a:lnTo>
                      <a:pt x="546" y="1714"/>
                    </a:lnTo>
                    <a:lnTo>
                      <a:pt x="556" y="1720"/>
                    </a:lnTo>
                    <a:lnTo>
                      <a:pt x="566" y="1723"/>
                    </a:lnTo>
                    <a:lnTo>
                      <a:pt x="577" y="1727"/>
                    </a:lnTo>
                    <a:lnTo>
                      <a:pt x="588" y="1728"/>
                    </a:lnTo>
                    <a:lnTo>
                      <a:pt x="600" y="1729"/>
                    </a:lnTo>
                    <a:lnTo>
                      <a:pt x="600" y="1729"/>
                    </a:lnTo>
                    <a:lnTo>
                      <a:pt x="611" y="1728"/>
                    </a:lnTo>
                    <a:lnTo>
                      <a:pt x="623" y="1727"/>
                    </a:lnTo>
                    <a:lnTo>
                      <a:pt x="634" y="1723"/>
                    </a:lnTo>
                    <a:lnTo>
                      <a:pt x="645" y="1720"/>
                    </a:lnTo>
                    <a:lnTo>
                      <a:pt x="655" y="1714"/>
                    </a:lnTo>
                    <a:lnTo>
                      <a:pt x="664" y="1709"/>
                    </a:lnTo>
                    <a:lnTo>
                      <a:pt x="673" y="1702"/>
                    </a:lnTo>
                    <a:lnTo>
                      <a:pt x="681" y="1695"/>
                    </a:lnTo>
                    <a:lnTo>
                      <a:pt x="689" y="1687"/>
                    </a:lnTo>
                    <a:lnTo>
                      <a:pt x="695" y="1678"/>
                    </a:lnTo>
                    <a:lnTo>
                      <a:pt x="701" y="1669"/>
                    </a:lnTo>
                    <a:lnTo>
                      <a:pt x="705" y="1659"/>
                    </a:lnTo>
                    <a:lnTo>
                      <a:pt x="710" y="1649"/>
                    </a:lnTo>
                    <a:lnTo>
                      <a:pt x="712" y="1637"/>
                    </a:lnTo>
                    <a:lnTo>
                      <a:pt x="714" y="1626"/>
                    </a:lnTo>
                    <a:lnTo>
                      <a:pt x="714" y="1614"/>
                    </a:lnTo>
                    <a:lnTo>
                      <a:pt x="714" y="706"/>
                    </a:lnTo>
                    <a:lnTo>
                      <a:pt x="714" y="531"/>
                    </a:lnTo>
                    <a:lnTo>
                      <a:pt x="714" y="223"/>
                    </a:lnTo>
                    <a:lnTo>
                      <a:pt x="714" y="223"/>
                    </a:lnTo>
                    <a:lnTo>
                      <a:pt x="723" y="241"/>
                    </a:lnTo>
                    <a:lnTo>
                      <a:pt x="731" y="262"/>
                    </a:lnTo>
                    <a:lnTo>
                      <a:pt x="731" y="262"/>
                    </a:lnTo>
                    <a:lnTo>
                      <a:pt x="741" y="291"/>
                    </a:lnTo>
                    <a:lnTo>
                      <a:pt x="750" y="326"/>
                    </a:lnTo>
                    <a:lnTo>
                      <a:pt x="758" y="365"/>
                    </a:lnTo>
                    <a:lnTo>
                      <a:pt x="765" y="409"/>
                    </a:lnTo>
                    <a:lnTo>
                      <a:pt x="771" y="458"/>
                    </a:lnTo>
                    <a:lnTo>
                      <a:pt x="776" y="513"/>
                    </a:lnTo>
                    <a:lnTo>
                      <a:pt x="778" y="573"/>
                    </a:lnTo>
                    <a:lnTo>
                      <a:pt x="779" y="639"/>
                    </a:lnTo>
                    <a:lnTo>
                      <a:pt x="779" y="639"/>
                    </a:lnTo>
                    <a:lnTo>
                      <a:pt x="778" y="719"/>
                    </a:lnTo>
                    <a:lnTo>
                      <a:pt x="774" y="808"/>
                    </a:lnTo>
                    <a:lnTo>
                      <a:pt x="774" y="808"/>
                    </a:lnTo>
                    <a:lnTo>
                      <a:pt x="774" y="816"/>
                    </a:lnTo>
                    <a:lnTo>
                      <a:pt x="775" y="823"/>
                    </a:lnTo>
                    <a:lnTo>
                      <a:pt x="776" y="830"/>
                    </a:lnTo>
                    <a:lnTo>
                      <a:pt x="778" y="837"/>
                    </a:lnTo>
                    <a:lnTo>
                      <a:pt x="780" y="844"/>
                    </a:lnTo>
                    <a:lnTo>
                      <a:pt x="784" y="850"/>
                    </a:lnTo>
                    <a:lnTo>
                      <a:pt x="788" y="856"/>
                    </a:lnTo>
                    <a:lnTo>
                      <a:pt x="793" y="861"/>
                    </a:lnTo>
                    <a:lnTo>
                      <a:pt x="797" y="867"/>
                    </a:lnTo>
                    <a:lnTo>
                      <a:pt x="803" y="872"/>
                    </a:lnTo>
                    <a:lnTo>
                      <a:pt x="809" y="875"/>
                    </a:lnTo>
                    <a:lnTo>
                      <a:pt x="815" y="879"/>
                    </a:lnTo>
                    <a:lnTo>
                      <a:pt x="822" y="882"/>
                    </a:lnTo>
                    <a:lnTo>
                      <a:pt x="828" y="884"/>
                    </a:lnTo>
                    <a:lnTo>
                      <a:pt x="836" y="885"/>
                    </a:lnTo>
                    <a:lnTo>
                      <a:pt x="844" y="886"/>
                    </a:lnTo>
                    <a:lnTo>
                      <a:pt x="844" y="886"/>
                    </a:lnTo>
                    <a:lnTo>
                      <a:pt x="848" y="886"/>
                    </a:lnTo>
                    <a:lnTo>
                      <a:pt x="848" y="886"/>
                    </a:lnTo>
                    <a:lnTo>
                      <a:pt x="855" y="886"/>
                    </a:lnTo>
                    <a:lnTo>
                      <a:pt x="862" y="885"/>
                    </a:lnTo>
                    <a:lnTo>
                      <a:pt x="869" y="884"/>
                    </a:lnTo>
                    <a:lnTo>
                      <a:pt x="875" y="882"/>
                    </a:lnTo>
                    <a:lnTo>
                      <a:pt x="888" y="875"/>
                    </a:lnTo>
                    <a:lnTo>
                      <a:pt x="899" y="866"/>
                    </a:lnTo>
                    <a:lnTo>
                      <a:pt x="908" y="856"/>
                    </a:lnTo>
                    <a:lnTo>
                      <a:pt x="914" y="845"/>
                    </a:lnTo>
                    <a:lnTo>
                      <a:pt x="918" y="838"/>
                    </a:lnTo>
                    <a:lnTo>
                      <a:pt x="920" y="831"/>
                    </a:lnTo>
                    <a:lnTo>
                      <a:pt x="921" y="823"/>
                    </a:lnTo>
                    <a:lnTo>
                      <a:pt x="922" y="817"/>
                    </a:lnTo>
                    <a:lnTo>
                      <a:pt x="922" y="817"/>
                    </a:lnTo>
                    <a:lnTo>
                      <a:pt x="926" y="724"/>
                    </a:lnTo>
                    <a:lnTo>
                      <a:pt x="928" y="639"/>
                    </a:lnTo>
                    <a:lnTo>
                      <a:pt x="928" y="639"/>
                    </a:lnTo>
                    <a:lnTo>
                      <a:pt x="927" y="588"/>
                    </a:lnTo>
                    <a:lnTo>
                      <a:pt x="926" y="540"/>
                    </a:lnTo>
                    <a:lnTo>
                      <a:pt x="922" y="495"/>
                    </a:lnTo>
                    <a:lnTo>
                      <a:pt x="919" y="451"/>
                    </a:lnTo>
                    <a:lnTo>
                      <a:pt x="914" y="412"/>
                    </a:lnTo>
                    <a:lnTo>
                      <a:pt x="910" y="374"/>
                    </a:lnTo>
                    <a:lnTo>
                      <a:pt x="904" y="338"/>
                    </a:lnTo>
                    <a:lnTo>
                      <a:pt x="898" y="305"/>
                    </a:lnTo>
                    <a:lnTo>
                      <a:pt x="890" y="275"/>
                    </a:lnTo>
                    <a:lnTo>
                      <a:pt x="882" y="245"/>
                    </a:lnTo>
                    <a:lnTo>
                      <a:pt x="873" y="219"/>
                    </a:lnTo>
                    <a:lnTo>
                      <a:pt x="864" y="194"/>
                    </a:lnTo>
                    <a:lnTo>
                      <a:pt x="854" y="171"/>
                    </a:lnTo>
                    <a:lnTo>
                      <a:pt x="843" y="149"/>
                    </a:lnTo>
                    <a:lnTo>
                      <a:pt x="833" y="129"/>
                    </a:lnTo>
                    <a:lnTo>
                      <a:pt x="822" y="111"/>
                    </a:lnTo>
                    <a:lnTo>
                      <a:pt x="822" y="111"/>
                    </a:lnTo>
                    <a:lnTo>
                      <a:pt x="809" y="95"/>
                    </a:lnTo>
                    <a:lnTo>
                      <a:pt x="798" y="80"/>
                    </a:lnTo>
                    <a:lnTo>
                      <a:pt x="786" y="67"/>
                    </a:lnTo>
                    <a:lnTo>
                      <a:pt x="772" y="54"/>
                    </a:lnTo>
                    <a:lnTo>
                      <a:pt x="760" y="43"/>
                    </a:lnTo>
                    <a:lnTo>
                      <a:pt x="748" y="34"/>
                    </a:lnTo>
                    <a:lnTo>
                      <a:pt x="734" y="26"/>
                    </a:lnTo>
                    <a:lnTo>
                      <a:pt x="722" y="20"/>
                    </a:lnTo>
                    <a:lnTo>
                      <a:pt x="722" y="20"/>
                    </a:lnTo>
                    <a:lnTo>
                      <a:pt x="710" y="14"/>
                    </a:lnTo>
                    <a:lnTo>
                      <a:pt x="699" y="10"/>
                    </a:lnTo>
                    <a:lnTo>
                      <a:pt x="688" y="5"/>
                    </a:lnTo>
                    <a:lnTo>
                      <a:pt x="677" y="3"/>
                    </a:lnTo>
                    <a:lnTo>
                      <a:pt x="658" y="0"/>
                    </a:lnTo>
                    <a:lnTo>
                      <a:pt x="644" y="0"/>
                    </a:lnTo>
                    <a:lnTo>
                      <a:pt x="644" y="0"/>
                    </a:lnTo>
                    <a:lnTo>
                      <a:pt x="632" y="0"/>
                    </a:lnTo>
                    <a:lnTo>
                      <a:pt x="632" y="0"/>
                    </a:lnTo>
                    <a:lnTo>
                      <a:pt x="630" y="1"/>
                    </a:lnTo>
                    <a:lnTo>
                      <a:pt x="297" y="1"/>
                    </a:lnTo>
                    <a:lnTo>
                      <a:pt x="297" y="1"/>
                    </a:lnTo>
                    <a:lnTo>
                      <a:pt x="296" y="0"/>
                    </a:lnTo>
                    <a:lnTo>
                      <a:pt x="296" y="0"/>
                    </a:lnTo>
                    <a:lnTo>
                      <a:pt x="296" y="0"/>
                    </a:lnTo>
                    <a:lnTo>
                      <a:pt x="284" y="0"/>
                    </a:lnTo>
                    <a:lnTo>
                      <a:pt x="284" y="0"/>
                    </a:lnTo>
                    <a:lnTo>
                      <a:pt x="269" y="0"/>
                    </a:lnTo>
                    <a:lnTo>
                      <a:pt x="250" y="3"/>
                    </a:lnTo>
                    <a:lnTo>
                      <a:pt x="240" y="5"/>
                    </a:lnTo>
                    <a:lnTo>
                      <a:pt x="229" y="10"/>
                    </a:lnTo>
                    <a:lnTo>
                      <a:pt x="218" y="14"/>
                    </a:lnTo>
                    <a:lnTo>
                      <a:pt x="206" y="20"/>
                    </a:lnTo>
                    <a:lnTo>
                      <a:pt x="206" y="20"/>
                    </a:lnTo>
                    <a:lnTo>
                      <a:pt x="195" y="25"/>
                    </a:lnTo>
                    <a:lnTo>
                      <a:pt x="182" y="32"/>
                    </a:lnTo>
                    <a:lnTo>
                      <a:pt x="171" y="41"/>
                    </a:lnTo>
                    <a:lnTo>
                      <a:pt x="160" y="50"/>
                    </a:lnTo>
                    <a:lnTo>
                      <a:pt x="160" y="50"/>
                    </a:lnTo>
                    <a:lnTo>
                      <a:pt x="146" y="62"/>
                    </a:lnTo>
                    <a:lnTo>
                      <a:pt x="134" y="76"/>
                    </a:lnTo>
                    <a:lnTo>
                      <a:pt x="121" y="91"/>
                    </a:lnTo>
                    <a:lnTo>
                      <a:pt x="108" y="108"/>
                    </a:lnTo>
                    <a:lnTo>
                      <a:pt x="96" y="127"/>
                    </a:lnTo>
                    <a:lnTo>
                      <a:pt x="85" y="147"/>
                    </a:lnTo>
                    <a:lnTo>
                      <a:pt x="75" y="169"/>
                    </a:lnTo>
                    <a:lnTo>
                      <a:pt x="64" y="194"/>
                    </a:lnTo>
                    <a:lnTo>
                      <a:pt x="64" y="194"/>
                    </a:lnTo>
                    <a:lnTo>
                      <a:pt x="56" y="216"/>
                    </a:lnTo>
                    <a:lnTo>
                      <a:pt x="47" y="242"/>
                    </a:lnTo>
                    <a:lnTo>
                      <a:pt x="40" y="268"/>
                    </a:lnTo>
                    <a:lnTo>
                      <a:pt x="32" y="297"/>
                    </a:lnTo>
                    <a:lnTo>
                      <a:pt x="27" y="327"/>
                    </a:lnTo>
                    <a:lnTo>
                      <a:pt x="20" y="358"/>
                    </a:lnTo>
                    <a:lnTo>
                      <a:pt x="16" y="393"/>
                    </a:lnTo>
                    <a:lnTo>
                      <a:pt x="11" y="429"/>
                    </a:lnTo>
                    <a:lnTo>
                      <a:pt x="11" y="429"/>
                    </a:lnTo>
                    <a:lnTo>
                      <a:pt x="7" y="477"/>
                    </a:lnTo>
                    <a:lnTo>
                      <a:pt x="3" y="527"/>
                    </a:lnTo>
                    <a:lnTo>
                      <a:pt x="1" y="581"/>
                    </a:lnTo>
                    <a:lnTo>
                      <a:pt x="0" y="639"/>
                    </a:lnTo>
                    <a:lnTo>
                      <a:pt x="0" y="639"/>
                    </a:lnTo>
                    <a:lnTo>
                      <a:pt x="2" y="724"/>
                    </a:lnTo>
                    <a:lnTo>
                      <a:pt x="6" y="817"/>
                    </a:lnTo>
                    <a:lnTo>
                      <a:pt x="6" y="8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ZA" sz="1350" kern="0" dirty="0">
                  <a:solidFill>
                    <a:srgbClr val="0077B7"/>
                  </a:solidFill>
                  <a:latin typeface="Arial" panose="020B0604020202020204" pitchFamily="34" charset="0"/>
                  <a:cs typeface="Arial" panose="020B0604020202020204" pitchFamily="34" charset="0"/>
                </a:endParaRPr>
              </a:p>
            </p:txBody>
          </p:sp>
          <p:sp>
            <p:nvSpPr>
              <p:cNvPr id="57" name="Freeform 24">
                <a:extLst>
                  <a:ext uri="{FF2B5EF4-FFF2-40B4-BE49-F238E27FC236}">
                    <a16:creationId xmlns:a16="http://schemas.microsoft.com/office/drawing/2014/main" id="{B37FA1E4-1A52-1423-FE5B-908A9E8AB2B1}"/>
                  </a:ext>
                </a:extLst>
              </p:cNvPr>
              <p:cNvSpPr>
                <a:spLocks/>
              </p:cNvSpPr>
              <p:nvPr/>
            </p:nvSpPr>
            <p:spPr bwMode="auto">
              <a:xfrm>
                <a:off x="2224635" y="3077350"/>
                <a:ext cx="220663" cy="220663"/>
              </a:xfrm>
              <a:custGeom>
                <a:avLst/>
                <a:gdLst>
                  <a:gd name="T0" fmla="*/ 418 w 418"/>
                  <a:gd name="T1" fmla="*/ 209 h 417"/>
                  <a:gd name="T2" fmla="*/ 413 w 418"/>
                  <a:gd name="T3" fmla="*/ 167 h 417"/>
                  <a:gd name="T4" fmla="*/ 401 w 418"/>
                  <a:gd name="T5" fmla="*/ 127 h 417"/>
                  <a:gd name="T6" fmla="*/ 382 w 418"/>
                  <a:gd name="T7" fmla="*/ 92 h 417"/>
                  <a:gd name="T8" fmla="*/ 356 w 418"/>
                  <a:gd name="T9" fmla="*/ 61 h 417"/>
                  <a:gd name="T10" fmla="*/ 325 w 418"/>
                  <a:gd name="T11" fmla="*/ 36 h 417"/>
                  <a:gd name="T12" fmla="*/ 291 w 418"/>
                  <a:gd name="T13" fmla="*/ 17 h 417"/>
                  <a:gd name="T14" fmla="*/ 251 w 418"/>
                  <a:gd name="T15" fmla="*/ 4 h 417"/>
                  <a:gd name="T16" fmla="*/ 209 w 418"/>
                  <a:gd name="T17" fmla="*/ 0 h 417"/>
                  <a:gd name="T18" fmla="*/ 188 w 418"/>
                  <a:gd name="T19" fmla="*/ 1 h 417"/>
                  <a:gd name="T20" fmla="*/ 147 w 418"/>
                  <a:gd name="T21" fmla="*/ 10 h 417"/>
                  <a:gd name="T22" fmla="*/ 109 w 418"/>
                  <a:gd name="T23" fmla="*/ 26 h 417"/>
                  <a:gd name="T24" fmla="*/ 76 w 418"/>
                  <a:gd name="T25" fmla="*/ 48 h 417"/>
                  <a:gd name="T26" fmla="*/ 48 w 418"/>
                  <a:gd name="T27" fmla="*/ 76 h 417"/>
                  <a:gd name="T28" fmla="*/ 26 w 418"/>
                  <a:gd name="T29" fmla="*/ 110 h 417"/>
                  <a:gd name="T30" fmla="*/ 10 w 418"/>
                  <a:gd name="T31" fmla="*/ 146 h 417"/>
                  <a:gd name="T32" fmla="*/ 1 w 418"/>
                  <a:gd name="T33" fmla="*/ 188 h 417"/>
                  <a:gd name="T34" fmla="*/ 0 w 418"/>
                  <a:gd name="T35" fmla="*/ 209 h 417"/>
                  <a:gd name="T36" fmla="*/ 4 w 418"/>
                  <a:gd name="T37" fmla="*/ 250 h 417"/>
                  <a:gd name="T38" fmla="*/ 17 w 418"/>
                  <a:gd name="T39" fmla="*/ 290 h 417"/>
                  <a:gd name="T40" fmla="*/ 36 w 418"/>
                  <a:gd name="T41" fmla="*/ 325 h 417"/>
                  <a:gd name="T42" fmla="*/ 61 w 418"/>
                  <a:gd name="T43" fmla="*/ 357 h 417"/>
                  <a:gd name="T44" fmla="*/ 93 w 418"/>
                  <a:gd name="T45" fmla="*/ 381 h 417"/>
                  <a:gd name="T46" fmla="*/ 127 w 418"/>
                  <a:gd name="T47" fmla="*/ 401 h 417"/>
                  <a:gd name="T48" fmla="*/ 166 w 418"/>
                  <a:gd name="T49" fmla="*/ 413 h 417"/>
                  <a:gd name="T50" fmla="*/ 209 w 418"/>
                  <a:gd name="T51" fmla="*/ 417 h 417"/>
                  <a:gd name="T52" fmla="*/ 230 w 418"/>
                  <a:gd name="T53" fmla="*/ 416 h 417"/>
                  <a:gd name="T54" fmla="*/ 270 w 418"/>
                  <a:gd name="T55" fmla="*/ 408 h 417"/>
                  <a:gd name="T56" fmla="*/ 308 w 418"/>
                  <a:gd name="T57" fmla="*/ 392 h 417"/>
                  <a:gd name="T58" fmla="*/ 342 w 418"/>
                  <a:gd name="T59" fmla="*/ 370 h 417"/>
                  <a:gd name="T60" fmla="*/ 370 w 418"/>
                  <a:gd name="T61" fmla="*/ 341 h 417"/>
                  <a:gd name="T62" fmla="*/ 392 w 418"/>
                  <a:gd name="T63" fmla="*/ 309 h 417"/>
                  <a:gd name="T64" fmla="*/ 408 w 418"/>
                  <a:gd name="T65" fmla="*/ 271 h 417"/>
                  <a:gd name="T66" fmla="*/ 417 w 418"/>
                  <a:gd name="T67" fmla="*/ 230 h 417"/>
                  <a:gd name="T68" fmla="*/ 418 w 418"/>
                  <a:gd name="T69" fmla="*/ 20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8" h="417">
                    <a:moveTo>
                      <a:pt x="418" y="209"/>
                    </a:moveTo>
                    <a:lnTo>
                      <a:pt x="418" y="209"/>
                    </a:lnTo>
                    <a:lnTo>
                      <a:pt x="417" y="188"/>
                    </a:lnTo>
                    <a:lnTo>
                      <a:pt x="413" y="167"/>
                    </a:lnTo>
                    <a:lnTo>
                      <a:pt x="408" y="146"/>
                    </a:lnTo>
                    <a:lnTo>
                      <a:pt x="401" y="127"/>
                    </a:lnTo>
                    <a:lnTo>
                      <a:pt x="392" y="110"/>
                    </a:lnTo>
                    <a:lnTo>
                      <a:pt x="382" y="92"/>
                    </a:lnTo>
                    <a:lnTo>
                      <a:pt x="370" y="76"/>
                    </a:lnTo>
                    <a:lnTo>
                      <a:pt x="356" y="61"/>
                    </a:lnTo>
                    <a:lnTo>
                      <a:pt x="342" y="48"/>
                    </a:lnTo>
                    <a:lnTo>
                      <a:pt x="325" y="36"/>
                    </a:lnTo>
                    <a:lnTo>
                      <a:pt x="308" y="26"/>
                    </a:lnTo>
                    <a:lnTo>
                      <a:pt x="291" y="17"/>
                    </a:lnTo>
                    <a:lnTo>
                      <a:pt x="270" y="10"/>
                    </a:lnTo>
                    <a:lnTo>
                      <a:pt x="251" y="4"/>
                    </a:lnTo>
                    <a:lnTo>
                      <a:pt x="230" y="1"/>
                    </a:lnTo>
                    <a:lnTo>
                      <a:pt x="209" y="0"/>
                    </a:lnTo>
                    <a:lnTo>
                      <a:pt x="209" y="0"/>
                    </a:lnTo>
                    <a:lnTo>
                      <a:pt x="188" y="1"/>
                    </a:lnTo>
                    <a:lnTo>
                      <a:pt x="166" y="4"/>
                    </a:lnTo>
                    <a:lnTo>
                      <a:pt x="147" y="10"/>
                    </a:lnTo>
                    <a:lnTo>
                      <a:pt x="127" y="17"/>
                    </a:lnTo>
                    <a:lnTo>
                      <a:pt x="109" y="26"/>
                    </a:lnTo>
                    <a:lnTo>
                      <a:pt x="93" y="36"/>
                    </a:lnTo>
                    <a:lnTo>
                      <a:pt x="76" y="48"/>
                    </a:lnTo>
                    <a:lnTo>
                      <a:pt x="61" y="61"/>
                    </a:lnTo>
                    <a:lnTo>
                      <a:pt x="48" y="76"/>
                    </a:lnTo>
                    <a:lnTo>
                      <a:pt x="36" y="92"/>
                    </a:lnTo>
                    <a:lnTo>
                      <a:pt x="26" y="110"/>
                    </a:lnTo>
                    <a:lnTo>
                      <a:pt x="17" y="127"/>
                    </a:lnTo>
                    <a:lnTo>
                      <a:pt x="10" y="146"/>
                    </a:lnTo>
                    <a:lnTo>
                      <a:pt x="4" y="167"/>
                    </a:lnTo>
                    <a:lnTo>
                      <a:pt x="1" y="188"/>
                    </a:lnTo>
                    <a:lnTo>
                      <a:pt x="0" y="209"/>
                    </a:lnTo>
                    <a:lnTo>
                      <a:pt x="0" y="209"/>
                    </a:lnTo>
                    <a:lnTo>
                      <a:pt x="1" y="230"/>
                    </a:lnTo>
                    <a:lnTo>
                      <a:pt x="4" y="250"/>
                    </a:lnTo>
                    <a:lnTo>
                      <a:pt x="10" y="271"/>
                    </a:lnTo>
                    <a:lnTo>
                      <a:pt x="17" y="290"/>
                    </a:lnTo>
                    <a:lnTo>
                      <a:pt x="26" y="309"/>
                    </a:lnTo>
                    <a:lnTo>
                      <a:pt x="36" y="325"/>
                    </a:lnTo>
                    <a:lnTo>
                      <a:pt x="48" y="341"/>
                    </a:lnTo>
                    <a:lnTo>
                      <a:pt x="61" y="357"/>
                    </a:lnTo>
                    <a:lnTo>
                      <a:pt x="76" y="370"/>
                    </a:lnTo>
                    <a:lnTo>
                      <a:pt x="93" y="381"/>
                    </a:lnTo>
                    <a:lnTo>
                      <a:pt x="109" y="392"/>
                    </a:lnTo>
                    <a:lnTo>
                      <a:pt x="127" y="401"/>
                    </a:lnTo>
                    <a:lnTo>
                      <a:pt x="147" y="408"/>
                    </a:lnTo>
                    <a:lnTo>
                      <a:pt x="166" y="413"/>
                    </a:lnTo>
                    <a:lnTo>
                      <a:pt x="188" y="416"/>
                    </a:lnTo>
                    <a:lnTo>
                      <a:pt x="209" y="417"/>
                    </a:lnTo>
                    <a:lnTo>
                      <a:pt x="209" y="417"/>
                    </a:lnTo>
                    <a:lnTo>
                      <a:pt x="230" y="416"/>
                    </a:lnTo>
                    <a:lnTo>
                      <a:pt x="251" y="413"/>
                    </a:lnTo>
                    <a:lnTo>
                      <a:pt x="270" y="408"/>
                    </a:lnTo>
                    <a:lnTo>
                      <a:pt x="291" y="401"/>
                    </a:lnTo>
                    <a:lnTo>
                      <a:pt x="308" y="392"/>
                    </a:lnTo>
                    <a:lnTo>
                      <a:pt x="325" y="381"/>
                    </a:lnTo>
                    <a:lnTo>
                      <a:pt x="342" y="370"/>
                    </a:lnTo>
                    <a:lnTo>
                      <a:pt x="356" y="357"/>
                    </a:lnTo>
                    <a:lnTo>
                      <a:pt x="370" y="341"/>
                    </a:lnTo>
                    <a:lnTo>
                      <a:pt x="382" y="325"/>
                    </a:lnTo>
                    <a:lnTo>
                      <a:pt x="392" y="309"/>
                    </a:lnTo>
                    <a:lnTo>
                      <a:pt x="401" y="290"/>
                    </a:lnTo>
                    <a:lnTo>
                      <a:pt x="408" y="271"/>
                    </a:lnTo>
                    <a:lnTo>
                      <a:pt x="413" y="250"/>
                    </a:lnTo>
                    <a:lnTo>
                      <a:pt x="417" y="230"/>
                    </a:lnTo>
                    <a:lnTo>
                      <a:pt x="418" y="209"/>
                    </a:lnTo>
                    <a:lnTo>
                      <a:pt x="418"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ZA" sz="1350" kern="0" dirty="0">
                  <a:solidFill>
                    <a:srgbClr val="0077B7"/>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173660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84C5425-5EB0-45DE-A293-8ABFA114BBB7}"/>
              </a:ext>
            </a:extLst>
          </p:cNvPr>
          <p:cNvSpPr/>
          <p:nvPr/>
        </p:nvSpPr>
        <p:spPr>
          <a:xfrm>
            <a:off x="6616941" y="615097"/>
            <a:ext cx="2527060" cy="364202"/>
          </a:xfrm>
          <a:prstGeom prst="rect">
            <a:avLst/>
          </a:prstGeom>
          <a:noFill/>
        </p:spPr>
        <p:txBody>
          <a:bodyPr wrap="square">
            <a:spAutoFit/>
          </a:bodyPr>
          <a:lstStyle/>
          <a:p>
            <a:pPr algn="ctr" defTabSz="685800">
              <a:spcAft>
                <a:spcPts val="450"/>
              </a:spcAft>
              <a:defRPr/>
            </a:pPr>
            <a:endParaRPr lang="en-GB" sz="525" b="1" dirty="0">
              <a:solidFill>
                <a:srgbClr val="5B9BD5"/>
              </a:solidFill>
              <a:latin typeface="Calibri" panose="020F0502020204030204"/>
              <a:cs typeface="Calibri"/>
            </a:endParaRPr>
          </a:p>
          <a:p>
            <a:pPr defTabSz="685800">
              <a:spcAft>
                <a:spcPts val="450"/>
              </a:spcAft>
              <a:defRPr/>
            </a:pPr>
            <a:endParaRPr lang="en-GB" sz="825" dirty="0">
              <a:solidFill>
                <a:srgbClr val="163D5C"/>
              </a:solidFill>
              <a:latin typeface="Calibri" panose="020F0502020204030204"/>
              <a:cs typeface="Calibri"/>
            </a:endParaRPr>
          </a:p>
        </p:txBody>
      </p:sp>
      <p:sp>
        <p:nvSpPr>
          <p:cNvPr id="3" name="Rectangle 2">
            <a:extLst>
              <a:ext uri="{FF2B5EF4-FFF2-40B4-BE49-F238E27FC236}">
                <a16:creationId xmlns:a16="http://schemas.microsoft.com/office/drawing/2014/main" id="{16E478E0-3080-4444-2F73-D3E92523037B}"/>
              </a:ext>
            </a:extLst>
          </p:cNvPr>
          <p:cNvSpPr/>
          <p:nvPr/>
        </p:nvSpPr>
        <p:spPr>
          <a:xfrm>
            <a:off x="6794656" y="525880"/>
            <a:ext cx="2349344" cy="618118"/>
          </a:xfrm>
          <a:prstGeom prst="rect">
            <a:avLst/>
          </a:prstGeom>
          <a:noFill/>
        </p:spPr>
        <p:txBody>
          <a:bodyPr wrap="square">
            <a:spAutoFit/>
          </a:bodyPr>
          <a:lstStyle/>
          <a:p>
            <a:pPr algn="ctr" defTabSz="685800">
              <a:spcAft>
                <a:spcPts val="450"/>
              </a:spcAft>
              <a:defRPr/>
            </a:pPr>
            <a:endParaRPr lang="en-GB" b="1" dirty="0">
              <a:solidFill>
                <a:srgbClr val="4472C4"/>
              </a:solidFill>
              <a:latin typeface="Calibri" panose="020F0502020204030204"/>
              <a:cs typeface="Calibri"/>
            </a:endParaRPr>
          </a:p>
          <a:p>
            <a:pPr algn="ctr" defTabSz="685800">
              <a:spcAft>
                <a:spcPts val="450"/>
              </a:spcAft>
              <a:defRPr/>
            </a:pPr>
            <a:endParaRPr lang="en-GB" sz="1200" dirty="0">
              <a:solidFill>
                <a:prstClr val="black"/>
              </a:solidFill>
              <a:latin typeface="Calibri" panose="020F0502020204030204"/>
              <a:cs typeface="Calibri"/>
            </a:endParaRPr>
          </a:p>
        </p:txBody>
      </p:sp>
      <p:sp>
        <p:nvSpPr>
          <p:cNvPr id="2" name="Title 1">
            <a:extLst>
              <a:ext uri="{FF2B5EF4-FFF2-40B4-BE49-F238E27FC236}">
                <a16:creationId xmlns:a16="http://schemas.microsoft.com/office/drawing/2014/main" id="{7E897816-CF13-DC41-DACE-229486B7B220}"/>
              </a:ext>
            </a:extLst>
          </p:cNvPr>
          <p:cNvSpPr txBox="1">
            <a:spLocks/>
          </p:cNvSpPr>
          <p:nvPr/>
        </p:nvSpPr>
        <p:spPr>
          <a:xfrm>
            <a:off x="181835" y="205052"/>
            <a:ext cx="6660842" cy="5812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lnSpc>
                <a:spcPct val="100000"/>
              </a:lnSpc>
            </a:pPr>
            <a:r>
              <a:rPr lang="en-GB" sz="2100" b="1" dirty="0">
                <a:solidFill>
                  <a:srgbClr val="015EA4"/>
                </a:solidFill>
                <a:latin typeface="Arial"/>
              </a:rPr>
              <a:t>We have reduced long waits dramatically</a:t>
            </a:r>
          </a:p>
        </p:txBody>
      </p:sp>
      <p:cxnSp>
        <p:nvCxnSpPr>
          <p:cNvPr id="4" name="Straight Connector 3">
            <a:extLst>
              <a:ext uri="{FF2B5EF4-FFF2-40B4-BE49-F238E27FC236}">
                <a16:creationId xmlns:a16="http://schemas.microsoft.com/office/drawing/2014/main" id="{22A617F4-067A-B903-8CA4-4EA887F0598B}"/>
              </a:ext>
            </a:extLst>
          </p:cNvPr>
          <p:cNvCxnSpPr>
            <a:cxnSpLocks/>
          </p:cNvCxnSpPr>
          <p:nvPr/>
        </p:nvCxnSpPr>
        <p:spPr>
          <a:xfrm>
            <a:off x="181835" y="668182"/>
            <a:ext cx="552184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7F5A915-BB72-5799-F26A-D295769D7E09}"/>
              </a:ext>
            </a:extLst>
          </p:cNvPr>
          <p:cNvPicPr>
            <a:picLocks noChangeAspect="1"/>
          </p:cNvPicPr>
          <p:nvPr/>
        </p:nvPicPr>
        <p:blipFill>
          <a:blip r:embed="rId3"/>
          <a:stretch>
            <a:fillRect/>
          </a:stretch>
        </p:blipFill>
        <p:spPr>
          <a:xfrm>
            <a:off x="337741" y="2726944"/>
            <a:ext cx="4073591" cy="1843523"/>
          </a:xfrm>
          <a:prstGeom prst="rect">
            <a:avLst/>
          </a:prstGeom>
        </p:spPr>
      </p:pic>
      <p:pic>
        <p:nvPicPr>
          <p:cNvPr id="7" name="Picture 6">
            <a:extLst>
              <a:ext uri="{FF2B5EF4-FFF2-40B4-BE49-F238E27FC236}">
                <a16:creationId xmlns:a16="http://schemas.microsoft.com/office/drawing/2014/main" id="{E5153345-421C-9647-BE18-0C62B678241D}"/>
              </a:ext>
            </a:extLst>
          </p:cNvPr>
          <p:cNvPicPr>
            <a:picLocks noChangeAspect="1"/>
          </p:cNvPicPr>
          <p:nvPr/>
        </p:nvPicPr>
        <p:blipFill>
          <a:blip r:embed="rId4"/>
          <a:stretch>
            <a:fillRect/>
          </a:stretch>
        </p:blipFill>
        <p:spPr>
          <a:xfrm>
            <a:off x="4572001" y="2726944"/>
            <a:ext cx="4079294" cy="1843523"/>
          </a:xfrm>
          <a:prstGeom prst="rect">
            <a:avLst/>
          </a:prstGeom>
        </p:spPr>
      </p:pic>
      <p:sp>
        <p:nvSpPr>
          <p:cNvPr id="9" name="TextBox 8">
            <a:extLst>
              <a:ext uri="{FF2B5EF4-FFF2-40B4-BE49-F238E27FC236}">
                <a16:creationId xmlns:a16="http://schemas.microsoft.com/office/drawing/2014/main" id="{99616912-F8B4-B644-9020-D9EDEC5743D6}"/>
              </a:ext>
            </a:extLst>
          </p:cNvPr>
          <p:cNvSpPr txBox="1"/>
          <p:nvPr/>
        </p:nvSpPr>
        <p:spPr>
          <a:xfrm>
            <a:off x="224564" y="1007010"/>
            <a:ext cx="8654015" cy="1338828"/>
          </a:xfrm>
          <a:prstGeom prst="rect">
            <a:avLst/>
          </a:prstGeom>
          <a:noFill/>
        </p:spPr>
        <p:txBody>
          <a:bodyPr wrap="square">
            <a:spAutoFit/>
          </a:bodyPr>
          <a:lstStyle/>
          <a:p>
            <a:pPr marL="214313" indent="-214313" defTabSz="685800">
              <a:buSzPct val="115000"/>
              <a:buFont typeface="Wingdings" panose="05000000000000000000" pitchFamily="2" charset="2"/>
              <a:buChar char="ü"/>
            </a:pPr>
            <a:r>
              <a:rPr lang="en-GB" sz="1350" dirty="0">
                <a:solidFill>
                  <a:prstClr val="black"/>
                </a:solidFill>
                <a:latin typeface="Calibri" panose="020F0502020204030204"/>
                <a:sym typeface="Arial"/>
              </a:rPr>
              <a:t>We have sustained our zero 104 week wait position since March 2022</a:t>
            </a:r>
          </a:p>
          <a:p>
            <a:pPr marL="214313" indent="-214313" defTabSz="685800">
              <a:buSzPct val="115000"/>
              <a:buFont typeface="Wingdings" panose="05000000000000000000" pitchFamily="2" charset="2"/>
              <a:buChar char="ü"/>
            </a:pPr>
            <a:r>
              <a:rPr lang="en-GB" sz="1350" dirty="0">
                <a:solidFill>
                  <a:prstClr val="black"/>
                </a:solidFill>
                <a:latin typeface="Calibri" panose="020F0502020204030204"/>
                <a:sym typeface="Arial"/>
              </a:rPr>
              <a:t>We do have 8 capacity breaches for 78 weeks, others are choice &amp; complexity</a:t>
            </a:r>
          </a:p>
          <a:p>
            <a:pPr marL="214313" indent="-214313" defTabSz="685800">
              <a:buSzPct val="115000"/>
              <a:buFont typeface="Wingdings" panose="05000000000000000000" pitchFamily="2" charset="2"/>
              <a:buChar char="ü"/>
            </a:pPr>
            <a:r>
              <a:rPr lang="en-GB" sz="1350" dirty="0">
                <a:solidFill>
                  <a:prstClr val="black"/>
                </a:solidFill>
                <a:latin typeface="Calibri" panose="020F0502020204030204"/>
                <a:sym typeface="Arial"/>
              </a:rPr>
              <a:t>We are now down to just over 1,000 65 week breaches, with 6,524 needing to be cleared by the end of December deadline.  This number is decreasing week by week, as our clearance rate for 65 weeks remains around 1,400 per week.</a:t>
            </a:r>
          </a:p>
          <a:p>
            <a:pPr marL="214313" indent="-214313" defTabSz="685800">
              <a:buSzPct val="115000"/>
              <a:buFont typeface="Wingdings" panose="05000000000000000000" pitchFamily="2" charset="2"/>
              <a:buChar char="ü"/>
            </a:pPr>
            <a:r>
              <a:rPr lang="en-GB" sz="1350" dirty="0">
                <a:solidFill>
                  <a:prstClr val="black"/>
                </a:solidFill>
                <a:latin typeface="Calibri" panose="020F0502020204030204"/>
                <a:sym typeface="Arial"/>
              </a:rPr>
              <a:t>We are clearing over 6,000 of the 52 week cohort per week, with 84,730 to clear before the end of March</a:t>
            </a:r>
          </a:p>
        </p:txBody>
      </p:sp>
    </p:spTree>
    <p:extLst>
      <p:ext uri="{BB962C8B-B14F-4D97-AF65-F5344CB8AC3E}">
        <p14:creationId xmlns:p14="http://schemas.microsoft.com/office/powerpoint/2010/main" val="1681230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84C5425-5EB0-45DE-A293-8ABFA114BBB7}"/>
              </a:ext>
            </a:extLst>
          </p:cNvPr>
          <p:cNvSpPr/>
          <p:nvPr/>
        </p:nvSpPr>
        <p:spPr>
          <a:xfrm>
            <a:off x="6616941" y="615097"/>
            <a:ext cx="2527060" cy="364202"/>
          </a:xfrm>
          <a:prstGeom prst="rect">
            <a:avLst/>
          </a:prstGeom>
          <a:noFill/>
        </p:spPr>
        <p:txBody>
          <a:bodyPr wrap="square">
            <a:spAutoFit/>
          </a:bodyPr>
          <a:lstStyle/>
          <a:p>
            <a:pPr algn="ctr" defTabSz="685800">
              <a:spcAft>
                <a:spcPts val="450"/>
              </a:spcAft>
              <a:defRPr/>
            </a:pPr>
            <a:endParaRPr lang="en-GB" sz="525" b="1" dirty="0">
              <a:solidFill>
                <a:srgbClr val="5B9BD5"/>
              </a:solidFill>
              <a:latin typeface="Calibri" panose="020F0502020204030204"/>
              <a:cs typeface="Calibri"/>
            </a:endParaRPr>
          </a:p>
          <a:p>
            <a:pPr defTabSz="685800">
              <a:spcAft>
                <a:spcPts val="450"/>
              </a:spcAft>
              <a:defRPr/>
            </a:pPr>
            <a:endParaRPr lang="en-GB" sz="825" dirty="0">
              <a:solidFill>
                <a:srgbClr val="163D5C"/>
              </a:solidFill>
              <a:latin typeface="Calibri" panose="020F0502020204030204"/>
              <a:cs typeface="Calibri"/>
            </a:endParaRPr>
          </a:p>
        </p:txBody>
      </p:sp>
      <p:sp>
        <p:nvSpPr>
          <p:cNvPr id="3" name="Rectangle 2">
            <a:extLst>
              <a:ext uri="{FF2B5EF4-FFF2-40B4-BE49-F238E27FC236}">
                <a16:creationId xmlns:a16="http://schemas.microsoft.com/office/drawing/2014/main" id="{16E478E0-3080-4444-2F73-D3E92523037B}"/>
              </a:ext>
            </a:extLst>
          </p:cNvPr>
          <p:cNvSpPr/>
          <p:nvPr/>
        </p:nvSpPr>
        <p:spPr>
          <a:xfrm>
            <a:off x="6794656" y="525880"/>
            <a:ext cx="2349344" cy="618118"/>
          </a:xfrm>
          <a:prstGeom prst="rect">
            <a:avLst/>
          </a:prstGeom>
          <a:noFill/>
        </p:spPr>
        <p:txBody>
          <a:bodyPr wrap="square">
            <a:spAutoFit/>
          </a:bodyPr>
          <a:lstStyle/>
          <a:p>
            <a:pPr algn="ctr" defTabSz="685800">
              <a:spcAft>
                <a:spcPts val="450"/>
              </a:spcAft>
              <a:defRPr/>
            </a:pPr>
            <a:endParaRPr lang="en-GB" b="1" dirty="0">
              <a:solidFill>
                <a:srgbClr val="4472C4"/>
              </a:solidFill>
              <a:latin typeface="Calibri" panose="020F0502020204030204"/>
              <a:cs typeface="Calibri"/>
            </a:endParaRPr>
          </a:p>
          <a:p>
            <a:pPr algn="ctr" defTabSz="685800">
              <a:spcAft>
                <a:spcPts val="450"/>
              </a:spcAft>
              <a:defRPr/>
            </a:pPr>
            <a:endParaRPr lang="en-GB" sz="1200" dirty="0">
              <a:solidFill>
                <a:prstClr val="black"/>
              </a:solidFill>
              <a:latin typeface="Calibri" panose="020F0502020204030204"/>
              <a:cs typeface="Calibri"/>
            </a:endParaRPr>
          </a:p>
        </p:txBody>
      </p:sp>
      <p:sp>
        <p:nvSpPr>
          <p:cNvPr id="2" name="Title 1">
            <a:extLst>
              <a:ext uri="{FF2B5EF4-FFF2-40B4-BE49-F238E27FC236}">
                <a16:creationId xmlns:a16="http://schemas.microsoft.com/office/drawing/2014/main" id="{7E897816-CF13-DC41-DACE-229486B7B220}"/>
              </a:ext>
            </a:extLst>
          </p:cNvPr>
          <p:cNvSpPr txBox="1">
            <a:spLocks/>
          </p:cNvSpPr>
          <p:nvPr/>
        </p:nvSpPr>
        <p:spPr>
          <a:xfrm>
            <a:off x="181835" y="205052"/>
            <a:ext cx="6660842" cy="5812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lnSpc>
                <a:spcPct val="100000"/>
              </a:lnSpc>
            </a:pPr>
            <a:r>
              <a:rPr lang="en-GB" sz="2100" b="1" dirty="0">
                <a:solidFill>
                  <a:srgbClr val="015EA4"/>
                </a:solidFill>
                <a:latin typeface="Arial"/>
              </a:rPr>
              <a:t>Our productivity metrics are very positive</a:t>
            </a:r>
          </a:p>
        </p:txBody>
      </p:sp>
      <p:cxnSp>
        <p:nvCxnSpPr>
          <p:cNvPr id="4" name="Straight Connector 3">
            <a:extLst>
              <a:ext uri="{FF2B5EF4-FFF2-40B4-BE49-F238E27FC236}">
                <a16:creationId xmlns:a16="http://schemas.microsoft.com/office/drawing/2014/main" id="{22A617F4-067A-B903-8CA4-4EA887F0598B}"/>
              </a:ext>
            </a:extLst>
          </p:cNvPr>
          <p:cNvCxnSpPr>
            <a:cxnSpLocks/>
          </p:cNvCxnSpPr>
          <p:nvPr/>
        </p:nvCxnSpPr>
        <p:spPr>
          <a:xfrm>
            <a:off x="181835" y="668182"/>
            <a:ext cx="552184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9175765-E43A-F656-4834-812D4978C21A}"/>
              </a:ext>
            </a:extLst>
          </p:cNvPr>
          <p:cNvSpPr txBox="1"/>
          <p:nvPr/>
        </p:nvSpPr>
        <p:spPr>
          <a:xfrm>
            <a:off x="257761" y="986079"/>
            <a:ext cx="5206605" cy="2631490"/>
          </a:xfrm>
          <a:prstGeom prst="rect">
            <a:avLst/>
          </a:prstGeom>
          <a:noFill/>
        </p:spPr>
        <p:txBody>
          <a:bodyPr wrap="square">
            <a:spAutoFit/>
          </a:bodyPr>
          <a:lstStyle/>
          <a:p>
            <a:pPr marL="214313" indent="-214313" defTabSz="685800">
              <a:buSzPct val="115000"/>
              <a:buFont typeface="Wingdings" panose="05000000000000000000" pitchFamily="2" charset="2"/>
              <a:buChar char="ü"/>
            </a:pPr>
            <a:r>
              <a:rPr lang="en-GB" sz="1350" dirty="0">
                <a:solidFill>
                  <a:prstClr val="black"/>
                </a:solidFill>
                <a:latin typeface="Calibri" panose="020F0502020204030204"/>
                <a:sym typeface="Arial"/>
              </a:rPr>
              <a:t>We have consistently achieved our ERF target of 104.9%, and this secured over £40m of additional income to the system last year.</a:t>
            </a:r>
          </a:p>
          <a:p>
            <a:pPr marL="214313" indent="-214313" defTabSz="685800">
              <a:buSzPct val="115000"/>
              <a:buFont typeface="Wingdings" panose="05000000000000000000" pitchFamily="2" charset="2"/>
              <a:buChar char="ü"/>
            </a:pPr>
            <a:endParaRPr lang="en-GB" sz="825" dirty="0">
              <a:solidFill>
                <a:prstClr val="black"/>
              </a:solidFill>
              <a:latin typeface="Calibri" panose="020F0502020204030204"/>
              <a:sym typeface="Arial"/>
            </a:endParaRPr>
          </a:p>
          <a:p>
            <a:pPr marL="214313" indent="-214313" defTabSz="685800">
              <a:buSzPct val="115000"/>
              <a:buFont typeface="Wingdings" panose="05000000000000000000" pitchFamily="2" charset="2"/>
              <a:buChar char="ü"/>
            </a:pPr>
            <a:r>
              <a:rPr lang="en-GB" sz="1350" dirty="0">
                <a:solidFill>
                  <a:prstClr val="black"/>
                </a:solidFill>
                <a:latin typeface="Calibri" panose="020F0502020204030204"/>
                <a:sym typeface="Arial"/>
              </a:rPr>
              <a:t>Our theatre utilisation is consistently improving, and we are achieving over 80% capped consistently, with several providers regularly in the upper quartile</a:t>
            </a:r>
          </a:p>
          <a:p>
            <a:pPr marL="214313" indent="-214313" defTabSz="685800">
              <a:buSzPct val="115000"/>
              <a:buFont typeface="Wingdings" panose="05000000000000000000" pitchFamily="2" charset="2"/>
              <a:buChar char="ü"/>
            </a:pPr>
            <a:endParaRPr lang="en-GB" sz="825" dirty="0">
              <a:solidFill>
                <a:prstClr val="black"/>
              </a:solidFill>
              <a:latin typeface="Calibri" panose="020F0502020204030204"/>
              <a:sym typeface="Arial"/>
            </a:endParaRPr>
          </a:p>
          <a:p>
            <a:pPr marL="214313" indent="-214313" defTabSz="685800">
              <a:buSzPct val="115000"/>
              <a:buFont typeface="Wingdings" panose="05000000000000000000" pitchFamily="2" charset="2"/>
              <a:buChar char="ü"/>
            </a:pPr>
            <a:r>
              <a:rPr lang="en-GB" sz="1350" dirty="0">
                <a:solidFill>
                  <a:prstClr val="black"/>
                </a:solidFill>
                <a:latin typeface="Calibri" panose="020F0502020204030204"/>
                <a:sym typeface="Arial"/>
              </a:rPr>
              <a:t>Our further faster programme is tracking excellent A&amp;G and PIFU profiles for several specialties, and we’ve avoid over 170,000 appointments so far this year (since April)</a:t>
            </a:r>
          </a:p>
          <a:p>
            <a:pPr marL="214313" indent="-214313" defTabSz="685800">
              <a:buSzPct val="115000"/>
              <a:buFont typeface="Wingdings" panose="05000000000000000000" pitchFamily="2" charset="2"/>
              <a:buChar char="ü"/>
            </a:pPr>
            <a:endParaRPr lang="en-GB" sz="1350" dirty="0">
              <a:solidFill>
                <a:prstClr val="black"/>
              </a:solidFill>
              <a:latin typeface="Calibri" panose="020F0502020204030204"/>
              <a:sym typeface="Arial"/>
            </a:endParaRPr>
          </a:p>
          <a:p>
            <a:pPr marL="214313" indent="-214313" defTabSz="685800">
              <a:buSzPct val="115000"/>
              <a:buFont typeface="Wingdings" panose="05000000000000000000" pitchFamily="2" charset="2"/>
              <a:buChar char="ü"/>
            </a:pPr>
            <a:endParaRPr lang="en-GB" sz="1350" dirty="0">
              <a:solidFill>
                <a:prstClr val="black"/>
              </a:solidFill>
              <a:latin typeface="Calibri" panose="020F0502020204030204"/>
              <a:sym typeface="Arial"/>
            </a:endParaRPr>
          </a:p>
          <a:p>
            <a:pPr defTabSz="685800">
              <a:buSzPct val="115000"/>
            </a:pPr>
            <a:endParaRPr lang="en-GB" sz="1350" dirty="0">
              <a:solidFill>
                <a:prstClr val="black"/>
              </a:solidFill>
              <a:latin typeface="Calibri" panose="020F0502020204030204"/>
              <a:sym typeface="Arial"/>
            </a:endParaRPr>
          </a:p>
        </p:txBody>
      </p:sp>
      <p:pic>
        <p:nvPicPr>
          <p:cNvPr id="8" name="Picture 7">
            <a:extLst>
              <a:ext uri="{FF2B5EF4-FFF2-40B4-BE49-F238E27FC236}">
                <a16:creationId xmlns:a16="http://schemas.microsoft.com/office/drawing/2014/main" id="{B87D89C2-3CE1-7E6E-612C-1AA688C04B59}"/>
              </a:ext>
            </a:extLst>
          </p:cNvPr>
          <p:cNvPicPr>
            <a:picLocks noChangeAspect="1"/>
          </p:cNvPicPr>
          <p:nvPr/>
        </p:nvPicPr>
        <p:blipFill rotWithShape="1">
          <a:blip r:embed="rId3"/>
          <a:srcRect l="6629" t="35742" r="6326" b="9916"/>
          <a:stretch/>
        </p:blipFill>
        <p:spPr>
          <a:xfrm>
            <a:off x="394297" y="3096541"/>
            <a:ext cx="4933535" cy="1924992"/>
          </a:xfrm>
          <a:prstGeom prst="rect">
            <a:avLst/>
          </a:prstGeom>
          <a:solidFill>
            <a:schemeClr val="tx1"/>
          </a:solidFill>
          <a:ln>
            <a:solidFill>
              <a:schemeClr val="tx1"/>
            </a:solidFill>
          </a:ln>
        </p:spPr>
      </p:pic>
      <p:pic>
        <p:nvPicPr>
          <p:cNvPr id="11" name="Picture 10">
            <a:extLst>
              <a:ext uri="{FF2B5EF4-FFF2-40B4-BE49-F238E27FC236}">
                <a16:creationId xmlns:a16="http://schemas.microsoft.com/office/drawing/2014/main" id="{95890D5A-2DC1-9AA5-E849-5F21DE6A1FCB}"/>
              </a:ext>
            </a:extLst>
          </p:cNvPr>
          <p:cNvPicPr>
            <a:picLocks noChangeAspect="1"/>
          </p:cNvPicPr>
          <p:nvPr/>
        </p:nvPicPr>
        <p:blipFill rotWithShape="1">
          <a:blip r:embed="rId4"/>
          <a:srcRect l="55784" t="6575"/>
          <a:stretch/>
        </p:blipFill>
        <p:spPr>
          <a:xfrm>
            <a:off x="5600901" y="1107128"/>
            <a:ext cx="3361459" cy="3750560"/>
          </a:xfrm>
          <a:prstGeom prst="rect">
            <a:avLst/>
          </a:prstGeom>
        </p:spPr>
      </p:pic>
    </p:spTree>
    <p:extLst>
      <p:ext uri="{BB962C8B-B14F-4D97-AF65-F5344CB8AC3E}">
        <p14:creationId xmlns:p14="http://schemas.microsoft.com/office/powerpoint/2010/main" val="83733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57E06F5-477C-4DB5-B572-250D09A2E3F9}"/>
              </a:ext>
            </a:extLst>
          </p:cNvPr>
          <p:cNvSpPr txBox="1">
            <a:spLocks/>
          </p:cNvSpPr>
          <p:nvPr/>
        </p:nvSpPr>
        <p:spPr>
          <a:xfrm>
            <a:off x="1368028" y="1222168"/>
            <a:ext cx="6407944" cy="236933"/>
          </a:xfrm>
          <a:prstGeom prst="rect">
            <a:avLst/>
          </a:prstGeom>
        </p:spPr>
        <p:txBody>
          <a:bodyPr vert="horz" lIns="68580" tIns="34290" rIns="68580" bIns="34290" rtlCol="0" anchor="ctr">
            <a:normAutofit fontScale="75000" lnSpcReduction="20000"/>
          </a:bodyPr>
          <a:lstStyle>
            <a:lvl1pPr algn="l" defTabSz="914400" rtl="0" eaLnBrk="1" latinLnBrk="0" hangingPunct="1">
              <a:lnSpc>
                <a:spcPct val="90000"/>
              </a:lnSpc>
              <a:spcBef>
                <a:spcPct val="0"/>
              </a:spcBef>
              <a:buNone/>
              <a:defRPr lang="en-US" sz="2400" kern="1200" dirty="0">
                <a:solidFill>
                  <a:srgbClr val="1F6097"/>
                </a:solidFill>
                <a:latin typeface="+mn-lt"/>
                <a:ea typeface="+mj-ea"/>
                <a:cs typeface="+mj-cs"/>
              </a:defRPr>
            </a:lvl1pPr>
          </a:lstStyle>
          <a:p>
            <a:pPr defTabSz="685800">
              <a:defRPr/>
            </a:pPr>
            <a:endParaRPr lang="en-GB" sz="1800" dirty="0">
              <a:solidFill>
                <a:prstClr val="white"/>
              </a:solidFill>
              <a:latin typeface="Calibri" panose="020F0502020204030204"/>
            </a:endParaRPr>
          </a:p>
        </p:txBody>
      </p:sp>
      <p:sp>
        <p:nvSpPr>
          <p:cNvPr id="42" name="Rectangle 41">
            <a:extLst>
              <a:ext uri="{FF2B5EF4-FFF2-40B4-BE49-F238E27FC236}">
                <a16:creationId xmlns:a16="http://schemas.microsoft.com/office/drawing/2014/main" id="{884C5425-5EB0-45DE-A293-8ABFA114BBB7}"/>
              </a:ext>
            </a:extLst>
          </p:cNvPr>
          <p:cNvSpPr/>
          <p:nvPr/>
        </p:nvSpPr>
        <p:spPr>
          <a:xfrm>
            <a:off x="6616941" y="615097"/>
            <a:ext cx="2527060" cy="364202"/>
          </a:xfrm>
          <a:prstGeom prst="rect">
            <a:avLst/>
          </a:prstGeom>
          <a:noFill/>
        </p:spPr>
        <p:txBody>
          <a:bodyPr wrap="square">
            <a:spAutoFit/>
          </a:bodyPr>
          <a:lstStyle/>
          <a:p>
            <a:pPr algn="ctr" defTabSz="685800">
              <a:spcAft>
                <a:spcPts val="450"/>
              </a:spcAft>
              <a:defRPr/>
            </a:pPr>
            <a:endParaRPr lang="en-GB" sz="525" b="1" dirty="0">
              <a:solidFill>
                <a:srgbClr val="5B9BD5"/>
              </a:solidFill>
              <a:latin typeface="Calibri" panose="020F0502020204030204"/>
              <a:cs typeface="Calibri"/>
            </a:endParaRPr>
          </a:p>
          <a:p>
            <a:pPr defTabSz="685800">
              <a:spcAft>
                <a:spcPts val="450"/>
              </a:spcAft>
              <a:defRPr/>
            </a:pPr>
            <a:endParaRPr lang="en-GB" sz="825" dirty="0">
              <a:solidFill>
                <a:srgbClr val="163D5C"/>
              </a:solidFill>
              <a:latin typeface="Calibri" panose="020F0502020204030204"/>
              <a:cs typeface="Calibri"/>
            </a:endParaRPr>
          </a:p>
        </p:txBody>
      </p:sp>
      <p:sp>
        <p:nvSpPr>
          <p:cNvPr id="3" name="Rectangle 2">
            <a:extLst>
              <a:ext uri="{FF2B5EF4-FFF2-40B4-BE49-F238E27FC236}">
                <a16:creationId xmlns:a16="http://schemas.microsoft.com/office/drawing/2014/main" id="{16E478E0-3080-4444-2F73-D3E92523037B}"/>
              </a:ext>
            </a:extLst>
          </p:cNvPr>
          <p:cNvSpPr/>
          <p:nvPr/>
        </p:nvSpPr>
        <p:spPr>
          <a:xfrm>
            <a:off x="6794656" y="525880"/>
            <a:ext cx="2349344" cy="618118"/>
          </a:xfrm>
          <a:prstGeom prst="rect">
            <a:avLst/>
          </a:prstGeom>
          <a:noFill/>
        </p:spPr>
        <p:txBody>
          <a:bodyPr wrap="square">
            <a:spAutoFit/>
          </a:bodyPr>
          <a:lstStyle/>
          <a:p>
            <a:pPr algn="ctr" defTabSz="685800">
              <a:spcAft>
                <a:spcPts val="450"/>
              </a:spcAft>
              <a:defRPr/>
            </a:pPr>
            <a:endParaRPr lang="en-GB" b="1" dirty="0">
              <a:solidFill>
                <a:srgbClr val="4472C4"/>
              </a:solidFill>
              <a:latin typeface="Calibri" panose="020F0502020204030204"/>
              <a:cs typeface="Calibri"/>
            </a:endParaRPr>
          </a:p>
          <a:p>
            <a:pPr algn="ctr" defTabSz="685800">
              <a:spcAft>
                <a:spcPts val="450"/>
              </a:spcAft>
              <a:defRPr/>
            </a:pPr>
            <a:endParaRPr lang="en-GB" sz="1200" dirty="0">
              <a:solidFill>
                <a:prstClr val="black"/>
              </a:solidFill>
              <a:latin typeface="Calibri" panose="020F0502020204030204"/>
              <a:cs typeface="Calibri"/>
            </a:endParaRPr>
          </a:p>
        </p:txBody>
      </p:sp>
      <p:sp>
        <p:nvSpPr>
          <p:cNvPr id="15" name="TextBox 14">
            <a:extLst>
              <a:ext uri="{FF2B5EF4-FFF2-40B4-BE49-F238E27FC236}">
                <a16:creationId xmlns:a16="http://schemas.microsoft.com/office/drawing/2014/main" id="{555D17D4-CA95-1BCA-7359-15DC490A70F3}"/>
              </a:ext>
            </a:extLst>
          </p:cNvPr>
          <p:cNvSpPr txBox="1"/>
          <p:nvPr/>
        </p:nvSpPr>
        <p:spPr>
          <a:xfrm>
            <a:off x="390511" y="1170439"/>
            <a:ext cx="8439685" cy="895117"/>
          </a:xfrm>
          <a:prstGeom prst="rect">
            <a:avLst/>
          </a:prstGeom>
          <a:noFill/>
        </p:spPr>
        <p:txBody>
          <a:bodyPr wrap="square">
            <a:spAutoFit/>
          </a:bodyPr>
          <a:lstStyle/>
          <a:p>
            <a:pPr algn="ctr" defTabSz="685800">
              <a:spcAft>
                <a:spcPts val="450"/>
              </a:spcAft>
              <a:defRPr/>
            </a:pPr>
            <a:r>
              <a:rPr lang="en-GB" sz="1200" dirty="0">
                <a:solidFill>
                  <a:prstClr val="black"/>
                </a:solidFill>
                <a:latin typeface="Calibri" panose="020F0502020204030204"/>
                <a:cs typeface="Calibri"/>
              </a:rPr>
              <a:t>A comparison between average waiting times last year showed a range of between 51 and 13 weeks for surgery across the C&amp;M geography (34 weeks difference).   A year later this range reduced to 15 difference.  </a:t>
            </a:r>
          </a:p>
          <a:p>
            <a:pPr algn="ctr" defTabSz="685800">
              <a:spcAft>
                <a:spcPts val="450"/>
              </a:spcAft>
              <a:defRPr/>
            </a:pPr>
            <a:r>
              <a:rPr lang="en-GB" sz="1200" dirty="0">
                <a:solidFill>
                  <a:prstClr val="black"/>
                </a:solidFill>
                <a:latin typeface="Calibri" panose="020F0502020204030204"/>
                <a:cs typeface="Calibri"/>
              </a:rPr>
              <a:t>For non-admitted (outpatients) this range went from 36 weeks difference in average wait times to just 8 weeks difference between providers.</a:t>
            </a:r>
          </a:p>
        </p:txBody>
      </p:sp>
      <p:graphicFrame>
        <p:nvGraphicFramePr>
          <p:cNvPr id="16" name="Chart 15">
            <a:extLst>
              <a:ext uri="{FF2B5EF4-FFF2-40B4-BE49-F238E27FC236}">
                <a16:creationId xmlns:a16="http://schemas.microsoft.com/office/drawing/2014/main" id="{6E32D5C1-8772-4C9F-9FEA-27831F390500}"/>
              </a:ext>
            </a:extLst>
          </p:cNvPr>
          <p:cNvGraphicFramePr>
            <a:graphicFrameLocks/>
          </p:cNvGraphicFramePr>
          <p:nvPr/>
        </p:nvGraphicFramePr>
        <p:xfrm>
          <a:off x="319568" y="1996278"/>
          <a:ext cx="3886340" cy="25604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F46D0DB8-0C62-468D-A959-16F695FE15C1}"/>
              </a:ext>
            </a:extLst>
          </p:cNvPr>
          <p:cNvGraphicFramePr>
            <a:graphicFrameLocks/>
          </p:cNvGraphicFramePr>
          <p:nvPr/>
        </p:nvGraphicFramePr>
        <p:xfrm>
          <a:off x="4248145" y="1996278"/>
          <a:ext cx="4543425" cy="2633066"/>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FA07EDB5-A81D-80B8-5359-DBF1A968C8B8}"/>
              </a:ext>
            </a:extLst>
          </p:cNvPr>
          <p:cNvSpPr txBox="1"/>
          <p:nvPr/>
        </p:nvSpPr>
        <p:spPr>
          <a:xfrm>
            <a:off x="319568" y="4716536"/>
            <a:ext cx="8504864" cy="276999"/>
          </a:xfrm>
          <a:prstGeom prst="rect">
            <a:avLst/>
          </a:prstGeom>
          <a:noFill/>
        </p:spPr>
        <p:txBody>
          <a:bodyPr wrap="square">
            <a:spAutoFit/>
          </a:bodyPr>
          <a:lstStyle/>
          <a:p>
            <a:pPr algn="ctr" defTabSz="685800">
              <a:spcAft>
                <a:spcPts val="450"/>
              </a:spcAft>
              <a:defRPr/>
            </a:pPr>
            <a:r>
              <a:rPr lang="en-GB" sz="1200" dirty="0">
                <a:solidFill>
                  <a:prstClr val="black"/>
                </a:solidFill>
                <a:latin typeface="Calibri" panose="020F0502020204030204"/>
                <a:cs typeface="Calibri"/>
              </a:rPr>
              <a:t>This is fairer and more equitable for patients living in different parts of C&amp;M, and we are committed to reducing this gap further</a:t>
            </a:r>
          </a:p>
        </p:txBody>
      </p:sp>
      <p:sp>
        <p:nvSpPr>
          <p:cNvPr id="2" name="Title 1">
            <a:extLst>
              <a:ext uri="{FF2B5EF4-FFF2-40B4-BE49-F238E27FC236}">
                <a16:creationId xmlns:a16="http://schemas.microsoft.com/office/drawing/2014/main" id="{7E897816-CF13-DC41-DACE-229486B7B220}"/>
              </a:ext>
            </a:extLst>
          </p:cNvPr>
          <p:cNvSpPr txBox="1">
            <a:spLocks/>
          </p:cNvSpPr>
          <p:nvPr/>
        </p:nvSpPr>
        <p:spPr>
          <a:xfrm>
            <a:off x="181835" y="205052"/>
            <a:ext cx="6660842" cy="5812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lnSpc>
                <a:spcPct val="100000"/>
              </a:lnSpc>
            </a:pPr>
            <a:r>
              <a:rPr lang="en-GB" sz="2100" b="1" dirty="0">
                <a:solidFill>
                  <a:srgbClr val="015EA4"/>
                </a:solidFill>
                <a:latin typeface="Arial"/>
              </a:rPr>
              <a:t>We have reduced variation between providers</a:t>
            </a:r>
          </a:p>
        </p:txBody>
      </p:sp>
      <p:cxnSp>
        <p:nvCxnSpPr>
          <p:cNvPr id="4" name="Straight Connector 3">
            <a:extLst>
              <a:ext uri="{FF2B5EF4-FFF2-40B4-BE49-F238E27FC236}">
                <a16:creationId xmlns:a16="http://schemas.microsoft.com/office/drawing/2014/main" id="{22A617F4-067A-B903-8CA4-4EA887F0598B}"/>
              </a:ext>
            </a:extLst>
          </p:cNvPr>
          <p:cNvCxnSpPr>
            <a:cxnSpLocks/>
          </p:cNvCxnSpPr>
          <p:nvPr/>
        </p:nvCxnSpPr>
        <p:spPr>
          <a:xfrm>
            <a:off x="181835" y="668182"/>
            <a:ext cx="552184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5734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B8B1C05F-FC66-45A9-9A09-13F968BCC11C}"/>
              </a:ext>
            </a:extLst>
          </p:cNvPr>
          <p:cNvPicPr>
            <a:picLocks noChangeAspect="1"/>
          </p:cNvPicPr>
          <p:nvPr/>
        </p:nvPicPr>
        <p:blipFill>
          <a:blip r:embed="rId3"/>
          <a:stretch>
            <a:fillRect/>
          </a:stretch>
        </p:blipFill>
        <p:spPr>
          <a:xfrm>
            <a:off x="6135461" y="-4484"/>
            <a:ext cx="3008311" cy="1519197"/>
          </a:xfrm>
          <a:custGeom>
            <a:avLst/>
            <a:gdLst/>
            <a:ahLst/>
            <a:cxnLst/>
            <a:rect l="l" t="t" r="r" b="b"/>
            <a:pathLst>
              <a:path w="4141760" h="4377846">
                <a:moveTo>
                  <a:pt x="0" y="0"/>
                </a:moveTo>
                <a:lnTo>
                  <a:pt x="4141760" y="0"/>
                </a:lnTo>
                <a:lnTo>
                  <a:pt x="4141760" y="4377846"/>
                </a:lnTo>
                <a:lnTo>
                  <a:pt x="0" y="4377846"/>
                </a:lnTo>
                <a:close/>
              </a:path>
            </a:pathLst>
          </a:custGeom>
        </p:spPr>
      </p:pic>
      <p:pic>
        <p:nvPicPr>
          <p:cNvPr id="3" name="Picture 2" descr="Shape, arrow&#10;&#10;Description automatically generated">
            <a:extLst>
              <a:ext uri="{FF2B5EF4-FFF2-40B4-BE49-F238E27FC236}">
                <a16:creationId xmlns:a16="http://schemas.microsoft.com/office/drawing/2014/main" id="{CD4F1FE4-89D2-4C88-B9FC-B41C42F036C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0800000">
            <a:off x="7519358" y="1771154"/>
            <a:ext cx="1624414" cy="3169589"/>
          </a:xfrm>
          <a:prstGeom prst="rect">
            <a:avLst/>
          </a:prstGeom>
        </p:spPr>
      </p:pic>
      <p:sp>
        <p:nvSpPr>
          <p:cNvPr id="7" name="Title 1">
            <a:extLst>
              <a:ext uri="{FF2B5EF4-FFF2-40B4-BE49-F238E27FC236}">
                <a16:creationId xmlns:a16="http://schemas.microsoft.com/office/drawing/2014/main" id="{9F2F6E4C-666F-4414-8E97-C5495C46064B}"/>
              </a:ext>
            </a:extLst>
          </p:cNvPr>
          <p:cNvSpPr>
            <a:spLocks noGrp="1"/>
          </p:cNvSpPr>
          <p:nvPr>
            <p:ph type="title"/>
          </p:nvPr>
        </p:nvSpPr>
        <p:spPr>
          <a:xfrm>
            <a:off x="248748" y="1925720"/>
            <a:ext cx="5289770" cy="994172"/>
          </a:xfrm>
        </p:spPr>
        <p:txBody>
          <a:bodyPr>
            <a:normAutofit fontScale="90000"/>
          </a:bodyPr>
          <a:lstStyle/>
          <a:p>
            <a:r>
              <a:rPr lang="en-GB" sz="3300" dirty="0">
                <a:ea typeface="+mj-lt"/>
                <a:cs typeface="Arial"/>
              </a:rPr>
              <a:t>How have we done this, and what has made the difference?</a:t>
            </a:r>
            <a:endParaRPr lang="en-US" dirty="0"/>
          </a:p>
        </p:txBody>
      </p:sp>
      <p:grpSp>
        <p:nvGrpSpPr>
          <p:cNvPr id="49" name="Group 48">
            <a:extLst>
              <a:ext uri="{FF2B5EF4-FFF2-40B4-BE49-F238E27FC236}">
                <a16:creationId xmlns:a16="http://schemas.microsoft.com/office/drawing/2014/main" id="{199F1DBD-FD38-0BD8-C6B9-5BBDE2BCE602}"/>
              </a:ext>
            </a:extLst>
          </p:cNvPr>
          <p:cNvGrpSpPr/>
          <p:nvPr/>
        </p:nvGrpSpPr>
        <p:grpSpPr>
          <a:xfrm>
            <a:off x="6040324" y="1701499"/>
            <a:ext cx="2719904" cy="2582169"/>
            <a:chOff x="4658085" y="2358350"/>
            <a:chExt cx="2875830" cy="2730199"/>
          </a:xfrm>
        </p:grpSpPr>
        <p:grpSp>
          <p:nvGrpSpPr>
            <p:cNvPr id="50" name="Group 49">
              <a:extLst>
                <a:ext uri="{FF2B5EF4-FFF2-40B4-BE49-F238E27FC236}">
                  <a16:creationId xmlns:a16="http://schemas.microsoft.com/office/drawing/2014/main" id="{907C5FCF-1B7B-9517-47EC-DCEE93349BD8}"/>
                </a:ext>
              </a:extLst>
            </p:cNvPr>
            <p:cNvGrpSpPr/>
            <p:nvPr/>
          </p:nvGrpSpPr>
          <p:grpSpPr>
            <a:xfrm>
              <a:off x="4658085" y="2358350"/>
              <a:ext cx="2875830" cy="2730199"/>
              <a:chOff x="4658085" y="1456918"/>
              <a:chExt cx="2875830" cy="2730199"/>
            </a:xfrm>
          </p:grpSpPr>
          <p:sp>
            <p:nvSpPr>
              <p:cNvPr id="83" name="Freeform: Shape 82">
                <a:extLst>
                  <a:ext uri="{FF2B5EF4-FFF2-40B4-BE49-F238E27FC236}">
                    <a16:creationId xmlns:a16="http://schemas.microsoft.com/office/drawing/2014/main" id="{04D87851-981C-6B00-0241-8D2EA000874E}"/>
                  </a:ext>
                </a:extLst>
              </p:cNvPr>
              <p:cNvSpPr>
                <a:spLocks/>
              </p:cNvSpPr>
              <p:nvPr/>
            </p:nvSpPr>
            <p:spPr bwMode="auto">
              <a:xfrm rot="19800000" flipV="1">
                <a:off x="6169682" y="2101199"/>
                <a:ext cx="774029" cy="868276"/>
              </a:xfrm>
              <a:custGeom>
                <a:avLst/>
                <a:gdLst>
                  <a:gd name="connsiteX0" fmla="*/ 668666 w 988820"/>
                  <a:gd name="connsiteY0" fmla="*/ 1089280 h 1109220"/>
                  <a:gd name="connsiteX1" fmla="*/ 601864 w 988820"/>
                  <a:gd name="connsiteY1" fmla="*/ 1109220 h 1109220"/>
                  <a:gd name="connsiteX2" fmla="*/ 131044 w 988820"/>
                  <a:gd name="connsiteY2" fmla="*/ 1109220 h 1109220"/>
                  <a:gd name="connsiteX3" fmla="*/ 24579 w 988820"/>
                  <a:gd name="connsiteY3" fmla="*/ 1109220 h 1109220"/>
                  <a:gd name="connsiteX4" fmla="*/ 57936 w 988820"/>
                  <a:gd name="connsiteY4" fmla="*/ 1051507 h 1109220"/>
                  <a:gd name="connsiteX5" fmla="*/ 293346 w 988820"/>
                  <a:gd name="connsiteY5" fmla="*/ 644207 h 1109220"/>
                  <a:gd name="connsiteX6" fmla="*/ 293346 w 988820"/>
                  <a:gd name="connsiteY6" fmla="*/ 508266 h 1109220"/>
                  <a:gd name="connsiteX7" fmla="*/ 0 w 988820"/>
                  <a:gd name="connsiteY7" fmla="*/ 0 h 1109220"/>
                  <a:gd name="connsiteX8" fmla="*/ 60279 w 988820"/>
                  <a:gd name="connsiteY8" fmla="*/ 0 h 1109220"/>
                  <a:gd name="connsiteX9" fmla="*/ 577691 w 988820"/>
                  <a:gd name="connsiteY9" fmla="*/ 0 h 1109220"/>
                  <a:gd name="connsiteX10" fmla="*/ 695678 w 988820"/>
                  <a:gd name="connsiteY10" fmla="*/ 67970 h 1109220"/>
                  <a:gd name="connsiteX11" fmla="*/ 988820 w 988820"/>
                  <a:gd name="connsiteY11" fmla="*/ 575886 h 1109220"/>
                  <a:gd name="connsiteX12" fmla="*/ 978557 w 988820"/>
                  <a:gd name="connsiteY12" fmla="*/ 593643 h 1109220"/>
                  <a:gd name="connsiteX13" fmla="*/ 719851 w 988820"/>
                  <a:gd name="connsiteY13" fmla="*/ 1041249 h 1109220"/>
                  <a:gd name="connsiteX14" fmla="*/ 668666 w 988820"/>
                  <a:gd name="connsiteY14" fmla="*/ 1089280 h 1109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8820" h="1109220">
                    <a:moveTo>
                      <a:pt x="668666" y="1089280"/>
                    </a:moveTo>
                    <a:cubicBezTo>
                      <a:pt x="647324" y="1101590"/>
                      <a:pt x="623379" y="1109220"/>
                      <a:pt x="601864" y="1109220"/>
                    </a:cubicBezTo>
                    <a:cubicBezTo>
                      <a:pt x="601864" y="1109220"/>
                      <a:pt x="601864" y="1109220"/>
                      <a:pt x="131044" y="1109220"/>
                    </a:cubicBezTo>
                    <a:lnTo>
                      <a:pt x="24579" y="1109220"/>
                    </a:lnTo>
                    <a:lnTo>
                      <a:pt x="57936" y="1051507"/>
                    </a:lnTo>
                    <a:cubicBezTo>
                      <a:pt x="293346" y="644207"/>
                      <a:pt x="293346" y="644207"/>
                      <a:pt x="293346" y="644207"/>
                    </a:cubicBezTo>
                    <a:cubicBezTo>
                      <a:pt x="315555" y="606754"/>
                      <a:pt x="315555" y="545720"/>
                      <a:pt x="293346" y="508266"/>
                    </a:cubicBezTo>
                    <a:lnTo>
                      <a:pt x="0" y="0"/>
                    </a:lnTo>
                    <a:lnTo>
                      <a:pt x="60279" y="0"/>
                    </a:lnTo>
                    <a:cubicBezTo>
                      <a:pt x="198420" y="0"/>
                      <a:pt x="368438" y="0"/>
                      <a:pt x="577691" y="0"/>
                    </a:cubicBezTo>
                    <a:cubicBezTo>
                      <a:pt x="620721" y="0"/>
                      <a:pt x="673469" y="30517"/>
                      <a:pt x="695678" y="67970"/>
                    </a:cubicBezTo>
                    <a:lnTo>
                      <a:pt x="988820" y="575886"/>
                    </a:lnTo>
                    <a:lnTo>
                      <a:pt x="978557" y="593643"/>
                    </a:lnTo>
                    <a:cubicBezTo>
                      <a:pt x="909487" y="713146"/>
                      <a:pt x="824478" y="860227"/>
                      <a:pt x="719851" y="1041249"/>
                    </a:cubicBezTo>
                    <a:cubicBezTo>
                      <a:pt x="708746" y="1059976"/>
                      <a:pt x="690007" y="1076968"/>
                      <a:pt x="668666" y="1089280"/>
                    </a:cubicBezTo>
                    <a:close/>
                  </a:path>
                </a:pathLst>
              </a:custGeom>
              <a:gradFill flip="none" rotWithShape="1">
                <a:gsLst>
                  <a:gs pos="0">
                    <a:srgbClr val="5C2684"/>
                  </a:gs>
                  <a:gs pos="100000">
                    <a:srgbClr val="00A7B5"/>
                  </a:gs>
                </a:gsLst>
                <a:lin ang="16200000" scaled="1"/>
                <a:tileRect/>
              </a:gra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84" name="Freeform: Shape 83">
                <a:extLst>
                  <a:ext uri="{FF2B5EF4-FFF2-40B4-BE49-F238E27FC236}">
                    <a16:creationId xmlns:a16="http://schemas.microsoft.com/office/drawing/2014/main" id="{66022733-CFC3-25B3-B12B-2B4D6A7D8FC2}"/>
                  </a:ext>
                </a:extLst>
              </p:cNvPr>
              <p:cNvSpPr>
                <a:spLocks/>
              </p:cNvSpPr>
              <p:nvPr/>
            </p:nvSpPr>
            <p:spPr bwMode="auto">
              <a:xfrm rot="19800000" flipV="1">
                <a:off x="5105464" y="2143662"/>
                <a:ext cx="982827" cy="895186"/>
              </a:xfrm>
              <a:custGeom>
                <a:avLst/>
                <a:gdLst>
                  <a:gd name="connsiteX0" fmla="*/ 915130 w 1255558"/>
                  <a:gd name="connsiteY0" fmla="*/ 1123657 h 1143597"/>
                  <a:gd name="connsiteX1" fmla="*/ 848329 w 1255558"/>
                  <a:gd name="connsiteY1" fmla="*/ 1143597 h 1143597"/>
                  <a:gd name="connsiteX2" fmla="*/ 377509 w 1255558"/>
                  <a:gd name="connsiteY2" fmla="*/ 1143597 h 1143597"/>
                  <a:gd name="connsiteX3" fmla="*/ 309622 w 1255558"/>
                  <a:gd name="connsiteY3" fmla="*/ 1143597 h 1143597"/>
                  <a:gd name="connsiteX4" fmla="*/ 275363 w 1255558"/>
                  <a:gd name="connsiteY4" fmla="*/ 1084323 h 1143597"/>
                  <a:gd name="connsiteX5" fmla="*/ 16658 w 1255558"/>
                  <a:gd name="connsiteY5" fmla="*/ 636717 h 1143597"/>
                  <a:gd name="connsiteX6" fmla="*/ 16658 w 1255558"/>
                  <a:gd name="connsiteY6" fmla="*/ 500776 h 1143597"/>
                  <a:gd name="connsiteX7" fmla="*/ 252067 w 1255558"/>
                  <a:gd name="connsiteY7" fmla="*/ 92891 h 1143597"/>
                  <a:gd name="connsiteX8" fmla="*/ 305679 w 1255558"/>
                  <a:gd name="connsiteY8" fmla="*/ 0 h 1143597"/>
                  <a:gd name="connsiteX9" fmla="*/ 363429 w 1255558"/>
                  <a:gd name="connsiteY9" fmla="*/ 99918 h 1143597"/>
                  <a:gd name="connsiteX10" fmla="*/ 598839 w 1255558"/>
                  <a:gd name="connsiteY10" fmla="*/ 507218 h 1143597"/>
                  <a:gd name="connsiteX11" fmla="*/ 716826 w 1255558"/>
                  <a:gd name="connsiteY11" fmla="*/ 575187 h 1143597"/>
                  <a:gd name="connsiteX12" fmla="*/ 1234237 w 1255558"/>
                  <a:gd name="connsiteY12" fmla="*/ 575188 h 1143597"/>
                  <a:gd name="connsiteX13" fmla="*/ 1255558 w 1255558"/>
                  <a:gd name="connsiteY13" fmla="*/ 575188 h 1143597"/>
                  <a:gd name="connsiteX14" fmla="*/ 1225022 w 1255558"/>
                  <a:gd name="connsiteY14" fmla="*/ 628021 h 1143597"/>
                  <a:gd name="connsiteX15" fmla="*/ 966316 w 1255558"/>
                  <a:gd name="connsiteY15" fmla="*/ 1075627 h 1143597"/>
                  <a:gd name="connsiteX16" fmla="*/ 915130 w 1255558"/>
                  <a:gd name="connsiteY16" fmla="*/ 1123657 h 114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5558" h="1143597">
                    <a:moveTo>
                      <a:pt x="915130" y="1123657"/>
                    </a:moveTo>
                    <a:cubicBezTo>
                      <a:pt x="893789" y="1135968"/>
                      <a:pt x="869844" y="1143597"/>
                      <a:pt x="848329" y="1143597"/>
                    </a:cubicBezTo>
                    <a:cubicBezTo>
                      <a:pt x="848329" y="1143597"/>
                      <a:pt x="848329" y="1143597"/>
                      <a:pt x="377509" y="1143597"/>
                    </a:cubicBezTo>
                    <a:lnTo>
                      <a:pt x="309622" y="1143597"/>
                    </a:lnTo>
                    <a:lnTo>
                      <a:pt x="275363" y="1084323"/>
                    </a:lnTo>
                    <a:cubicBezTo>
                      <a:pt x="206293" y="964819"/>
                      <a:pt x="121284" y="817739"/>
                      <a:pt x="16658" y="636717"/>
                    </a:cubicBezTo>
                    <a:cubicBezTo>
                      <a:pt x="-5552" y="599264"/>
                      <a:pt x="-5553" y="538229"/>
                      <a:pt x="16658" y="500776"/>
                    </a:cubicBezTo>
                    <a:cubicBezTo>
                      <a:pt x="16658" y="500776"/>
                      <a:pt x="16658" y="500776"/>
                      <a:pt x="252067" y="92891"/>
                    </a:cubicBezTo>
                    <a:lnTo>
                      <a:pt x="305679" y="0"/>
                    </a:lnTo>
                    <a:lnTo>
                      <a:pt x="363429" y="99918"/>
                    </a:lnTo>
                    <a:cubicBezTo>
                      <a:pt x="598839" y="507218"/>
                      <a:pt x="598839" y="507218"/>
                      <a:pt x="598839" y="507218"/>
                    </a:cubicBezTo>
                    <a:cubicBezTo>
                      <a:pt x="619660" y="544670"/>
                      <a:pt x="673795" y="575188"/>
                      <a:pt x="716826" y="575187"/>
                    </a:cubicBezTo>
                    <a:cubicBezTo>
                      <a:pt x="926079" y="575187"/>
                      <a:pt x="1096097" y="575187"/>
                      <a:pt x="1234237" y="575188"/>
                    </a:cubicBezTo>
                    <a:lnTo>
                      <a:pt x="1255558" y="575188"/>
                    </a:lnTo>
                    <a:lnTo>
                      <a:pt x="1225022" y="628021"/>
                    </a:lnTo>
                    <a:cubicBezTo>
                      <a:pt x="1155952" y="747524"/>
                      <a:pt x="1070942" y="894604"/>
                      <a:pt x="966316" y="1075627"/>
                    </a:cubicBezTo>
                    <a:cubicBezTo>
                      <a:pt x="955211" y="1094353"/>
                      <a:pt x="936472" y="1111346"/>
                      <a:pt x="915130" y="1123657"/>
                    </a:cubicBezTo>
                    <a:close/>
                  </a:path>
                </a:pathLst>
              </a:custGeom>
              <a:gradFill flip="none" rotWithShape="1">
                <a:gsLst>
                  <a:gs pos="0">
                    <a:srgbClr val="5C2684"/>
                  </a:gs>
                  <a:gs pos="100000">
                    <a:srgbClr val="7DB956"/>
                  </a:gs>
                </a:gsLst>
                <a:lin ang="10800000" scaled="1"/>
                <a:tileRect/>
              </a:gra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85" name="Freeform: Shape 84">
                <a:extLst>
                  <a:ext uri="{FF2B5EF4-FFF2-40B4-BE49-F238E27FC236}">
                    <a16:creationId xmlns:a16="http://schemas.microsoft.com/office/drawing/2014/main" id="{6C084FB0-2CCD-BFC3-7E64-5F2A2DDC6569}"/>
                  </a:ext>
                </a:extLst>
              </p:cNvPr>
              <p:cNvSpPr>
                <a:spLocks/>
              </p:cNvSpPr>
              <p:nvPr/>
            </p:nvSpPr>
            <p:spPr bwMode="auto">
              <a:xfrm rot="19800000" flipV="1">
                <a:off x="5555753" y="2923348"/>
                <a:ext cx="944664" cy="830197"/>
              </a:xfrm>
              <a:custGeom>
                <a:avLst/>
                <a:gdLst>
                  <a:gd name="connsiteX0" fmla="*/ 1206806 w 1206806"/>
                  <a:gd name="connsiteY0" fmla="*/ 526542 h 1060574"/>
                  <a:gd name="connsiteX1" fmla="*/ 1139299 w 1206806"/>
                  <a:gd name="connsiteY1" fmla="*/ 526542 h 1060574"/>
                  <a:gd name="connsiteX2" fmla="*/ 668479 w 1206806"/>
                  <a:gd name="connsiteY2" fmla="*/ 526542 h 1060574"/>
                  <a:gd name="connsiteX3" fmla="*/ 550493 w 1206806"/>
                  <a:gd name="connsiteY3" fmla="*/ 594511 h 1060574"/>
                  <a:gd name="connsiteX4" fmla="*/ 291787 w 1206806"/>
                  <a:gd name="connsiteY4" fmla="*/ 1042760 h 1060574"/>
                  <a:gd name="connsiteX5" fmla="*/ 281506 w 1206806"/>
                  <a:gd name="connsiteY5" fmla="*/ 1060574 h 1060574"/>
                  <a:gd name="connsiteX6" fmla="*/ 275363 w 1206806"/>
                  <a:gd name="connsiteY6" fmla="*/ 1049946 h 1060574"/>
                  <a:gd name="connsiteX7" fmla="*/ 16658 w 1206806"/>
                  <a:gd name="connsiteY7" fmla="*/ 602340 h 1060574"/>
                  <a:gd name="connsiteX8" fmla="*/ 16658 w 1206806"/>
                  <a:gd name="connsiteY8" fmla="*/ 466399 h 1060574"/>
                  <a:gd name="connsiteX9" fmla="*/ 252067 w 1206806"/>
                  <a:gd name="connsiteY9" fmla="*/ 58514 h 1060574"/>
                  <a:gd name="connsiteX10" fmla="*/ 285838 w 1206806"/>
                  <a:gd name="connsiteY10" fmla="*/ 0 h 1060574"/>
                  <a:gd name="connsiteX11" fmla="*/ 306744 w 1206806"/>
                  <a:gd name="connsiteY11" fmla="*/ 0 h 1060574"/>
                  <a:gd name="connsiteX12" fmla="*/ 824156 w 1206806"/>
                  <a:gd name="connsiteY12" fmla="*/ 0 h 1060574"/>
                  <a:gd name="connsiteX13" fmla="*/ 942143 w 1206806"/>
                  <a:gd name="connsiteY13" fmla="*/ 67970 h 1060574"/>
                  <a:gd name="connsiteX14" fmla="*/ 1206806 w 1206806"/>
                  <a:gd name="connsiteY14" fmla="*/ 526542 h 106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06" h="1060574">
                    <a:moveTo>
                      <a:pt x="1206806" y="526542"/>
                    </a:moveTo>
                    <a:lnTo>
                      <a:pt x="1139299" y="526542"/>
                    </a:lnTo>
                    <a:cubicBezTo>
                      <a:pt x="668479" y="526542"/>
                      <a:pt x="668479" y="526542"/>
                      <a:pt x="668479" y="526542"/>
                    </a:cubicBezTo>
                    <a:cubicBezTo>
                      <a:pt x="625449" y="526542"/>
                      <a:pt x="571314" y="557059"/>
                      <a:pt x="550493" y="594511"/>
                    </a:cubicBezTo>
                    <a:cubicBezTo>
                      <a:pt x="445866" y="775794"/>
                      <a:pt x="360857" y="923086"/>
                      <a:pt x="291787" y="1042760"/>
                    </a:cubicBezTo>
                    <a:lnTo>
                      <a:pt x="281506" y="1060574"/>
                    </a:lnTo>
                    <a:lnTo>
                      <a:pt x="275363" y="1049946"/>
                    </a:lnTo>
                    <a:cubicBezTo>
                      <a:pt x="206293" y="930442"/>
                      <a:pt x="121284" y="783362"/>
                      <a:pt x="16658" y="602340"/>
                    </a:cubicBezTo>
                    <a:cubicBezTo>
                      <a:pt x="-5552" y="564887"/>
                      <a:pt x="-5553" y="503852"/>
                      <a:pt x="16658" y="466399"/>
                    </a:cubicBezTo>
                    <a:cubicBezTo>
                      <a:pt x="16658" y="466399"/>
                      <a:pt x="16658" y="466399"/>
                      <a:pt x="252067" y="58514"/>
                    </a:cubicBezTo>
                    <a:lnTo>
                      <a:pt x="285838" y="0"/>
                    </a:lnTo>
                    <a:lnTo>
                      <a:pt x="306744" y="0"/>
                    </a:lnTo>
                    <a:cubicBezTo>
                      <a:pt x="444884" y="0"/>
                      <a:pt x="614903" y="0"/>
                      <a:pt x="824156" y="0"/>
                    </a:cubicBezTo>
                    <a:cubicBezTo>
                      <a:pt x="867186" y="0"/>
                      <a:pt x="919933" y="30517"/>
                      <a:pt x="942143" y="67970"/>
                    </a:cubicBezTo>
                    <a:lnTo>
                      <a:pt x="1206806" y="526542"/>
                    </a:lnTo>
                    <a:close/>
                  </a:path>
                </a:pathLst>
              </a:custGeom>
              <a:gradFill flip="none" rotWithShape="1">
                <a:gsLst>
                  <a:gs pos="0">
                    <a:srgbClr val="7DB956"/>
                  </a:gs>
                  <a:gs pos="100000">
                    <a:srgbClr val="00A7B5"/>
                  </a:gs>
                </a:gsLst>
                <a:lin ang="0" scaled="1"/>
                <a:tileRect/>
              </a:gra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86" name="Freeform: Shape 85">
                <a:extLst>
                  <a:ext uri="{FF2B5EF4-FFF2-40B4-BE49-F238E27FC236}">
                    <a16:creationId xmlns:a16="http://schemas.microsoft.com/office/drawing/2014/main" id="{C327CB03-F913-CB04-78A8-12C619413DE3}"/>
                  </a:ext>
                </a:extLst>
              </p:cNvPr>
              <p:cNvSpPr>
                <a:spLocks/>
              </p:cNvSpPr>
              <p:nvPr/>
            </p:nvSpPr>
            <p:spPr bwMode="auto">
              <a:xfrm rot="19800000" flipV="1">
                <a:off x="5155039" y="1456918"/>
                <a:ext cx="1715620" cy="1274591"/>
              </a:xfrm>
              <a:custGeom>
                <a:avLst/>
                <a:gdLst>
                  <a:gd name="connsiteX0" fmla="*/ 1565850 w 2191700"/>
                  <a:gd name="connsiteY0" fmla="*/ 1608345 h 1628285"/>
                  <a:gd name="connsiteX1" fmla="*/ 1499048 w 2191700"/>
                  <a:gd name="connsiteY1" fmla="*/ 1628285 h 1628285"/>
                  <a:gd name="connsiteX2" fmla="*/ 383031 w 2191700"/>
                  <a:gd name="connsiteY2" fmla="*/ 1628284 h 1628285"/>
                  <a:gd name="connsiteX3" fmla="*/ 265044 w 2191700"/>
                  <a:gd name="connsiteY3" fmla="*/ 1560315 h 1628285"/>
                  <a:gd name="connsiteX4" fmla="*/ 29634 w 2191700"/>
                  <a:gd name="connsiteY4" fmla="*/ 1153015 h 1628285"/>
                  <a:gd name="connsiteX5" fmla="*/ 0 w 2191700"/>
                  <a:gd name="connsiteY5" fmla="*/ 1101743 h 1628285"/>
                  <a:gd name="connsiteX6" fmla="*/ 67887 w 2191700"/>
                  <a:gd name="connsiteY6" fmla="*/ 1101743 h 1628285"/>
                  <a:gd name="connsiteX7" fmla="*/ 538707 w 2191700"/>
                  <a:gd name="connsiteY7" fmla="*/ 1101743 h 1628285"/>
                  <a:gd name="connsiteX8" fmla="*/ 656694 w 2191700"/>
                  <a:gd name="connsiteY8" fmla="*/ 1033773 h 1628285"/>
                  <a:gd name="connsiteX9" fmla="*/ 915400 w 2191700"/>
                  <a:gd name="connsiteY9" fmla="*/ 586167 h 1628285"/>
                  <a:gd name="connsiteX10" fmla="*/ 945936 w 2191700"/>
                  <a:gd name="connsiteY10" fmla="*/ 533334 h 1628285"/>
                  <a:gd name="connsiteX11" fmla="*/ 1052401 w 2191700"/>
                  <a:gd name="connsiteY11" fmla="*/ 533334 h 1628285"/>
                  <a:gd name="connsiteX12" fmla="*/ 1523221 w 2191700"/>
                  <a:gd name="connsiteY12" fmla="*/ 533334 h 1628285"/>
                  <a:gd name="connsiteX13" fmla="*/ 1641208 w 2191700"/>
                  <a:gd name="connsiteY13" fmla="*/ 465363 h 1628285"/>
                  <a:gd name="connsiteX14" fmla="*/ 1899914 w 2191700"/>
                  <a:gd name="connsiteY14" fmla="*/ 17757 h 1628285"/>
                  <a:gd name="connsiteX15" fmla="*/ 1910177 w 2191700"/>
                  <a:gd name="connsiteY15" fmla="*/ 0 h 1628285"/>
                  <a:gd name="connsiteX16" fmla="*/ 2175044 w 2191700"/>
                  <a:gd name="connsiteY16" fmla="*/ 458922 h 1628285"/>
                  <a:gd name="connsiteX17" fmla="*/ 2175044 w 2191700"/>
                  <a:gd name="connsiteY17" fmla="*/ 594863 h 1628285"/>
                  <a:gd name="connsiteX18" fmla="*/ 1617035 w 2191700"/>
                  <a:gd name="connsiteY18" fmla="*/ 1560314 h 1628285"/>
                  <a:gd name="connsiteX19" fmla="*/ 1565850 w 2191700"/>
                  <a:gd name="connsiteY19" fmla="*/ 1608345 h 162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91700" h="1628285">
                    <a:moveTo>
                      <a:pt x="1565850" y="1608345"/>
                    </a:moveTo>
                    <a:cubicBezTo>
                      <a:pt x="1544508" y="1620655"/>
                      <a:pt x="1520563" y="1628285"/>
                      <a:pt x="1499048" y="1628285"/>
                    </a:cubicBezTo>
                    <a:cubicBezTo>
                      <a:pt x="1499048" y="1628285"/>
                      <a:pt x="1499048" y="1628285"/>
                      <a:pt x="383031" y="1628284"/>
                    </a:cubicBezTo>
                    <a:cubicBezTo>
                      <a:pt x="340000" y="1628285"/>
                      <a:pt x="285866" y="1597768"/>
                      <a:pt x="265044" y="1560315"/>
                    </a:cubicBezTo>
                    <a:cubicBezTo>
                      <a:pt x="265044" y="1560315"/>
                      <a:pt x="265044" y="1560315"/>
                      <a:pt x="29634" y="1153015"/>
                    </a:cubicBezTo>
                    <a:lnTo>
                      <a:pt x="0" y="1101743"/>
                    </a:lnTo>
                    <a:lnTo>
                      <a:pt x="67887" y="1101743"/>
                    </a:lnTo>
                    <a:cubicBezTo>
                      <a:pt x="538707" y="1101743"/>
                      <a:pt x="538707" y="1101743"/>
                      <a:pt x="538707" y="1101743"/>
                    </a:cubicBezTo>
                    <a:cubicBezTo>
                      <a:pt x="581738" y="1101743"/>
                      <a:pt x="634485" y="1071226"/>
                      <a:pt x="656694" y="1033773"/>
                    </a:cubicBezTo>
                    <a:cubicBezTo>
                      <a:pt x="761320" y="852750"/>
                      <a:pt x="846330" y="705670"/>
                      <a:pt x="915400" y="586167"/>
                    </a:cubicBezTo>
                    <a:lnTo>
                      <a:pt x="945936" y="533334"/>
                    </a:lnTo>
                    <a:lnTo>
                      <a:pt x="1052401" y="533334"/>
                    </a:lnTo>
                    <a:cubicBezTo>
                      <a:pt x="1523221" y="533334"/>
                      <a:pt x="1523221" y="533334"/>
                      <a:pt x="1523221" y="533334"/>
                    </a:cubicBezTo>
                    <a:cubicBezTo>
                      <a:pt x="1566252" y="533333"/>
                      <a:pt x="1618999" y="502816"/>
                      <a:pt x="1641208" y="465363"/>
                    </a:cubicBezTo>
                    <a:cubicBezTo>
                      <a:pt x="1745835" y="284341"/>
                      <a:pt x="1830844" y="137260"/>
                      <a:pt x="1899914" y="17757"/>
                    </a:cubicBezTo>
                    <a:lnTo>
                      <a:pt x="1910177" y="0"/>
                    </a:lnTo>
                    <a:lnTo>
                      <a:pt x="2175044" y="458922"/>
                    </a:lnTo>
                    <a:cubicBezTo>
                      <a:pt x="2197253" y="496375"/>
                      <a:pt x="2197253" y="557409"/>
                      <a:pt x="2175044" y="594863"/>
                    </a:cubicBezTo>
                    <a:cubicBezTo>
                      <a:pt x="2175044" y="594863"/>
                      <a:pt x="2175044" y="594863"/>
                      <a:pt x="1617035" y="1560314"/>
                    </a:cubicBezTo>
                    <a:cubicBezTo>
                      <a:pt x="1605930" y="1579041"/>
                      <a:pt x="1587191" y="1596033"/>
                      <a:pt x="1565850" y="1608345"/>
                    </a:cubicBezTo>
                    <a:close/>
                  </a:path>
                </a:pathLst>
              </a:custGeom>
              <a:solidFill>
                <a:srgbClr val="5C2684"/>
              </a:soli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87" name="Freeform: Shape 86">
                <a:extLst>
                  <a:ext uri="{FF2B5EF4-FFF2-40B4-BE49-F238E27FC236}">
                    <a16:creationId xmlns:a16="http://schemas.microsoft.com/office/drawing/2014/main" id="{0FCD4427-B0C5-35D4-D999-618BC28C7DC5}"/>
                  </a:ext>
                </a:extLst>
              </p:cNvPr>
              <p:cNvSpPr>
                <a:spLocks/>
              </p:cNvSpPr>
              <p:nvPr/>
            </p:nvSpPr>
            <p:spPr bwMode="auto">
              <a:xfrm rot="19800000" flipV="1">
                <a:off x="5799677" y="2553707"/>
                <a:ext cx="1734238" cy="1307900"/>
              </a:xfrm>
              <a:custGeom>
                <a:avLst/>
                <a:gdLst>
                  <a:gd name="connsiteX0" fmla="*/ 1909788 w 2215484"/>
                  <a:gd name="connsiteY0" fmla="*/ 1670837 h 1670837"/>
                  <a:gd name="connsiteX1" fmla="*/ 1616646 w 2215484"/>
                  <a:gd name="connsiteY1" fmla="*/ 1162921 h 1670837"/>
                  <a:gd name="connsiteX2" fmla="*/ 1498659 w 2215484"/>
                  <a:gd name="connsiteY2" fmla="*/ 1094951 h 1670837"/>
                  <a:gd name="connsiteX3" fmla="*/ 981247 w 2215484"/>
                  <a:gd name="connsiteY3" fmla="*/ 1094951 h 1670837"/>
                  <a:gd name="connsiteX4" fmla="*/ 920968 w 2215484"/>
                  <a:gd name="connsiteY4" fmla="*/ 1094951 h 1670837"/>
                  <a:gd name="connsiteX5" fmla="*/ 656305 w 2215484"/>
                  <a:gd name="connsiteY5" fmla="*/ 636379 h 1670837"/>
                  <a:gd name="connsiteX6" fmla="*/ 538318 w 2215484"/>
                  <a:gd name="connsiteY6" fmla="*/ 568409 h 1670837"/>
                  <a:gd name="connsiteX7" fmla="*/ 20906 w 2215484"/>
                  <a:gd name="connsiteY7" fmla="*/ 568409 h 1670837"/>
                  <a:gd name="connsiteX8" fmla="*/ 0 w 2215484"/>
                  <a:gd name="connsiteY8" fmla="*/ 568409 h 1670837"/>
                  <a:gd name="connsiteX9" fmla="*/ 30122 w 2215484"/>
                  <a:gd name="connsiteY9" fmla="*/ 516218 h 1670837"/>
                  <a:gd name="connsiteX10" fmla="*/ 288828 w 2215484"/>
                  <a:gd name="connsiteY10" fmla="*/ 67969 h 1670837"/>
                  <a:gd name="connsiteX11" fmla="*/ 406814 w 2215484"/>
                  <a:gd name="connsiteY11" fmla="*/ 0 h 1670837"/>
                  <a:gd name="connsiteX12" fmla="*/ 1522832 w 2215484"/>
                  <a:gd name="connsiteY12" fmla="*/ 0 h 1670837"/>
                  <a:gd name="connsiteX13" fmla="*/ 1640819 w 2215484"/>
                  <a:gd name="connsiteY13" fmla="*/ 67970 h 1670837"/>
                  <a:gd name="connsiteX14" fmla="*/ 2198828 w 2215484"/>
                  <a:gd name="connsiteY14" fmla="*/ 1034808 h 1670837"/>
                  <a:gd name="connsiteX15" fmla="*/ 2198828 w 2215484"/>
                  <a:gd name="connsiteY15" fmla="*/ 1170748 h 1670837"/>
                  <a:gd name="connsiteX16" fmla="*/ 1963418 w 2215484"/>
                  <a:gd name="connsiteY16" fmla="*/ 1578048 h 1670837"/>
                  <a:gd name="connsiteX17" fmla="*/ 1909788 w 2215484"/>
                  <a:gd name="connsiteY17" fmla="*/ 1670837 h 167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15484" h="1670837">
                    <a:moveTo>
                      <a:pt x="1909788" y="1670837"/>
                    </a:moveTo>
                    <a:lnTo>
                      <a:pt x="1616646" y="1162921"/>
                    </a:lnTo>
                    <a:cubicBezTo>
                      <a:pt x="1594437" y="1125468"/>
                      <a:pt x="1541689" y="1094951"/>
                      <a:pt x="1498659" y="1094951"/>
                    </a:cubicBezTo>
                    <a:cubicBezTo>
                      <a:pt x="1289406" y="1094951"/>
                      <a:pt x="1119388" y="1094951"/>
                      <a:pt x="981247" y="1094951"/>
                    </a:cubicBezTo>
                    <a:lnTo>
                      <a:pt x="920968" y="1094951"/>
                    </a:lnTo>
                    <a:lnTo>
                      <a:pt x="656305" y="636379"/>
                    </a:lnTo>
                    <a:cubicBezTo>
                      <a:pt x="634095" y="598926"/>
                      <a:pt x="581348" y="568409"/>
                      <a:pt x="538318" y="568409"/>
                    </a:cubicBezTo>
                    <a:cubicBezTo>
                      <a:pt x="329065" y="568409"/>
                      <a:pt x="159046" y="568409"/>
                      <a:pt x="20906" y="568409"/>
                    </a:cubicBezTo>
                    <a:lnTo>
                      <a:pt x="0" y="568409"/>
                    </a:lnTo>
                    <a:lnTo>
                      <a:pt x="30122" y="516218"/>
                    </a:lnTo>
                    <a:cubicBezTo>
                      <a:pt x="99192" y="396544"/>
                      <a:pt x="184201" y="249252"/>
                      <a:pt x="288828" y="67969"/>
                    </a:cubicBezTo>
                    <a:cubicBezTo>
                      <a:pt x="309649" y="30517"/>
                      <a:pt x="363784" y="0"/>
                      <a:pt x="406814" y="0"/>
                    </a:cubicBezTo>
                    <a:cubicBezTo>
                      <a:pt x="406814" y="0"/>
                      <a:pt x="406814" y="0"/>
                      <a:pt x="1522832" y="0"/>
                    </a:cubicBezTo>
                    <a:cubicBezTo>
                      <a:pt x="1565862" y="0"/>
                      <a:pt x="1618610" y="30517"/>
                      <a:pt x="1640819" y="67970"/>
                    </a:cubicBezTo>
                    <a:lnTo>
                      <a:pt x="2198828" y="1034808"/>
                    </a:lnTo>
                    <a:cubicBezTo>
                      <a:pt x="2221037" y="1072261"/>
                      <a:pt x="2221037" y="1133295"/>
                      <a:pt x="2198828" y="1170748"/>
                    </a:cubicBezTo>
                    <a:cubicBezTo>
                      <a:pt x="2198828" y="1170748"/>
                      <a:pt x="2198828" y="1170748"/>
                      <a:pt x="1963418" y="1578048"/>
                    </a:cubicBezTo>
                    <a:lnTo>
                      <a:pt x="1909788" y="1670837"/>
                    </a:lnTo>
                    <a:close/>
                  </a:path>
                </a:pathLst>
              </a:custGeom>
              <a:solidFill>
                <a:srgbClr val="7DB956"/>
              </a:soli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88" name="Freeform: Shape 87">
                <a:extLst>
                  <a:ext uri="{FF2B5EF4-FFF2-40B4-BE49-F238E27FC236}">
                    <a16:creationId xmlns:a16="http://schemas.microsoft.com/office/drawing/2014/main" id="{6E499DD8-EB49-E4E7-2AA5-473F8DE98948}"/>
                  </a:ext>
                </a:extLst>
              </p:cNvPr>
              <p:cNvSpPr>
                <a:spLocks/>
              </p:cNvSpPr>
              <p:nvPr/>
            </p:nvSpPr>
            <p:spPr bwMode="auto">
              <a:xfrm rot="19800000" flipV="1">
                <a:off x="4661213" y="2461023"/>
                <a:ext cx="994407" cy="1725383"/>
              </a:xfrm>
              <a:custGeom>
                <a:avLst/>
                <a:gdLst>
                  <a:gd name="connsiteX0" fmla="*/ 1269964 w 1270353"/>
                  <a:gd name="connsiteY0" fmla="*/ 2204171 h 2204171"/>
                  <a:gd name="connsiteX1" fmla="*/ 1210065 w 1270353"/>
                  <a:gd name="connsiteY1" fmla="*/ 2204171 h 2204171"/>
                  <a:gd name="connsiteX2" fmla="*/ 692654 w 1270353"/>
                  <a:gd name="connsiteY2" fmla="*/ 2204171 h 2204171"/>
                  <a:gd name="connsiteX3" fmla="*/ 574667 w 1270353"/>
                  <a:gd name="connsiteY3" fmla="*/ 2136201 h 2204171"/>
                  <a:gd name="connsiteX4" fmla="*/ 16658 w 1270353"/>
                  <a:gd name="connsiteY4" fmla="*/ 1170750 h 2204171"/>
                  <a:gd name="connsiteX5" fmla="*/ 16658 w 1270353"/>
                  <a:gd name="connsiteY5" fmla="*/ 1034809 h 2204171"/>
                  <a:gd name="connsiteX6" fmla="*/ 574667 w 1270353"/>
                  <a:gd name="connsiteY6" fmla="*/ 67970 h 2204171"/>
                  <a:gd name="connsiteX7" fmla="*/ 692653 w 1270353"/>
                  <a:gd name="connsiteY7" fmla="*/ 0 h 2204171"/>
                  <a:gd name="connsiteX8" fmla="*/ 1163473 w 1270353"/>
                  <a:gd name="connsiteY8" fmla="*/ 0 h 2204171"/>
                  <a:gd name="connsiteX9" fmla="*/ 1270353 w 1270353"/>
                  <a:gd name="connsiteY9" fmla="*/ 0 h 2204171"/>
                  <a:gd name="connsiteX10" fmla="*/ 1236582 w 1270353"/>
                  <a:gd name="connsiteY10" fmla="*/ 58514 h 2204171"/>
                  <a:gd name="connsiteX11" fmla="*/ 1001173 w 1270353"/>
                  <a:gd name="connsiteY11" fmla="*/ 466399 h 2204171"/>
                  <a:gd name="connsiteX12" fmla="*/ 1001173 w 1270353"/>
                  <a:gd name="connsiteY12" fmla="*/ 602340 h 2204171"/>
                  <a:gd name="connsiteX13" fmla="*/ 1259878 w 1270353"/>
                  <a:gd name="connsiteY13" fmla="*/ 1049946 h 2204171"/>
                  <a:gd name="connsiteX14" fmla="*/ 1266021 w 1270353"/>
                  <a:gd name="connsiteY14" fmla="*/ 1060574 h 2204171"/>
                  <a:gd name="connsiteX15" fmla="*/ 1212409 w 1270353"/>
                  <a:gd name="connsiteY15" fmla="*/ 1153465 h 2204171"/>
                  <a:gd name="connsiteX16" fmla="*/ 977000 w 1270353"/>
                  <a:gd name="connsiteY16" fmla="*/ 1561350 h 2204171"/>
                  <a:gd name="connsiteX17" fmla="*/ 977000 w 1270353"/>
                  <a:gd name="connsiteY17" fmla="*/ 1697291 h 2204171"/>
                  <a:gd name="connsiteX18" fmla="*/ 1235705 w 1270353"/>
                  <a:gd name="connsiteY18" fmla="*/ 2144897 h 2204171"/>
                  <a:gd name="connsiteX19" fmla="*/ 1269964 w 1270353"/>
                  <a:gd name="connsiteY19" fmla="*/ 2204171 h 22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0353" h="2204171">
                    <a:moveTo>
                      <a:pt x="1269964" y="2204171"/>
                    </a:moveTo>
                    <a:lnTo>
                      <a:pt x="1210065" y="2204171"/>
                    </a:lnTo>
                    <a:cubicBezTo>
                      <a:pt x="1071925" y="2204171"/>
                      <a:pt x="901907" y="2204171"/>
                      <a:pt x="692654" y="2204171"/>
                    </a:cubicBezTo>
                    <a:cubicBezTo>
                      <a:pt x="649623" y="2204171"/>
                      <a:pt x="595488" y="2173653"/>
                      <a:pt x="574667" y="2136201"/>
                    </a:cubicBezTo>
                    <a:cubicBezTo>
                      <a:pt x="574667" y="2136201"/>
                      <a:pt x="574667" y="2136201"/>
                      <a:pt x="16658" y="1170750"/>
                    </a:cubicBezTo>
                    <a:cubicBezTo>
                      <a:pt x="-5551" y="1133296"/>
                      <a:pt x="-5552" y="1072261"/>
                      <a:pt x="16658" y="1034809"/>
                    </a:cubicBezTo>
                    <a:cubicBezTo>
                      <a:pt x="16658" y="1034809"/>
                      <a:pt x="16658" y="1034809"/>
                      <a:pt x="574667" y="67970"/>
                    </a:cubicBezTo>
                    <a:cubicBezTo>
                      <a:pt x="595488" y="30517"/>
                      <a:pt x="649623" y="0"/>
                      <a:pt x="692653" y="0"/>
                    </a:cubicBezTo>
                    <a:cubicBezTo>
                      <a:pt x="692653" y="0"/>
                      <a:pt x="692653" y="0"/>
                      <a:pt x="1163473" y="0"/>
                    </a:cubicBezTo>
                    <a:lnTo>
                      <a:pt x="1270353" y="0"/>
                    </a:lnTo>
                    <a:lnTo>
                      <a:pt x="1236582" y="58514"/>
                    </a:lnTo>
                    <a:cubicBezTo>
                      <a:pt x="1001173" y="466399"/>
                      <a:pt x="1001173" y="466399"/>
                      <a:pt x="1001173" y="466399"/>
                    </a:cubicBezTo>
                    <a:cubicBezTo>
                      <a:pt x="978962" y="503852"/>
                      <a:pt x="978963" y="564887"/>
                      <a:pt x="1001173" y="602340"/>
                    </a:cubicBezTo>
                    <a:cubicBezTo>
                      <a:pt x="1105799" y="783362"/>
                      <a:pt x="1190808" y="930442"/>
                      <a:pt x="1259878" y="1049946"/>
                    </a:cubicBezTo>
                    <a:lnTo>
                      <a:pt x="1266021" y="1060574"/>
                    </a:lnTo>
                    <a:lnTo>
                      <a:pt x="1212409" y="1153465"/>
                    </a:lnTo>
                    <a:cubicBezTo>
                      <a:pt x="977000" y="1561350"/>
                      <a:pt x="977000" y="1561350"/>
                      <a:pt x="977000" y="1561350"/>
                    </a:cubicBezTo>
                    <a:cubicBezTo>
                      <a:pt x="954789" y="1598803"/>
                      <a:pt x="954790" y="1659838"/>
                      <a:pt x="977000" y="1697291"/>
                    </a:cubicBezTo>
                    <a:cubicBezTo>
                      <a:pt x="1081626" y="1878313"/>
                      <a:pt x="1166635" y="2025393"/>
                      <a:pt x="1235705" y="2144897"/>
                    </a:cubicBezTo>
                    <a:lnTo>
                      <a:pt x="1269964" y="2204171"/>
                    </a:lnTo>
                    <a:close/>
                  </a:path>
                </a:pathLst>
              </a:custGeom>
              <a:solidFill>
                <a:srgbClr val="757574"/>
              </a:soli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89" name="Freeform: Shape 88">
                <a:extLst>
                  <a:ext uri="{FF2B5EF4-FFF2-40B4-BE49-F238E27FC236}">
                    <a16:creationId xmlns:a16="http://schemas.microsoft.com/office/drawing/2014/main" id="{A2A01CE4-3AA2-4FC2-71EA-3346A2742DE3}"/>
                  </a:ext>
                </a:extLst>
              </p:cNvPr>
              <p:cNvSpPr>
                <a:spLocks/>
              </p:cNvSpPr>
              <p:nvPr/>
            </p:nvSpPr>
            <p:spPr bwMode="auto">
              <a:xfrm rot="19800000" flipV="1">
                <a:off x="5529489" y="2415117"/>
                <a:ext cx="966971" cy="868276"/>
              </a:xfrm>
              <a:custGeom>
                <a:avLst/>
                <a:gdLst>
                  <a:gd name="connsiteX0" fmla="*/ 949879 w 1235302"/>
                  <a:gd name="connsiteY0" fmla="*/ 1109220 h 1109220"/>
                  <a:gd name="connsiteX1" fmla="*/ 928558 w 1235302"/>
                  <a:gd name="connsiteY1" fmla="*/ 1109220 h 1109220"/>
                  <a:gd name="connsiteX2" fmla="*/ 411147 w 1235302"/>
                  <a:gd name="connsiteY2" fmla="*/ 1109219 h 1109220"/>
                  <a:gd name="connsiteX3" fmla="*/ 293160 w 1235302"/>
                  <a:gd name="connsiteY3" fmla="*/ 1041250 h 1109220"/>
                  <a:gd name="connsiteX4" fmla="*/ 57750 w 1235302"/>
                  <a:gd name="connsiteY4" fmla="*/ 633950 h 1109220"/>
                  <a:gd name="connsiteX5" fmla="*/ 0 w 1235302"/>
                  <a:gd name="connsiteY5" fmla="*/ 534032 h 1109220"/>
                  <a:gd name="connsiteX6" fmla="*/ 10281 w 1235302"/>
                  <a:gd name="connsiteY6" fmla="*/ 516218 h 1109220"/>
                  <a:gd name="connsiteX7" fmla="*/ 268987 w 1235302"/>
                  <a:gd name="connsiteY7" fmla="*/ 67969 h 1109220"/>
                  <a:gd name="connsiteX8" fmla="*/ 386973 w 1235302"/>
                  <a:gd name="connsiteY8" fmla="*/ 0 h 1109220"/>
                  <a:gd name="connsiteX9" fmla="*/ 857793 w 1235302"/>
                  <a:gd name="connsiteY9" fmla="*/ 0 h 1109220"/>
                  <a:gd name="connsiteX10" fmla="*/ 925300 w 1235302"/>
                  <a:gd name="connsiteY10" fmla="*/ 0 h 1109220"/>
                  <a:gd name="connsiteX11" fmla="*/ 1218646 w 1235302"/>
                  <a:gd name="connsiteY11" fmla="*/ 508266 h 1109220"/>
                  <a:gd name="connsiteX12" fmla="*/ 1218646 w 1235302"/>
                  <a:gd name="connsiteY12" fmla="*/ 644207 h 1109220"/>
                  <a:gd name="connsiteX13" fmla="*/ 983236 w 1235302"/>
                  <a:gd name="connsiteY13" fmla="*/ 1051507 h 1109220"/>
                  <a:gd name="connsiteX14" fmla="*/ 949879 w 1235302"/>
                  <a:gd name="connsiteY14" fmla="*/ 1109220 h 1109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5302" h="1109220">
                    <a:moveTo>
                      <a:pt x="949879" y="1109220"/>
                    </a:moveTo>
                    <a:lnTo>
                      <a:pt x="928558" y="1109220"/>
                    </a:lnTo>
                    <a:cubicBezTo>
                      <a:pt x="790418" y="1109219"/>
                      <a:pt x="620400" y="1109219"/>
                      <a:pt x="411147" y="1109219"/>
                    </a:cubicBezTo>
                    <a:cubicBezTo>
                      <a:pt x="368116" y="1109220"/>
                      <a:pt x="313981" y="1078702"/>
                      <a:pt x="293160" y="1041250"/>
                    </a:cubicBezTo>
                    <a:cubicBezTo>
                      <a:pt x="293160" y="1041250"/>
                      <a:pt x="293160" y="1041250"/>
                      <a:pt x="57750" y="633950"/>
                    </a:cubicBezTo>
                    <a:lnTo>
                      <a:pt x="0" y="534032"/>
                    </a:lnTo>
                    <a:lnTo>
                      <a:pt x="10281" y="516218"/>
                    </a:lnTo>
                    <a:cubicBezTo>
                      <a:pt x="79351" y="396544"/>
                      <a:pt x="164360" y="249252"/>
                      <a:pt x="268987" y="67969"/>
                    </a:cubicBezTo>
                    <a:cubicBezTo>
                      <a:pt x="289808" y="30517"/>
                      <a:pt x="343943" y="0"/>
                      <a:pt x="386973" y="0"/>
                    </a:cubicBezTo>
                    <a:cubicBezTo>
                      <a:pt x="386973" y="0"/>
                      <a:pt x="386973" y="0"/>
                      <a:pt x="857793" y="0"/>
                    </a:cubicBezTo>
                    <a:lnTo>
                      <a:pt x="925300" y="0"/>
                    </a:lnTo>
                    <a:lnTo>
                      <a:pt x="1218646" y="508266"/>
                    </a:lnTo>
                    <a:cubicBezTo>
                      <a:pt x="1240855" y="545720"/>
                      <a:pt x="1240855" y="606754"/>
                      <a:pt x="1218646" y="644207"/>
                    </a:cubicBezTo>
                    <a:cubicBezTo>
                      <a:pt x="1218646" y="644207"/>
                      <a:pt x="1218646" y="644207"/>
                      <a:pt x="983236" y="1051507"/>
                    </a:cubicBezTo>
                    <a:lnTo>
                      <a:pt x="949879" y="1109220"/>
                    </a:lnTo>
                    <a:close/>
                  </a:path>
                </a:pathLst>
              </a:custGeom>
              <a:solidFill>
                <a:srgbClr val="FFFFFF"/>
              </a:soli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90" name="Freeform: Shape 89">
                <a:extLst>
                  <a:ext uri="{FF2B5EF4-FFF2-40B4-BE49-F238E27FC236}">
                    <a16:creationId xmlns:a16="http://schemas.microsoft.com/office/drawing/2014/main" id="{3AB29045-C82C-87AD-D570-950F7A2E01B1}"/>
                  </a:ext>
                </a:extLst>
              </p:cNvPr>
              <p:cNvSpPr>
                <a:spLocks/>
              </p:cNvSpPr>
              <p:nvPr/>
            </p:nvSpPr>
            <p:spPr bwMode="auto">
              <a:xfrm rot="19800000" flipV="1">
                <a:off x="5168587" y="1463712"/>
                <a:ext cx="1715620" cy="1274591"/>
              </a:xfrm>
              <a:custGeom>
                <a:avLst/>
                <a:gdLst>
                  <a:gd name="connsiteX0" fmla="*/ 1565850 w 2191700"/>
                  <a:gd name="connsiteY0" fmla="*/ 1608345 h 1628285"/>
                  <a:gd name="connsiteX1" fmla="*/ 1499048 w 2191700"/>
                  <a:gd name="connsiteY1" fmla="*/ 1628285 h 1628285"/>
                  <a:gd name="connsiteX2" fmla="*/ 383031 w 2191700"/>
                  <a:gd name="connsiteY2" fmla="*/ 1628284 h 1628285"/>
                  <a:gd name="connsiteX3" fmla="*/ 265044 w 2191700"/>
                  <a:gd name="connsiteY3" fmla="*/ 1560315 h 1628285"/>
                  <a:gd name="connsiteX4" fmla="*/ 29634 w 2191700"/>
                  <a:gd name="connsiteY4" fmla="*/ 1153015 h 1628285"/>
                  <a:gd name="connsiteX5" fmla="*/ 0 w 2191700"/>
                  <a:gd name="connsiteY5" fmla="*/ 1101743 h 1628285"/>
                  <a:gd name="connsiteX6" fmla="*/ 67887 w 2191700"/>
                  <a:gd name="connsiteY6" fmla="*/ 1101743 h 1628285"/>
                  <a:gd name="connsiteX7" fmla="*/ 538707 w 2191700"/>
                  <a:gd name="connsiteY7" fmla="*/ 1101743 h 1628285"/>
                  <a:gd name="connsiteX8" fmla="*/ 656694 w 2191700"/>
                  <a:gd name="connsiteY8" fmla="*/ 1033773 h 1628285"/>
                  <a:gd name="connsiteX9" fmla="*/ 915400 w 2191700"/>
                  <a:gd name="connsiteY9" fmla="*/ 586167 h 1628285"/>
                  <a:gd name="connsiteX10" fmla="*/ 945936 w 2191700"/>
                  <a:gd name="connsiteY10" fmla="*/ 533334 h 1628285"/>
                  <a:gd name="connsiteX11" fmla="*/ 1052401 w 2191700"/>
                  <a:gd name="connsiteY11" fmla="*/ 533334 h 1628285"/>
                  <a:gd name="connsiteX12" fmla="*/ 1523221 w 2191700"/>
                  <a:gd name="connsiteY12" fmla="*/ 533334 h 1628285"/>
                  <a:gd name="connsiteX13" fmla="*/ 1641208 w 2191700"/>
                  <a:gd name="connsiteY13" fmla="*/ 465363 h 1628285"/>
                  <a:gd name="connsiteX14" fmla="*/ 1899914 w 2191700"/>
                  <a:gd name="connsiteY14" fmla="*/ 17757 h 1628285"/>
                  <a:gd name="connsiteX15" fmla="*/ 1910177 w 2191700"/>
                  <a:gd name="connsiteY15" fmla="*/ 0 h 1628285"/>
                  <a:gd name="connsiteX16" fmla="*/ 2175044 w 2191700"/>
                  <a:gd name="connsiteY16" fmla="*/ 458922 h 1628285"/>
                  <a:gd name="connsiteX17" fmla="*/ 2175044 w 2191700"/>
                  <a:gd name="connsiteY17" fmla="*/ 594863 h 1628285"/>
                  <a:gd name="connsiteX18" fmla="*/ 1617035 w 2191700"/>
                  <a:gd name="connsiteY18" fmla="*/ 1560314 h 1628285"/>
                  <a:gd name="connsiteX19" fmla="*/ 1565850 w 2191700"/>
                  <a:gd name="connsiteY19" fmla="*/ 1608345 h 162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91700" h="1628285">
                    <a:moveTo>
                      <a:pt x="1565850" y="1608345"/>
                    </a:moveTo>
                    <a:cubicBezTo>
                      <a:pt x="1544508" y="1620655"/>
                      <a:pt x="1520563" y="1628285"/>
                      <a:pt x="1499048" y="1628285"/>
                    </a:cubicBezTo>
                    <a:cubicBezTo>
                      <a:pt x="1499048" y="1628285"/>
                      <a:pt x="1499048" y="1628285"/>
                      <a:pt x="383031" y="1628284"/>
                    </a:cubicBezTo>
                    <a:cubicBezTo>
                      <a:pt x="340000" y="1628285"/>
                      <a:pt x="285866" y="1597768"/>
                      <a:pt x="265044" y="1560315"/>
                    </a:cubicBezTo>
                    <a:cubicBezTo>
                      <a:pt x="265044" y="1560315"/>
                      <a:pt x="265044" y="1560315"/>
                      <a:pt x="29634" y="1153015"/>
                    </a:cubicBezTo>
                    <a:lnTo>
                      <a:pt x="0" y="1101743"/>
                    </a:lnTo>
                    <a:lnTo>
                      <a:pt x="67887" y="1101743"/>
                    </a:lnTo>
                    <a:cubicBezTo>
                      <a:pt x="538707" y="1101743"/>
                      <a:pt x="538707" y="1101743"/>
                      <a:pt x="538707" y="1101743"/>
                    </a:cubicBezTo>
                    <a:cubicBezTo>
                      <a:pt x="581738" y="1101743"/>
                      <a:pt x="634485" y="1071226"/>
                      <a:pt x="656694" y="1033773"/>
                    </a:cubicBezTo>
                    <a:cubicBezTo>
                      <a:pt x="761320" y="852750"/>
                      <a:pt x="846330" y="705670"/>
                      <a:pt x="915400" y="586167"/>
                    </a:cubicBezTo>
                    <a:lnTo>
                      <a:pt x="945936" y="533334"/>
                    </a:lnTo>
                    <a:lnTo>
                      <a:pt x="1052401" y="533334"/>
                    </a:lnTo>
                    <a:cubicBezTo>
                      <a:pt x="1523221" y="533334"/>
                      <a:pt x="1523221" y="533334"/>
                      <a:pt x="1523221" y="533334"/>
                    </a:cubicBezTo>
                    <a:cubicBezTo>
                      <a:pt x="1566252" y="533333"/>
                      <a:pt x="1618999" y="502816"/>
                      <a:pt x="1641208" y="465363"/>
                    </a:cubicBezTo>
                    <a:cubicBezTo>
                      <a:pt x="1745835" y="284341"/>
                      <a:pt x="1830844" y="137260"/>
                      <a:pt x="1899914" y="17757"/>
                    </a:cubicBezTo>
                    <a:lnTo>
                      <a:pt x="1910177" y="0"/>
                    </a:lnTo>
                    <a:lnTo>
                      <a:pt x="2175044" y="458922"/>
                    </a:lnTo>
                    <a:cubicBezTo>
                      <a:pt x="2197253" y="496375"/>
                      <a:pt x="2197253" y="557409"/>
                      <a:pt x="2175044" y="594863"/>
                    </a:cubicBezTo>
                    <a:cubicBezTo>
                      <a:pt x="2175044" y="594863"/>
                      <a:pt x="2175044" y="594863"/>
                      <a:pt x="1617035" y="1560314"/>
                    </a:cubicBezTo>
                    <a:cubicBezTo>
                      <a:pt x="1605930" y="1579041"/>
                      <a:pt x="1587191" y="1596033"/>
                      <a:pt x="1565850" y="1608345"/>
                    </a:cubicBezTo>
                    <a:close/>
                  </a:path>
                </a:pathLst>
              </a:custGeom>
              <a:solidFill>
                <a:srgbClr val="5B73D5">
                  <a:alpha val="49804"/>
                </a:srgbClr>
              </a:soli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91" name="Freeform: Shape 90">
                <a:extLst>
                  <a:ext uri="{FF2B5EF4-FFF2-40B4-BE49-F238E27FC236}">
                    <a16:creationId xmlns:a16="http://schemas.microsoft.com/office/drawing/2014/main" id="{482FADBF-E4C6-5362-7D0A-7D4D16E8DE20}"/>
                  </a:ext>
                </a:extLst>
              </p:cNvPr>
              <p:cNvSpPr>
                <a:spLocks/>
              </p:cNvSpPr>
              <p:nvPr/>
            </p:nvSpPr>
            <p:spPr bwMode="auto">
              <a:xfrm rot="19800000" flipV="1">
                <a:off x="5796550" y="2554418"/>
                <a:ext cx="1734238" cy="1307900"/>
              </a:xfrm>
              <a:custGeom>
                <a:avLst/>
                <a:gdLst>
                  <a:gd name="connsiteX0" fmla="*/ 1909788 w 2215484"/>
                  <a:gd name="connsiteY0" fmla="*/ 1670837 h 1670837"/>
                  <a:gd name="connsiteX1" fmla="*/ 1616646 w 2215484"/>
                  <a:gd name="connsiteY1" fmla="*/ 1162921 h 1670837"/>
                  <a:gd name="connsiteX2" fmla="*/ 1498659 w 2215484"/>
                  <a:gd name="connsiteY2" fmla="*/ 1094951 h 1670837"/>
                  <a:gd name="connsiteX3" fmla="*/ 981247 w 2215484"/>
                  <a:gd name="connsiteY3" fmla="*/ 1094951 h 1670837"/>
                  <a:gd name="connsiteX4" fmla="*/ 920968 w 2215484"/>
                  <a:gd name="connsiteY4" fmla="*/ 1094951 h 1670837"/>
                  <a:gd name="connsiteX5" fmla="*/ 656305 w 2215484"/>
                  <a:gd name="connsiteY5" fmla="*/ 636379 h 1670837"/>
                  <a:gd name="connsiteX6" fmla="*/ 538318 w 2215484"/>
                  <a:gd name="connsiteY6" fmla="*/ 568409 h 1670837"/>
                  <a:gd name="connsiteX7" fmla="*/ 20906 w 2215484"/>
                  <a:gd name="connsiteY7" fmla="*/ 568409 h 1670837"/>
                  <a:gd name="connsiteX8" fmla="*/ 0 w 2215484"/>
                  <a:gd name="connsiteY8" fmla="*/ 568409 h 1670837"/>
                  <a:gd name="connsiteX9" fmla="*/ 30122 w 2215484"/>
                  <a:gd name="connsiteY9" fmla="*/ 516218 h 1670837"/>
                  <a:gd name="connsiteX10" fmla="*/ 288828 w 2215484"/>
                  <a:gd name="connsiteY10" fmla="*/ 67969 h 1670837"/>
                  <a:gd name="connsiteX11" fmla="*/ 406814 w 2215484"/>
                  <a:gd name="connsiteY11" fmla="*/ 0 h 1670837"/>
                  <a:gd name="connsiteX12" fmla="*/ 1522832 w 2215484"/>
                  <a:gd name="connsiteY12" fmla="*/ 0 h 1670837"/>
                  <a:gd name="connsiteX13" fmla="*/ 1640819 w 2215484"/>
                  <a:gd name="connsiteY13" fmla="*/ 67970 h 1670837"/>
                  <a:gd name="connsiteX14" fmla="*/ 2198828 w 2215484"/>
                  <a:gd name="connsiteY14" fmla="*/ 1034808 h 1670837"/>
                  <a:gd name="connsiteX15" fmla="*/ 2198828 w 2215484"/>
                  <a:gd name="connsiteY15" fmla="*/ 1170748 h 1670837"/>
                  <a:gd name="connsiteX16" fmla="*/ 1963418 w 2215484"/>
                  <a:gd name="connsiteY16" fmla="*/ 1578048 h 1670837"/>
                  <a:gd name="connsiteX17" fmla="*/ 1909788 w 2215484"/>
                  <a:gd name="connsiteY17" fmla="*/ 1670837 h 167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15484" h="1670837">
                    <a:moveTo>
                      <a:pt x="1909788" y="1670837"/>
                    </a:moveTo>
                    <a:lnTo>
                      <a:pt x="1616646" y="1162921"/>
                    </a:lnTo>
                    <a:cubicBezTo>
                      <a:pt x="1594437" y="1125468"/>
                      <a:pt x="1541689" y="1094951"/>
                      <a:pt x="1498659" y="1094951"/>
                    </a:cubicBezTo>
                    <a:cubicBezTo>
                      <a:pt x="1289406" y="1094951"/>
                      <a:pt x="1119388" y="1094951"/>
                      <a:pt x="981247" y="1094951"/>
                    </a:cubicBezTo>
                    <a:lnTo>
                      <a:pt x="920968" y="1094951"/>
                    </a:lnTo>
                    <a:lnTo>
                      <a:pt x="656305" y="636379"/>
                    </a:lnTo>
                    <a:cubicBezTo>
                      <a:pt x="634095" y="598926"/>
                      <a:pt x="581348" y="568409"/>
                      <a:pt x="538318" y="568409"/>
                    </a:cubicBezTo>
                    <a:cubicBezTo>
                      <a:pt x="329065" y="568409"/>
                      <a:pt x="159046" y="568409"/>
                      <a:pt x="20906" y="568409"/>
                    </a:cubicBezTo>
                    <a:lnTo>
                      <a:pt x="0" y="568409"/>
                    </a:lnTo>
                    <a:lnTo>
                      <a:pt x="30122" y="516218"/>
                    </a:lnTo>
                    <a:cubicBezTo>
                      <a:pt x="99192" y="396544"/>
                      <a:pt x="184201" y="249252"/>
                      <a:pt x="288828" y="67969"/>
                    </a:cubicBezTo>
                    <a:cubicBezTo>
                      <a:pt x="309649" y="30517"/>
                      <a:pt x="363784" y="0"/>
                      <a:pt x="406814" y="0"/>
                    </a:cubicBezTo>
                    <a:cubicBezTo>
                      <a:pt x="406814" y="0"/>
                      <a:pt x="406814" y="0"/>
                      <a:pt x="1522832" y="0"/>
                    </a:cubicBezTo>
                    <a:cubicBezTo>
                      <a:pt x="1565862" y="0"/>
                      <a:pt x="1618610" y="30517"/>
                      <a:pt x="1640819" y="67970"/>
                    </a:cubicBezTo>
                    <a:lnTo>
                      <a:pt x="2198828" y="1034808"/>
                    </a:lnTo>
                    <a:cubicBezTo>
                      <a:pt x="2221037" y="1072261"/>
                      <a:pt x="2221037" y="1133295"/>
                      <a:pt x="2198828" y="1170748"/>
                    </a:cubicBezTo>
                    <a:cubicBezTo>
                      <a:pt x="2198828" y="1170748"/>
                      <a:pt x="2198828" y="1170748"/>
                      <a:pt x="1963418" y="1578048"/>
                    </a:cubicBezTo>
                    <a:lnTo>
                      <a:pt x="1909788" y="1670837"/>
                    </a:lnTo>
                    <a:close/>
                  </a:path>
                </a:pathLst>
              </a:custGeom>
              <a:solidFill>
                <a:srgbClr val="149EDC"/>
              </a:soli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92" name="Freeform: Shape 91">
                <a:extLst>
                  <a:ext uri="{FF2B5EF4-FFF2-40B4-BE49-F238E27FC236}">
                    <a16:creationId xmlns:a16="http://schemas.microsoft.com/office/drawing/2014/main" id="{147681D1-94B5-6B16-1A74-6D6EC85BA109}"/>
                  </a:ext>
                </a:extLst>
              </p:cNvPr>
              <p:cNvSpPr>
                <a:spLocks/>
              </p:cNvSpPr>
              <p:nvPr/>
            </p:nvSpPr>
            <p:spPr bwMode="auto">
              <a:xfrm rot="19800000" flipV="1">
                <a:off x="4658085" y="2461734"/>
                <a:ext cx="994407" cy="1725383"/>
              </a:xfrm>
              <a:custGeom>
                <a:avLst/>
                <a:gdLst>
                  <a:gd name="connsiteX0" fmla="*/ 1269964 w 1270353"/>
                  <a:gd name="connsiteY0" fmla="*/ 2204171 h 2204171"/>
                  <a:gd name="connsiteX1" fmla="*/ 1210065 w 1270353"/>
                  <a:gd name="connsiteY1" fmla="*/ 2204171 h 2204171"/>
                  <a:gd name="connsiteX2" fmla="*/ 692654 w 1270353"/>
                  <a:gd name="connsiteY2" fmla="*/ 2204171 h 2204171"/>
                  <a:gd name="connsiteX3" fmla="*/ 574667 w 1270353"/>
                  <a:gd name="connsiteY3" fmla="*/ 2136201 h 2204171"/>
                  <a:gd name="connsiteX4" fmla="*/ 16658 w 1270353"/>
                  <a:gd name="connsiteY4" fmla="*/ 1170750 h 2204171"/>
                  <a:gd name="connsiteX5" fmla="*/ 16658 w 1270353"/>
                  <a:gd name="connsiteY5" fmla="*/ 1034809 h 2204171"/>
                  <a:gd name="connsiteX6" fmla="*/ 574667 w 1270353"/>
                  <a:gd name="connsiteY6" fmla="*/ 67970 h 2204171"/>
                  <a:gd name="connsiteX7" fmla="*/ 692653 w 1270353"/>
                  <a:gd name="connsiteY7" fmla="*/ 0 h 2204171"/>
                  <a:gd name="connsiteX8" fmla="*/ 1163473 w 1270353"/>
                  <a:gd name="connsiteY8" fmla="*/ 0 h 2204171"/>
                  <a:gd name="connsiteX9" fmla="*/ 1270353 w 1270353"/>
                  <a:gd name="connsiteY9" fmla="*/ 0 h 2204171"/>
                  <a:gd name="connsiteX10" fmla="*/ 1236582 w 1270353"/>
                  <a:gd name="connsiteY10" fmla="*/ 58514 h 2204171"/>
                  <a:gd name="connsiteX11" fmla="*/ 1001173 w 1270353"/>
                  <a:gd name="connsiteY11" fmla="*/ 466399 h 2204171"/>
                  <a:gd name="connsiteX12" fmla="*/ 1001173 w 1270353"/>
                  <a:gd name="connsiteY12" fmla="*/ 602340 h 2204171"/>
                  <a:gd name="connsiteX13" fmla="*/ 1259878 w 1270353"/>
                  <a:gd name="connsiteY13" fmla="*/ 1049946 h 2204171"/>
                  <a:gd name="connsiteX14" fmla="*/ 1266021 w 1270353"/>
                  <a:gd name="connsiteY14" fmla="*/ 1060574 h 2204171"/>
                  <a:gd name="connsiteX15" fmla="*/ 1212409 w 1270353"/>
                  <a:gd name="connsiteY15" fmla="*/ 1153465 h 2204171"/>
                  <a:gd name="connsiteX16" fmla="*/ 977000 w 1270353"/>
                  <a:gd name="connsiteY16" fmla="*/ 1561350 h 2204171"/>
                  <a:gd name="connsiteX17" fmla="*/ 977000 w 1270353"/>
                  <a:gd name="connsiteY17" fmla="*/ 1697291 h 2204171"/>
                  <a:gd name="connsiteX18" fmla="*/ 1235705 w 1270353"/>
                  <a:gd name="connsiteY18" fmla="*/ 2144897 h 2204171"/>
                  <a:gd name="connsiteX19" fmla="*/ 1269964 w 1270353"/>
                  <a:gd name="connsiteY19" fmla="*/ 2204171 h 22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0353" h="2204171">
                    <a:moveTo>
                      <a:pt x="1269964" y="2204171"/>
                    </a:moveTo>
                    <a:lnTo>
                      <a:pt x="1210065" y="2204171"/>
                    </a:lnTo>
                    <a:cubicBezTo>
                      <a:pt x="1071925" y="2204171"/>
                      <a:pt x="901907" y="2204171"/>
                      <a:pt x="692654" y="2204171"/>
                    </a:cubicBezTo>
                    <a:cubicBezTo>
                      <a:pt x="649623" y="2204171"/>
                      <a:pt x="595488" y="2173653"/>
                      <a:pt x="574667" y="2136201"/>
                    </a:cubicBezTo>
                    <a:cubicBezTo>
                      <a:pt x="574667" y="2136201"/>
                      <a:pt x="574667" y="2136201"/>
                      <a:pt x="16658" y="1170750"/>
                    </a:cubicBezTo>
                    <a:cubicBezTo>
                      <a:pt x="-5551" y="1133296"/>
                      <a:pt x="-5552" y="1072261"/>
                      <a:pt x="16658" y="1034809"/>
                    </a:cubicBezTo>
                    <a:cubicBezTo>
                      <a:pt x="16658" y="1034809"/>
                      <a:pt x="16658" y="1034809"/>
                      <a:pt x="574667" y="67970"/>
                    </a:cubicBezTo>
                    <a:cubicBezTo>
                      <a:pt x="595488" y="30517"/>
                      <a:pt x="649623" y="0"/>
                      <a:pt x="692653" y="0"/>
                    </a:cubicBezTo>
                    <a:cubicBezTo>
                      <a:pt x="692653" y="0"/>
                      <a:pt x="692653" y="0"/>
                      <a:pt x="1163473" y="0"/>
                    </a:cubicBezTo>
                    <a:lnTo>
                      <a:pt x="1270353" y="0"/>
                    </a:lnTo>
                    <a:lnTo>
                      <a:pt x="1236582" y="58514"/>
                    </a:lnTo>
                    <a:cubicBezTo>
                      <a:pt x="1001173" y="466399"/>
                      <a:pt x="1001173" y="466399"/>
                      <a:pt x="1001173" y="466399"/>
                    </a:cubicBezTo>
                    <a:cubicBezTo>
                      <a:pt x="978962" y="503852"/>
                      <a:pt x="978963" y="564887"/>
                      <a:pt x="1001173" y="602340"/>
                    </a:cubicBezTo>
                    <a:cubicBezTo>
                      <a:pt x="1105799" y="783362"/>
                      <a:pt x="1190808" y="930442"/>
                      <a:pt x="1259878" y="1049946"/>
                    </a:cubicBezTo>
                    <a:lnTo>
                      <a:pt x="1266021" y="1060574"/>
                    </a:lnTo>
                    <a:lnTo>
                      <a:pt x="1212409" y="1153465"/>
                    </a:lnTo>
                    <a:cubicBezTo>
                      <a:pt x="977000" y="1561350"/>
                      <a:pt x="977000" y="1561350"/>
                      <a:pt x="977000" y="1561350"/>
                    </a:cubicBezTo>
                    <a:cubicBezTo>
                      <a:pt x="954789" y="1598803"/>
                      <a:pt x="954790" y="1659838"/>
                      <a:pt x="977000" y="1697291"/>
                    </a:cubicBezTo>
                    <a:cubicBezTo>
                      <a:pt x="1081626" y="1878313"/>
                      <a:pt x="1166635" y="2025393"/>
                      <a:pt x="1235705" y="2144897"/>
                    </a:cubicBezTo>
                    <a:lnTo>
                      <a:pt x="1269964" y="2204171"/>
                    </a:lnTo>
                    <a:close/>
                  </a:path>
                </a:pathLst>
              </a:custGeom>
              <a:solidFill>
                <a:srgbClr val="82B970"/>
              </a:solidFill>
              <a:ln w="19050">
                <a:solidFill>
                  <a:srgbClr val="FFFFFF"/>
                </a:solidFill>
              </a:ln>
            </p:spPr>
            <p:txBody>
              <a:bodyPr vert="horz" wrap="square" lIns="68580" tIns="34290" rIns="68580" bIns="34290" numCol="1" anchor="t" anchorCtr="0" compatLnSpc="1">
                <a:prstTxWarp prst="textNoShape">
                  <a:avLst/>
                </a:prstTxWarp>
                <a:noAutofit/>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2E09223C-4F81-557C-5255-439B308FF68D}"/>
                </a:ext>
              </a:extLst>
            </p:cNvPr>
            <p:cNvGrpSpPr/>
            <p:nvPr/>
          </p:nvGrpSpPr>
          <p:grpSpPr>
            <a:xfrm flipH="1">
              <a:off x="4891981" y="3854979"/>
              <a:ext cx="542477" cy="632743"/>
              <a:chOff x="4246513" y="1525737"/>
              <a:chExt cx="1851025" cy="1798637"/>
            </a:xfrm>
            <a:solidFill>
              <a:srgbClr val="FFFFFF"/>
            </a:solidFill>
          </p:grpSpPr>
          <p:sp>
            <p:nvSpPr>
              <p:cNvPr id="65" name="Freeform 21">
                <a:extLst>
                  <a:ext uri="{FF2B5EF4-FFF2-40B4-BE49-F238E27FC236}">
                    <a16:creationId xmlns:a16="http://schemas.microsoft.com/office/drawing/2014/main" id="{6F7B9EDC-ECDA-AEE2-98FA-432DBF5C2B42}"/>
                  </a:ext>
                </a:extLst>
              </p:cNvPr>
              <p:cNvSpPr>
                <a:spLocks/>
              </p:cNvSpPr>
              <p:nvPr/>
            </p:nvSpPr>
            <p:spPr bwMode="auto">
              <a:xfrm>
                <a:off x="5389513" y="1525737"/>
                <a:ext cx="708025" cy="666750"/>
              </a:xfrm>
              <a:custGeom>
                <a:avLst/>
                <a:gdLst/>
                <a:ahLst/>
                <a:cxnLst>
                  <a:cxn ang="0">
                    <a:pos x="265" y="194"/>
                  </a:cxn>
                  <a:cxn ang="0">
                    <a:pos x="267" y="195"/>
                  </a:cxn>
                  <a:cxn ang="0">
                    <a:pos x="305" y="226"/>
                  </a:cxn>
                  <a:cxn ang="0">
                    <a:pos x="420" y="441"/>
                  </a:cxn>
                  <a:cxn ang="0">
                    <a:pos x="429" y="431"/>
                  </a:cxn>
                  <a:cxn ang="0">
                    <a:pos x="342" y="197"/>
                  </a:cxn>
                  <a:cxn ang="0">
                    <a:pos x="351" y="189"/>
                  </a:cxn>
                  <a:cxn ang="0">
                    <a:pos x="425" y="5"/>
                  </a:cxn>
                  <a:cxn ang="0">
                    <a:pos x="345" y="0"/>
                  </a:cxn>
                  <a:cxn ang="0">
                    <a:pos x="293" y="134"/>
                  </a:cxn>
                  <a:cxn ang="0">
                    <a:pos x="278" y="147"/>
                  </a:cxn>
                  <a:cxn ang="0">
                    <a:pos x="0" y="118"/>
                  </a:cxn>
                  <a:cxn ang="0">
                    <a:pos x="49" y="109"/>
                  </a:cxn>
                  <a:cxn ang="0">
                    <a:pos x="265" y="194"/>
                  </a:cxn>
                </a:cxnLst>
                <a:rect l="0" t="0" r="r" b="b"/>
                <a:pathLst>
                  <a:path w="468" h="441">
                    <a:moveTo>
                      <a:pt x="265" y="194"/>
                    </a:moveTo>
                    <a:cubicBezTo>
                      <a:pt x="265" y="194"/>
                      <a:pt x="266" y="195"/>
                      <a:pt x="267" y="195"/>
                    </a:cubicBezTo>
                    <a:cubicBezTo>
                      <a:pt x="280" y="205"/>
                      <a:pt x="293" y="215"/>
                      <a:pt x="305" y="226"/>
                    </a:cubicBezTo>
                    <a:cubicBezTo>
                      <a:pt x="394" y="301"/>
                      <a:pt x="440" y="387"/>
                      <a:pt x="420" y="441"/>
                    </a:cubicBezTo>
                    <a:cubicBezTo>
                      <a:pt x="423" y="438"/>
                      <a:pt x="426" y="434"/>
                      <a:pt x="429" y="431"/>
                    </a:cubicBezTo>
                    <a:cubicBezTo>
                      <a:pt x="468" y="376"/>
                      <a:pt x="430" y="279"/>
                      <a:pt x="342" y="197"/>
                    </a:cubicBezTo>
                    <a:cubicBezTo>
                      <a:pt x="345" y="195"/>
                      <a:pt x="348" y="192"/>
                      <a:pt x="351" y="189"/>
                    </a:cubicBezTo>
                    <a:cubicBezTo>
                      <a:pt x="385" y="154"/>
                      <a:pt x="419" y="94"/>
                      <a:pt x="425" y="5"/>
                    </a:cubicBezTo>
                    <a:cubicBezTo>
                      <a:pt x="345" y="0"/>
                      <a:pt x="345" y="0"/>
                      <a:pt x="345" y="0"/>
                    </a:cubicBezTo>
                    <a:cubicBezTo>
                      <a:pt x="340" y="71"/>
                      <a:pt x="315" y="110"/>
                      <a:pt x="293" y="134"/>
                    </a:cubicBezTo>
                    <a:cubicBezTo>
                      <a:pt x="288" y="139"/>
                      <a:pt x="283" y="144"/>
                      <a:pt x="278" y="147"/>
                    </a:cubicBezTo>
                    <a:cubicBezTo>
                      <a:pt x="165" y="73"/>
                      <a:pt x="44" y="60"/>
                      <a:pt x="0" y="118"/>
                    </a:cubicBezTo>
                    <a:cubicBezTo>
                      <a:pt x="14" y="112"/>
                      <a:pt x="30" y="109"/>
                      <a:pt x="49" y="109"/>
                    </a:cubicBezTo>
                    <a:cubicBezTo>
                      <a:pt x="110" y="109"/>
                      <a:pt x="190" y="141"/>
                      <a:pt x="265" y="19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66" name="Freeform 22">
                <a:extLst>
                  <a:ext uri="{FF2B5EF4-FFF2-40B4-BE49-F238E27FC236}">
                    <a16:creationId xmlns:a16="http://schemas.microsoft.com/office/drawing/2014/main" id="{8F82B492-049E-1463-6905-A21ABC22A7F5}"/>
                  </a:ext>
                </a:extLst>
              </p:cNvPr>
              <p:cNvSpPr>
                <a:spLocks noEditPoints="1"/>
              </p:cNvSpPr>
              <p:nvPr/>
            </p:nvSpPr>
            <p:spPr bwMode="auto">
              <a:xfrm>
                <a:off x="5302200" y="1671786"/>
                <a:ext cx="752475" cy="614362"/>
              </a:xfrm>
              <a:custGeom>
                <a:avLst/>
                <a:gdLst/>
                <a:ahLst/>
                <a:cxnLst>
                  <a:cxn ang="0">
                    <a:pos x="182" y="297"/>
                  </a:cxn>
                  <a:cxn ang="0">
                    <a:pos x="462" y="356"/>
                  </a:cxn>
                  <a:cxn ang="0">
                    <a:pos x="464" y="354"/>
                  </a:cxn>
                  <a:cxn ang="0">
                    <a:pos x="356" y="133"/>
                  </a:cxn>
                  <a:cxn ang="0">
                    <a:pos x="327" y="110"/>
                  </a:cxn>
                  <a:cxn ang="0">
                    <a:pos x="320" y="105"/>
                  </a:cxn>
                  <a:cxn ang="0">
                    <a:pos x="50" y="36"/>
                  </a:cxn>
                  <a:cxn ang="0">
                    <a:pos x="38" y="48"/>
                  </a:cxn>
                  <a:cxn ang="0">
                    <a:pos x="182" y="297"/>
                  </a:cxn>
                  <a:cxn ang="0">
                    <a:pos x="272" y="296"/>
                  </a:cxn>
                  <a:cxn ang="0">
                    <a:pos x="194" y="280"/>
                  </a:cxn>
                  <a:cxn ang="0">
                    <a:pos x="154" y="211"/>
                  </a:cxn>
                  <a:cxn ang="0">
                    <a:pos x="232" y="227"/>
                  </a:cxn>
                  <a:cxn ang="0">
                    <a:pos x="272" y="296"/>
                  </a:cxn>
                  <a:cxn ang="0">
                    <a:pos x="387" y="259"/>
                  </a:cxn>
                  <a:cxn ang="0">
                    <a:pos x="427" y="327"/>
                  </a:cxn>
                  <a:cxn ang="0">
                    <a:pos x="349" y="311"/>
                  </a:cxn>
                  <a:cxn ang="0">
                    <a:pos x="310" y="243"/>
                  </a:cxn>
                  <a:cxn ang="0">
                    <a:pos x="387" y="259"/>
                  </a:cxn>
                  <a:cxn ang="0">
                    <a:pos x="230" y="106"/>
                  </a:cxn>
                  <a:cxn ang="0">
                    <a:pos x="308" y="122"/>
                  </a:cxn>
                  <a:cxn ang="0">
                    <a:pos x="348" y="190"/>
                  </a:cxn>
                  <a:cxn ang="0">
                    <a:pos x="270" y="174"/>
                  </a:cxn>
                  <a:cxn ang="0">
                    <a:pos x="230" y="106"/>
                  </a:cxn>
                  <a:cxn ang="0">
                    <a:pos x="75" y="74"/>
                  </a:cxn>
                  <a:cxn ang="0">
                    <a:pos x="153" y="90"/>
                  </a:cxn>
                  <a:cxn ang="0">
                    <a:pos x="192" y="159"/>
                  </a:cxn>
                  <a:cxn ang="0">
                    <a:pos x="115" y="143"/>
                  </a:cxn>
                  <a:cxn ang="0">
                    <a:pos x="75" y="74"/>
                  </a:cxn>
                </a:cxnLst>
                <a:rect l="0" t="0" r="r" b="b"/>
                <a:pathLst>
                  <a:path w="498" h="406">
                    <a:moveTo>
                      <a:pt x="182" y="297"/>
                    </a:moveTo>
                    <a:cubicBezTo>
                      <a:pt x="298" y="380"/>
                      <a:pt x="423" y="406"/>
                      <a:pt x="462" y="356"/>
                    </a:cubicBezTo>
                    <a:cubicBezTo>
                      <a:pt x="463" y="355"/>
                      <a:pt x="463" y="355"/>
                      <a:pt x="464" y="354"/>
                    </a:cubicBezTo>
                    <a:cubicBezTo>
                      <a:pt x="498" y="307"/>
                      <a:pt x="450" y="213"/>
                      <a:pt x="356" y="133"/>
                    </a:cubicBezTo>
                    <a:cubicBezTo>
                      <a:pt x="347" y="125"/>
                      <a:pt x="337" y="118"/>
                      <a:pt x="327" y="110"/>
                    </a:cubicBezTo>
                    <a:cubicBezTo>
                      <a:pt x="325" y="109"/>
                      <a:pt x="322" y="107"/>
                      <a:pt x="320" y="105"/>
                    </a:cubicBezTo>
                    <a:cubicBezTo>
                      <a:pt x="213" y="28"/>
                      <a:pt x="98" y="0"/>
                      <a:pt x="50" y="36"/>
                    </a:cubicBezTo>
                    <a:cubicBezTo>
                      <a:pt x="45" y="39"/>
                      <a:pt x="41" y="43"/>
                      <a:pt x="38" y="48"/>
                    </a:cubicBezTo>
                    <a:cubicBezTo>
                      <a:pt x="0" y="101"/>
                      <a:pt x="65" y="212"/>
                      <a:pt x="182" y="297"/>
                    </a:cubicBezTo>
                    <a:close/>
                    <a:moveTo>
                      <a:pt x="272" y="296"/>
                    </a:moveTo>
                    <a:cubicBezTo>
                      <a:pt x="261" y="310"/>
                      <a:pt x="226" y="303"/>
                      <a:pt x="194" y="280"/>
                    </a:cubicBezTo>
                    <a:cubicBezTo>
                      <a:pt x="162" y="257"/>
                      <a:pt x="144" y="226"/>
                      <a:pt x="154" y="211"/>
                    </a:cubicBezTo>
                    <a:cubicBezTo>
                      <a:pt x="165" y="197"/>
                      <a:pt x="200" y="204"/>
                      <a:pt x="232" y="227"/>
                    </a:cubicBezTo>
                    <a:cubicBezTo>
                      <a:pt x="264" y="250"/>
                      <a:pt x="282" y="281"/>
                      <a:pt x="272" y="296"/>
                    </a:cubicBezTo>
                    <a:close/>
                    <a:moveTo>
                      <a:pt x="387" y="259"/>
                    </a:moveTo>
                    <a:cubicBezTo>
                      <a:pt x="420" y="282"/>
                      <a:pt x="437" y="313"/>
                      <a:pt x="427" y="327"/>
                    </a:cubicBezTo>
                    <a:cubicBezTo>
                      <a:pt x="416" y="342"/>
                      <a:pt x="382" y="335"/>
                      <a:pt x="349" y="311"/>
                    </a:cubicBezTo>
                    <a:cubicBezTo>
                      <a:pt x="317" y="288"/>
                      <a:pt x="299" y="257"/>
                      <a:pt x="310" y="243"/>
                    </a:cubicBezTo>
                    <a:cubicBezTo>
                      <a:pt x="320" y="228"/>
                      <a:pt x="355" y="235"/>
                      <a:pt x="387" y="259"/>
                    </a:cubicBezTo>
                    <a:close/>
                    <a:moveTo>
                      <a:pt x="230" y="106"/>
                    </a:moveTo>
                    <a:cubicBezTo>
                      <a:pt x="241" y="91"/>
                      <a:pt x="276" y="98"/>
                      <a:pt x="308" y="122"/>
                    </a:cubicBezTo>
                    <a:cubicBezTo>
                      <a:pt x="340" y="145"/>
                      <a:pt x="358" y="176"/>
                      <a:pt x="348" y="190"/>
                    </a:cubicBezTo>
                    <a:cubicBezTo>
                      <a:pt x="337" y="205"/>
                      <a:pt x="302" y="198"/>
                      <a:pt x="270" y="174"/>
                    </a:cubicBezTo>
                    <a:cubicBezTo>
                      <a:pt x="238" y="151"/>
                      <a:pt x="220" y="120"/>
                      <a:pt x="230" y="106"/>
                    </a:cubicBezTo>
                    <a:close/>
                    <a:moveTo>
                      <a:pt x="75" y="74"/>
                    </a:moveTo>
                    <a:cubicBezTo>
                      <a:pt x="86" y="60"/>
                      <a:pt x="120" y="67"/>
                      <a:pt x="153" y="90"/>
                    </a:cubicBezTo>
                    <a:cubicBezTo>
                      <a:pt x="185" y="113"/>
                      <a:pt x="203" y="144"/>
                      <a:pt x="192" y="159"/>
                    </a:cubicBezTo>
                    <a:cubicBezTo>
                      <a:pt x="182" y="173"/>
                      <a:pt x="147" y="166"/>
                      <a:pt x="115" y="143"/>
                    </a:cubicBezTo>
                    <a:cubicBezTo>
                      <a:pt x="82" y="119"/>
                      <a:pt x="65" y="89"/>
                      <a:pt x="75" y="7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67" name="Freeform 23">
                <a:extLst>
                  <a:ext uri="{FF2B5EF4-FFF2-40B4-BE49-F238E27FC236}">
                    <a16:creationId xmlns:a16="http://schemas.microsoft.com/office/drawing/2014/main" id="{B06BC5CA-BF7D-1186-694C-0C9DE77AA190}"/>
                  </a:ext>
                </a:extLst>
              </p:cNvPr>
              <p:cNvSpPr>
                <a:spLocks/>
              </p:cNvSpPr>
              <p:nvPr/>
            </p:nvSpPr>
            <p:spPr bwMode="auto">
              <a:xfrm>
                <a:off x="4875163" y="2987824"/>
                <a:ext cx="33338" cy="88900"/>
              </a:xfrm>
              <a:custGeom>
                <a:avLst/>
                <a:gdLst/>
                <a:ahLst/>
                <a:cxnLst>
                  <a:cxn ang="0">
                    <a:pos x="21" y="0"/>
                  </a:cxn>
                  <a:cxn ang="0">
                    <a:pos x="7" y="0"/>
                  </a:cxn>
                  <a:cxn ang="0">
                    <a:pos x="0" y="56"/>
                  </a:cxn>
                  <a:cxn ang="0">
                    <a:pos x="21" y="56"/>
                  </a:cxn>
                  <a:cxn ang="0">
                    <a:pos x="21" y="0"/>
                  </a:cxn>
                </a:cxnLst>
                <a:rect l="0" t="0" r="r" b="b"/>
                <a:pathLst>
                  <a:path w="21" h="56">
                    <a:moveTo>
                      <a:pt x="21" y="0"/>
                    </a:moveTo>
                    <a:lnTo>
                      <a:pt x="7" y="0"/>
                    </a:lnTo>
                    <a:lnTo>
                      <a:pt x="0" y="56"/>
                    </a:lnTo>
                    <a:lnTo>
                      <a:pt x="21" y="56"/>
                    </a:lnTo>
                    <a:lnTo>
                      <a:pt x="21"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68" name="Freeform 24">
                <a:extLst>
                  <a:ext uri="{FF2B5EF4-FFF2-40B4-BE49-F238E27FC236}">
                    <a16:creationId xmlns:a16="http://schemas.microsoft.com/office/drawing/2014/main" id="{0DFDBA01-F48E-7481-D149-9369EDF5CB5E}"/>
                  </a:ext>
                </a:extLst>
              </p:cNvPr>
              <p:cNvSpPr>
                <a:spLocks/>
              </p:cNvSpPr>
              <p:nvPr/>
            </p:nvSpPr>
            <p:spPr bwMode="auto">
              <a:xfrm>
                <a:off x="4860875" y="3259286"/>
                <a:ext cx="144463" cy="61912"/>
              </a:xfrm>
              <a:custGeom>
                <a:avLst/>
                <a:gdLst/>
                <a:ahLst/>
                <a:cxnLst>
                  <a:cxn ang="0">
                    <a:pos x="96" y="0"/>
                  </a:cxn>
                  <a:cxn ang="0">
                    <a:pos x="0" y="0"/>
                  </a:cxn>
                  <a:cxn ang="0">
                    <a:pos x="43" y="38"/>
                  </a:cxn>
                  <a:cxn ang="0">
                    <a:pos x="96" y="0"/>
                  </a:cxn>
                </a:cxnLst>
                <a:rect l="0" t="0" r="r" b="b"/>
                <a:pathLst>
                  <a:path w="96" h="41">
                    <a:moveTo>
                      <a:pt x="96" y="0"/>
                    </a:moveTo>
                    <a:cubicBezTo>
                      <a:pt x="0" y="0"/>
                      <a:pt x="0" y="0"/>
                      <a:pt x="0" y="0"/>
                    </a:cubicBezTo>
                    <a:cubicBezTo>
                      <a:pt x="5" y="20"/>
                      <a:pt x="21" y="36"/>
                      <a:pt x="43" y="38"/>
                    </a:cubicBezTo>
                    <a:cubicBezTo>
                      <a:pt x="68" y="41"/>
                      <a:pt x="91" y="24"/>
                      <a:pt x="96"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69" name="Freeform 25">
                <a:extLst>
                  <a:ext uri="{FF2B5EF4-FFF2-40B4-BE49-F238E27FC236}">
                    <a16:creationId xmlns:a16="http://schemas.microsoft.com/office/drawing/2014/main" id="{56D836A3-5438-4DDD-9AEC-1BB8DCFE744F}"/>
                  </a:ext>
                </a:extLst>
              </p:cNvPr>
              <p:cNvSpPr>
                <a:spLocks/>
              </p:cNvSpPr>
              <p:nvPr/>
            </p:nvSpPr>
            <p:spPr bwMode="auto">
              <a:xfrm>
                <a:off x="4902150" y="2813199"/>
                <a:ext cx="39688" cy="34925"/>
              </a:xfrm>
              <a:custGeom>
                <a:avLst/>
                <a:gdLst/>
                <a:ahLst/>
                <a:cxnLst>
                  <a:cxn ang="0">
                    <a:pos x="27" y="23"/>
                  </a:cxn>
                  <a:cxn ang="0">
                    <a:pos x="15" y="1"/>
                  </a:cxn>
                  <a:cxn ang="0">
                    <a:pos x="3" y="0"/>
                  </a:cxn>
                  <a:cxn ang="0">
                    <a:pos x="0" y="23"/>
                  </a:cxn>
                  <a:cxn ang="0">
                    <a:pos x="27" y="23"/>
                  </a:cxn>
                </a:cxnLst>
                <a:rect l="0" t="0" r="r" b="b"/>
                <a:pathLst>
                  <a:path w="27" h="23">
                    <a:moveTo>
                      <a:pt x="27" y="23"/>
                    </a:moveTo>
                    <a:cubicBezTo>
                      <a:pt x="22" y="16"/>
                      <a:pt x="18" y="9"/>
                      <a:pt x="15" y="1"/>
                    </a:cubicBezTo>
                    <a:cubicBezTo>
                      <a:pt x="11" y="1"/>
                      <a:pt x="7" y="1"/>
                      <a:pt x="3" y="0"/>
                    </a:cubicBezTo>
                    <a:cubicBezTo>
                      <a:pt x="0" y="23"/>
                      <a:pt x="0" y="23"/>
                      <a:pt x="0" y="23"/>
                    </a:cubicBezTo>
                    <a:lnTo>
                      <a:pt x="27" y="23"/>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70" name="Freeform 26">
                <a:extLst>
                  <a:ext uri="{FF2B5EF4-FFF2-40B4-BE49-F238E27FC236}">
                    <a16:creationId xmlns:a16="http://schemas.microsoft.com/office/drawing/2014/main" id="{15C1EFEA-1006-9930-3F5B-6D61600A944A}"/>
                  </a:ext>
                </a:extLst>
              </p:cNvPr>
              <p:cNvSpPr>
                <a:spLocks/>
              </p:cNvSpPr>
              <p:nvPr/>
            </p:nvSpPr>
            <p:spPr bwMode="auto">
              <a:xfrm>
                <a:off x="4797375" y="2194074"/>
                <a:ext cx="581025" cy="469900"/>
              </a:xfrm>
              <a:custGeom>
                <a:avLst/>
                <a:gdLst/>
                <a:ahLst/>
                <a:cxnLst>
                  <a:cxn ang="0">
                    <a:pos x="120" y="294"/>
                  </a:cxn>
                  <a:cxn ang="0">
                    <a:pos x="157" y="305"/>
                  </a:cxn>
                  <a:cxn ang="0">
                    <a:pos x="203" y="311"/>
                  </a:cxn>
                  <a:cxn ang="0">
                    <a:pos x="300" y="308"/>
                  </a:cxn>
                  <a:cxn ang="0">
                    <a:pos x="300" y="295"/>
                  </a:cxn>
                  <a:cxn ang="0">
                    <a:pos x="299" y="276"/>
                  </a:cxn>
                  <a:cxn ang="0">
                    <a:pos x="273" y="286"/>
                  </a:cxn>
                  <a:cxn ang="0">
                    <a:pos x="233" y="243"/>
                  </a:cxn>
                  <a:cxn ang="0">
                    <a:pos x="273" y="190"/>
                  </a:cxn>
                  <a:cxn ang="0">
                    <a:pos x="300" y="155"/>
                  </a:cxn>
                  <a:cxn ang="0">
                    <a:pos x="313" y="99"/>
                  </a:cxn>
                  <a:cxn ang="0">
                    <a:pos x="320" y="121"/>
                  </a:cxn>
                  <a:cxn ang="0">
                    <a:pos x="300" y="170"/>
                  </a:cxn>
                  <a:cxn ang="0">
                    <a:pos x="252" y="222"/>
                  </a:cxn>
                  <a:cxn ang="0">
                    <a:pos x="273" y="278"/>
                  </a:cxn>
                  <a:cxn ang="0">
                    <a:pos x="297" y="267"/>
                  </a:cxn>
                  <a:cxn ang="0">
                    <a:pos x="362" y="192"/>
                  </a:cxn>
                  <a:cxn ang="0">
                    <a:pos x="384" y="121"/>
                  </a:cxn>
                  <a:cxn ang="0">
                    <a:pos x="313" y="16"/>
                  </a:cxn>
                  <a:cxn ang="0">
                    <a:pos x="280" y="2"/>
                  </a:cxn>
                  <a:cxn ang="0">
                    <a:pos x="260" y="0"/>
                  </a:cxn>
                  <a:cxn ang="0">
                    <a:pos x="170" y="24"/>
                  </a:cxn>
                  <a:cxn ang="0">
                    <a:pos x="115" y="0"/>
                  </a:cxn>
                  <a:cxn ang="0">
                    <a:pos x="102" y="2"/>
                  </a:cxn>
                  <a:cxn ang="0">
                    <a:pos x="18" y="63"/>
                  </a:cxn>
                  <a:cxn ang="0">
                    <a:pos x="22" y="192"/>
                  </a:cxn>
                  <a:cxn ang="0">
                    <a:pos x="87" y="267"/>
                  </a:cxn>
                  <a:cxn ang="0">
                    <a:pos x="112" y="278"/>
                  </a:cxn>
                  <a:cxn ang="0">
                    <a:pos x="136" y="267"/>
                  </a:cxn>
                  <a:cxn ang="0">
                    <a:pos x="133" y="222"/>
                  </a:cxn>
                  <a:cxn ang="0">
                    <a:pos x="84" y="170"/>
                  </a:cxn>
                  <a:cxn ang="0">
                    <a:pos x="65" y="121"/>
                  </a:cxn>
                  <a:cxn ang="0">
                    <a:pos x="72" y="99"/>
                  </a:cxn>
                  <a:cxn ang="0">
                    <a:pos x="84" y="155"/>
                  </a:cxn>
                  <a:cxn ang="0">
                    <a:pos x="111" y="190"/>
                  </a:cxn>
                  <a:cxn ang="0">
                    <a:pos x="150" y="257"/>
                  </a:cxn>
                  <a:cxn ang="0">
                    <a:pos x="199" y="293"/>
                  </a:cxn>
                  <a:cxn ang="0">
                    <a:pos x="202" y="301"/>
                  </a:cxn>
                  <a:cxn ang="0">
                    <a:pos x="198" y="307"/>
                  </a:cxn>
                  <a:cxn ang="0">
                    <a:pos x="182" y="306"/>
                  </a:cxn>
                  <a:cxn ang="0">
                    <a:pos x="112" y="286"/>
                  </a:cxn>
                  <a:cxn ang="0">
                    <a:pos x="86" y="276"/>
                  </a:cxn>
                  <a:cxn ang="0">
                    <a:pos x="84" y="295"/>
                  </a:cxn>
                  <a:cxn ang="0">
                    <a:pos x="105" y="297"/>
                  </a:cxn>
                </a:cxnLst>
                <a:rect l="0" t="0" r="r" b="b"/>
                <a:pathLst>
                  <a:path w="384" h="312">
                    <a:moveTo>
                      <a:pt x="105" y="297"/>
                    </a:moveTo>
                    <a:cubicBezTo>
                      <a:pt x="110" y="295"/>
                      <a:pt x="115" y="294"/>
                      <a:pt x="120" y="294"/>
                    </a:cubicBezTo>
                    <a:cubicBezTo>
                      <a:pt x="126" y="294"/>
                      <a:pt x="131" y="295"/>
                      <a:pt x="136" y="297"/>
                    </a:cubicBezTo>
                    <a:cubicBezTo>
                      <a:pt x="143" y="300"/>
                      <a:pt x="150" y="303"/>
                      <a:pt x="157" y="305"/>
                    </a:cubicBezTo>
                    <a:cubicBezTo>
                      <a:pt x="165" y="307"/>
                      <a:pt x="173" y="309"/>
                      <a:pt x="182" y="310"/>
                    </a:cubicBezTo>
                    <a:cubicBezTo>
                      <a:pt x="189" y="310"/>
                      <a:pt x="196" y="311"/>
                      <a:pt x="203" y="311"/>
                    </a:cubicBezTo>
                    <a:cubicBezTo>
                      <a:pt x="211" y="312"/>
                      <a:pt x="219" y="312"/>
                      <a:pt x="228" y="312"/>
                    </a:cubicBezTo>
                    <a:cubicBezTo>
                      <a:pt x="253" y="312"/>
                      <a:pt x="277" y="310"/>
                      <a:pt x="300" y="308"/>
                    </a:cubicBezTo>
                    <a:cubicBezTo>
                      <a:pt x="301" y="308"/>
                      <a:pt x="301" y="308"/>
                      <a:pt x="302" y="308"/>
                    </a:cubicBezTo>
                    <a:cubicBezTo>
                      <a:pt x="300" y="295"/>
                      <a:pt x="300" y="295"/>
                      <a:pt x="300" y="295"/>
                    </a:cubicBezTo>
                    <a:cubicBezTo>
                      <a:pt x="300" y="275"/>
                      <a:pt x="300" y="275"/>
                      <a:pt x="300" y="275"/>
                    </a:cubicBezTo>
                    <a:cubicBezTo>
                      <a:pt x="300" y="275"/>
                      <a:pt x="299" y="276"/>
                      <a:pt x="299" y="276"/>
                    </a:cubicBezTo>
                    <a:cubicBezTo>
                      <a:pt x="299" y="276"/>
                      <a:pt x="299" y="276"/>
                      <a:pt x="298" y="276"/>
                    </a:cubicBezTo>
                    <a:cubicBezTo>
                      <a:pt x="291" y="283"/>
                      <a:pt x="282" y="286"/>
                      <a:pt x="273" y="286"/>
                    </a:cubicBezTo>
                    <a:cubicBezTo>
                      <a:pt x="261" y="286"/>
                      <a:pt x="250" y="281"/>
                      <a:pt x="242" y="272"/>
                    </a:cubicBezTo>
                    <a:cubicBezTo>
                      <a:pt x="235" y="264"/>
                      <a:pt x="232" y="254"/>
                      <a:pt x="233" y="243"/>
                    </a:cubicBezTo>
                    <a:cubicBezTo>
                      <a:pt x="233" y="233"/>
                      <a:pt x="238" y="223"/>
                      <a:pt x="246" y="216"/>
                    </a:cubicBezTo>
                    <a:cubicBezTo>
                      <a:pt x="256" y="207"/>
                      <a:pt x="265" y="199"/>
                      <a:pt x="273" y="190"/>
                    </a:cubicBezTo>
                    <a:cubicBezTo>
                      <a:pt x="285" y="178"/>
                      <a:pt x="294" y="166"/>
                      <a:pt x="300" y="155"/>
                    </a:cubicBezTo>
                    <a:cubicBezTo>
                      <a:pt x="300" y="155"/>
                      <a:pt x="300" y="155"/>
                      <a:pt x="300" y="155"/>
                    </a:cubicBezTo>
                    <a:cubicBezTo>
                      <a:pt x="300" y="85"/>
                      <a:pt x="300" y="85"/>
                      <a:pt x="300" y="85"/>
                    </a:cubicBezTo>
                    <a:cubicBezTo>
                      <a:pt x="306" y="89"/>
                      <a:pt x="310" y="94"/>
                      <a:pt x="313" y="99"/>
                    </a:cubicBezTo>
                    <a:cubicBezTo>
                      <a:pt x="318" y="106"/>
                      <a:pt x="320" y="113"/>
                      <a:pt x="320" y="121"/>
                    </a:cubicBezTo>
                    <a:cubicBezTo>
                      <a:pt x="320" y="121"/>
                      <a:pt x="320" y="121"/>
                      <a:pt x="320" y="121"/>
                    </a:cubicBezTo>
                    <a:cubicBezTo>
                      <a:pt x="320" y="130"/>
                      <a:pt x="317" y="143"/>
                      <a:pt x="307" y="160"/>
                    </a:cubicBezTo>
                    <a:cubicBezTo>
                      <a:pt x="305" y="163"/>
                      <a:pt x="303" y="166"/>
                      <a:pt x="300" y="170"/>
                    </a:cubicBezTo>
                    <a:cubicBezTo>
                      <a:pt x="295" y="178"/>
                      <a:pt x="288" y="186"/>
                      <a:pt x="279" y="196"/>
                    </a:cubicBezTo>
                    <a:cubicBezTo>
                      <a:pt x="271" y="204"/>
                      <a:pt x="262" y="213"/>
                      <a:pt x="252" y="222"/>
                    </a:cubicBezTo>
                    <a:cubicBezTo>
                      <a:pt x="238" y="234"/>
                      <a:pt x="237" y="254"/>
                      <a:pt x="248" y="267"/>
                    </a:cubicBezTo>
                    <a:cubicBezTo>
                      <a:pt x="255" y="274"/>
                      <a:pt x="264" y="278"/>
                      <a:pt x="273" y="278"/>
                    </a:cubicBezTo>
                    <a:cubicBezTo>
                      <a:pt x="280" y="278"/>
                      <a:pt x="288" y="275"/>
                      <a:pt x="294" y="270"/>
                    </a:cubicBezTo>
                    <a:cubicBezTo>
                      <a:pt x="295" y="269"/>
                      <a:pt x="296" y="268"/>
                      <a:pt x="297" y="267"/>
                    </a:cubicBezTo>
                    <a:cubicBezTo>
                      <a:pt x="298" y="266"/>
                      <a:pt x="299" y="265"/>
                      <a:pt x="300" y="264"/>
                    </a:cubicBezTo>
                    <a:cubicBezTo>
                      <a:pt x="328" y="239"/>
                      <a:pt x="348" y="215"/>
                      <a:pt x="362" y="192"/>
                    </a:cubicBezTo>
                    <a:cubicBezTo>
                      <a:pt x="377" y="168"/>
                      <a:pt x="384" y="144"/>
                      <a:pt x="384" y="121"/>
                    </a:cubicBezTo>
                    <a:cubicBezTo>
                      <a:pt x="384" y="121"/>
                      <a:pt x="384" y="121"/>
                      <a:pt x="384" y="121"/>
                    </a:cubicBezTo>
                    <a:cubicBezTo>
                      <a:pt x="384" y="99"/>
                      <a:pt x="377" y="79"/>
                      <a:pt x="366" y="63"/>
                    </a:cubicBezTo>
                    <a:cubicBezTo>
                      <a:pt x="351" y="40"/>
                      <a:pt x="330" y="26"/>
                      <a:pt x="313" y="16"/>
                    </a:cubicBezTo>
                    <a:cubicBezTo>
                      <a:pt x="297" y="7"/>
                      <a:pt x="284" y="3"/>
                      <a:pt x="282" y="2"/>
                    </a:cubicBezTo>
                    <a:cubicBezTo>
                      <a:pt x="282" y="2"/>
                      <a:pt x="281" y="2"/>
                      <a:pt x="280" y="2"/>
                    </a:cubicBezTo>
                    <a:cubicBezTo>
                      <a:pt x="277" y="1"/>
                      <a:pt x="273" y="0"/>
                      <a:pt x="270" y="0"/>
                    </a:cubicBezTo>
                    <a:cubicBezTo>
                      <a:pt x="260" y="0"/>
                      <a:pt x="260" y="0"/>
                      <a:pt x="260" y="0"/>
                    </a:cubicBezTo>
                    <a:cubicBezTo>
                      <a:pt x="242" y="17"/>
                      <a:pt x="218" y="27"/>
                      <a:pt x="192" y="27"/>
                    </a:cubicBezTo>
                    <a:cubicBezTo>
                      <a:pt x="185" y="27"/>
                      <a:pt x="177" y="26"/>
                      <a:pt x="170" y="24"/>
                    </a:cubicBezTo>
                    <a:cubicBezTo>
                      <a:pt x="152" y="20"/>
                      <a:pt x="137" y="12"/>
                      <a:pt x="125" y="0"/>
                    </a:cubicBezTo>
                    <a:cubicBezTo>
                      <a:pt x="115" y="0"/>
                      <a:pt x="115" y="0"/>
                      <a:pt x="115" y="0"/>
                    </a:cubicBezTo>
                    <a:cubicBezTo>
                      <a:pt x="111" y="0"/>
                      <a:pt x="108" y="1"/>
                      <a:pt x="105" y="2"/>
                    </a:cubicBezTo>
                    <a:cubicBezTo>
                      <a:pt x="104" y="2"/>
                      <a:pt x="103" y="2"/>
                      <a:pt x="102" y="2"/>
                    </a:cubicBezTo>
                    <a:cubicBezTo>
                      <a:pt x="100" y="3"/>
                      <a:pt x="78" y="10"/>
                      <a:pt x="54" y="27"/>
                    </a:cubicBezTo>
                    <a:cubicBezTo>
                      <a:pt x="41" y="36"/>
                      <a:pt x="29" y="48"/>
                      <a:pt x="18" y="63"/>
                    </a:cubicBezTo>
                    <a:cubicBezTo>
                      <a:pt x="8" y="79"/>
                      <a:pt x="0" y="99"/>
                      <a:pt x="1" y="121"/>
                    </a:cubicBezTo>
                    <a:cubicBezTo>
                      <a:pt x="1" y="144"/>
                      <a:pt x="8" y="168"/>
                      <a:pt x="22" y="192"/>
                    </a:cubicBezTo>
                    <a:cubicBezTo>
                      <a:pt x="36" y="215"/>
                      <a:pt x="56" y="239"/>
                      <a:pt x="84" y="264"/>
                    </a:cubicBezTo>
                    <a:cubicBezTo>
                      <a:pt x="85" y="265"/>
                      <a:pt x="86" y="266"/>
                      <a:pt x="87" y="267"/>
                    </a:cubicBezTo>
                    <a:cubicBezTo>
                      <a:pt x="88" y="268"/>
                      <a:pt x="90" y="269"/>
                      <a:pt x="91" y="270"/>
                    </a:cubicBezTo>
                    <a:cubicBezTo>
                      <a:pt x="97" y="275"/>
                      <a:pt x="105" y="278"/>
                      <a:pt x="112" y="278"/>
                    </a:cubicBezTo>
                    <a:cubicBezTo>
                      <a:pt x="120" y="278"/>
                      <a:pt x="128" y="275"/>
                      <a:pt x="134" y="270"/>
                    </a:cubicBezTo>
                    <a:cubicBezTo>
                      <a:pt x="135" y="269"/>
                      <a:pt x="135" y="268"/>
                      <a:pt x="136" y="267"/>
                    </a:cubicBezTo>
                    <a:cubicBezTo>
                      <a:pt x="140" y="263"/>
                      <a:pt x="142" y="257"/>
                      <a:pt x="143" y="252"/>
                    </a:cubicBezTo>
                    <a:cubicBezTo>
                      <a:pt x="145" y="241"/>
                      <a:pt x="142" y="230"/>
                      <a:pt x="133" y="222"/>
                    </a:cubicBezTo>
                    <a:cubicBezTo>
                      <a:pt x="122" y="213"/>
                      <a:pt x="113" y="204"/>
                      <a:pt x="105" y="196"/>
                    </a:cubicBezTo>
                    <a:cubicBezTo>
                      <a:pt x="97" y="186"/>
                      <a:pt x="90" y="178"/>
                      <a:pt x="84" y="170"/>
                    </a:cubicBezTo>
                    <a:cubicBezTo>
                      <a:pt x="82" y="166"/>
                      <a:pt x="79" y="163"/>
                      <a:pt x="77" y="160"/>
                    </a:cubicBezTo>
                    <a:cubicBezTo>
                      <a:pt x="67" y="143"/>
                      <a:pt x="65" y="130"/>
                      <a:pt x="65" y="121"/>
                    </a:cubicBezTo>
                    <a:cubicBezTo>
                      <a:pt x="65" y="121"/>
                      <a:pt x="65" y="121"/>
                      <a:pt x="65" y="121"/>
                    </a:cubicBezTo>
                    <a:cubicBezTo>
                      <a:pt x="65" y="112"/>
                      <a:pt x="67" y="106"/>
                      <a:pt x="72" y="99"/>
                    </a:cubicBezTo>
                    <a:cubicBezTo>
                      <a:pt x="75" y="94"/>
                      <a:pt x="79" y="89"/>
                      <a:pt x="84" y="85"/>
                    </a:cubicBezTo>
                    <a:cubicBezTo>
                      <a:pt x="84" y="155"/>
                      <a:pt x="84" y="155"/>
                      <a:pt x="84" y="155"/>
                    </a:cubicBezTo>
                    <a:cubicBezTo>
                      <a:pt x="84" y="155"/>
                      <a:pt x="84" y="155"/>
                      <a:pt x="84" y="156"/>
                    </a:cubicBezTo>
                    <a:cubicBezTo>
                      <a:pt x="91" y="166"/>
                      <a:pt x="100" y="178"/>
                      <a:pt x="111" y="190"/>
                    </a:cubicBezTo>
                    <a:cubicBezTo>
                      <a:pt x="119" y="199"/>
                      <a:pt x="128" y="207"/>
                      <a:pt x="138" y="216"/>
                    </a:cubicBezTo>
                    <a:cubicBezTo>
                      <a:pt x="150" y="226"/>
                      <a:pt x="154" y="243"/>
                      <a:pt x="150" y="257"/>
                    </a:cubicBezTo>
                    <a:cubicBezTo>
                      <a:pt x="185" y="283"/>
                      <a:pt x="185" y="283"/>
                      <a:pt x="185" y="283"/>
                    </a:cubicBezTo>
                    <a:cubicBezTo>
                      <a:pt x="199" y="293"/>
                      <a:pt x="199" y="293"/>
                      <a:pt x="199" y="293"/>
                    </a:cubicBezTo>
                    <a:cubicBezTo>
                      <a:pt x="200" y="293"/>
                      <a:pt x="201" y="294"/>
                      <a:pt x="201" y="296"/>
                    </a:cubicBezTo>
                    <a:cubicBezTo>
                      <a:pt x="202" y="297"/>
                      <a:pt x="202" y="299"/>
                      <a:pt x="202" y="301"/>
                    </a:cubicBezTo>
                    <a:cubicBezTo>
                      <a:pt x="201" y="302"/>
                      <a:pt x="201" y="303"/>
                      <a:pt x="200" y="304"/>
                    </a:cubicBezTo>
                    <a:cubicBezTo>
                      <a:pt x="198" y="307"/>
                      <a:pt x="198" y="307"/>
                      <a:pt x="198" y="307"/>
                    </a:cubicBezTo>
                    <a:cubicBezTo>
                      <a:pt x="195" y="311"/>
                      <a:pt x="190" y="311"/>
                      <a:pt x="187" y="309"/>
                    </a:cubicBezTo>
                    <a:cubicBezTo>
                      <a:pt x="182" y="306"/>
                      <a:pt x="182" y="306"/>
                      <a:pt x="182" y="306"/>
                    </a:cubicBezTo>
                    <a:cubicBezTo>
                      <a:pt x="140" y="274"/>
                      <a:pt x="140" y="274"/>
                      <a:pt x="140" y="274"/>
                    </a:cubicBezTo>
                    <a:cubicBezTo>
                      <a:pt x="133" y="282"/>
                      <a:pt x="123" y="286"/>
                      <a:pt x="112" y="286"/>
                    </a:cubicBezTo>
                    <a:cubicBezTo>
                      <a:pt x="102" y="286"/>
                      <a:pt x="93" y="283"/>
                      <a:pt x="86" y="276"/>
                    </a:cubicBezTo>
                    <a:cubicBezTo>
                      <a:pt x="86" y="276"/>
                      <a:pt x="86" y="276"/>
                      <a:pt x="86" y="276"/>
                    </a:cubicBezTo>
                    <a:cubicBezTo>
                      <a:pt x="85" y="276"/>
                      <a:pt x="85" y="275"/>
                      <a:pt x="84" y="275"/>
                    </a:cubicBezTo>
                    <a:cubicBezTo>
                      <a:pt x="84" y="295"/>
                      <a:pt x="84" y="295"/>
                      <a:pt x="84" y="295"/>
                    </a:cubicBezTo>
                    <a:cubicBezTo>
                      <a:pt x="84" y="295"/>
                      <a:pt x="84" y="295"/>
                      <a:pt x="84" y="295"/>
                    </a:cubicBezTo>
                    <a:cubicBezTo>
                      <a:pt x="91" y="295"/>
                      <a:pt x="98" y="296"/>
                      <a:pt x="105" y="29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71" name="Freeform 27">
                <a:extLst>
                  <a:ext uri="{FF2B5EF4-FFF2-40B4-BE49-F238E27FC236}">
                    <a16:creationId xmlns:a16="http://schemas.microsoft.com/office/drawing/2014/main" id="{0B0CCC3D-08AA-5039-BA91-0CB71966FB50}"/>
                  </a:ext>
                </a:extLst>
              </p:cNvPr>
              <p:cNvSpPr>
                <a:spLocks/>
              </p:cNvSpPr>
              <p:nvPr/>
            </p:nvSpPr>
            <p:spPr bwMode="auto">
              <a:xfrm>
                <a:off x="5259338" y="2987824"/>
                <a:ext cx="39688" cy="88900"/>
              </a:xfrm>
              <a:custGeom>
                <a:avLst/>
                <a:gdLst/>
                <a:ahLst/>
                <a:cxnLst>
                  <a:cxn ang="0">
                    <a:pos x="0" y="56"/>
                  </a:cxn>
                  <a:cxn ang="0">
                    <a:pos x="25" y="56"/>
                  </a:cxn>
                  <a:cxn ang="0">
                    <a:pos x="19" y="0"/>
                  </a:cxn>
                  <a:cxn ang="0">
                    <a:pos x="0" y="0"/>
                  </a:cxn>
                  <a:cxn ang="0">
                    <a:pos x="0" y="56"/>
                  </a:cxn>
                </a:cxnLst>
                <a:rect l="0" t="0" r="r" b="b"/>
                <a:pathLst>
                  <a:path w="25" h="56">
                    <a:moveTo>
                      <a:pt x="0" y="56"/>
                    </a:moveTo>
                    <a:lnTo>
                      <a:pt x="25" y="56"/>
                    </a:lnTo>
                    <a:lnTo>
                      <a:pt x="19" y="0"/>
                    </a:lnTo>
                    <a:lnTo>
                      <a:pt x="0" y="0"/>
                    </a:lnTo>
                    <a:lnTo>
                      <a:pt x="0" y="5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72" name="Freeform 28">
                <a:extLst>
                  <a:ext uri="{FF2B5EF4-FFF2-40B4-BE49-F238E27FC236}">
                    <a16:creationId xmlns:a16="http://schemas.microsoft.com/office/drawing/2014/main" id="{03A3D74D-CACA-0EAA-4B8C-D305F5166FF3}"/>
                  </a:ext>
                </a:extLst>
              </p:cNvPr>
              <p:cNvSpPr>
                <a:spLocks/>
              </p:cNvSpPr>
              <p:nvPr/>
            </p:nvSpPr>
            <p:spPr bwMode="auto">
              <a:xfrm>
                <a:off x="5168850" y="3259286"/>
                <a:ext cx="146050" cy="61912"/>
              </a:xfrm>
              <a:custGeom>
                <a:avLst/>
                <a:gdLst/>
                <a:ahLst/>
                <a:cxnLst>
                  <a:cxn ang="0">
                    <a:pos x="54" y="38"/>
                  </a:cxn>
                  <a:cxn ang="0">
                    <a:pos x="96" y="0"/>
                  </a:cxn>
                  <a:cxn ang="0">
                    <a:pos x="0" y="0"/>
                  </a:cxn>
                  <a:cxn ang="0">
                    <a:pos x="54" y="38"/>
                  </a:cxn>
                </a:cxnLst>
                <a:rect l="0" t="0" r="r" b="b"/>
                <a:pathLst>
                  <a:path w="96" h="41">
                    <a:moveTo>
                      <a:pt x="54" y="38"/>
                    </a:moveTo>
                    <a:cubicBezTo>
                      <a:pt x="75" y="36"/>
                      <a:pt x="92" y="20"/>
                      <a:pt x="96" y="0"/>
                    </a:cubicBezTo>
                    <a:cubicBezTo>
                      <a:pt x="0" y="0"/>
                      <a:pt x="0" y="0"/>
                      <a:pt x="0" y="0"/>
                    </a:cubicBezTo>
                    <a:cubicBezTo>
                      <a:pt x="6" y="24"/>
                      <a:pt x="28" y="41"/>
                      <a:pt x="54" y="3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73" name="Freeform 29">
                <a:extLst>
                  <a:ext uri="{FF2B5EF4-FFF2-40B4-BE49-F238E27FC236}">
                    <a16:creationId xmlns:a16="http://schemas.microsoft.com/office/drawing/2014/main" id="{ADC6FF70-46AA-A16D-44EA-2C009AF2E62F}"/>
                  </a:ext>
                </a:extLst>
              </p:cNvPr>
              <p:cNvSpPr>
                <a:spLocks/>
              </p:cNvSpPr>
              <p:nvPr/>
            </p:nvSpPr>
            <p:spPr bwMode="auto">
              <a:xfrm>
                <a:off x="5489525" y="2562374"/>
                <a:ext cx="290513" cy="288925"/>
              </a:xfrm>
              <a:custGeom>
                <a:avLst/>
                <a:gdLst/>
                <a:ahLst/>
                <a:cxnLst>
                  <a:cxn ang="0">
                    <a:pos x="109" y="185"/>
                  </a:cxn>
                  <a:cxn ang="0">
                    <a:pos x="185" y="83"/>
                  </a:cxn>
                  <a:cxn ang="0">
                    <a:pos x="84" y="7"/>
                  </a:cxn>
                  <a:cxn ang="0">
                    <a:pos x="7" y="108"/>
                  </a:cxn>
                  <a:cxn ang="0">
                    <a:pos x="109" y="185"/>
                  </a:cxn>
                </a:cxnLst>
                <a:rect l="0" t="0" r="r" b="b"/>
                <a:pathLst>
                  <a:path w="192" h="192">
                    <a:moveTo>
                      <a:pt x="109" y="185"/>
                    </a:moveTo>
                    <a:cubicBezTo>
                      <a:pt x="158" y="178"/>
                      <a:pt x="192" y="132"/>
                      <a:pt x="185" y="83"/>
                    </a:cubicBezTo>
                    <a:cubicBezTo>
                      <a:pt x="178" y="34"/>
                      <a:pt x="133" y="0"/>
                      <a:pt x="84" y="7"/>
                    </a:cubicBezTo>
                    <a:cubicBezTo>
                      <a:pt x="35" y="14"/>
                      <a:pt x="0" y="59"/>
                      <a:pt x="7" y="108"/>
                    </a:cubicBezTo>
                    <a:cubicBezTo>
                      <a:pt x="14" y="157"/>
                      <a:pt x="60" y="192"/>
                      <a:pt x="109" y="18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74" name="Freeform 30">
                <a:extLst>
                  <a:ext uri="{FF2B5EF4-FFF2-40B4-BE49-F238E27FC236}">
                    <a16:creationId xmlns:a16="http://schemas.microsoft.com/office/drawing/2014/main" id="{721DC77E-D090-8D68-FC79-FBCB6EDC8E43}"/>
                  </a:ext>
                </a:extLst>
              </p:cNvPr>
              <p:cNvSpPr>
                <a:spLocks/>
              </p:cNvSpPr>
              <p:nvPr/>
            </p:nvSpPr>
            <p:spPr bwMode="auto">
              <a:xfrm>
                <a:off x="4398913" y="2644924"/>
                <a:ext cx="1084263" cy="203200"/>
              </a:xfrm>
              <a:custGeom>
                <a:avLst/>
                <a:gdLst/>
                <a:ahLst/>
                <a:cxnLst>
                  <a:cxn ang="0">
                    <a:pos x="68" y="127"/>
                  </a:cxn>
                  <a:cxn ang="0">
                    <a:pos x="68" y="127"/>
                  </a:cxn>
                  <a:cxn ang="0">
                    <a:pos x="273" y="100"/>
                  </a:cxn>
                  <a:cxn ang="0">
                    <a:pos x="336" y="103"/>
                  </a:cxn>
                  <a:cxn ang="0">
                    <a:pos x="354" y="105"/>
                  </a:cxn>
                  <a:cxn ang="0">
                    <a:pos x="371" y="134"/>
                  </a:cxn>
                  <a:cxn ang="0">
                    <a:pos x="433" y="134"/>
                  </a:cxn>
                  <a:cxn ang="0">
                    <a:pos x="480" y="134"/>
                  </a:cxn>
                  <a:cxn ang="0">
                    <a:pos x="579" y="134"/>
                  </a:cxn>
                  <a:cxn ang="0">
                    <a:pos x="680" y="134"/>
                  </a:cxn>
                  <a:cxn ang="0">
                    <a:pos x="714" y="57"/>
                  </a:cxn>
                  <a:cxn ang="0">
                    <a:pos x="622" y="11"/>
                  </a:cxn>
                  <a:cxn ang="0">
                    <a:pos x="567" y="17"/>
                  </a:cxn>
                  <a:cxn ang="0">
                    <a:pos x="562" y="17"/>
                  </a:cxn>
                  <a:cxn ang="0">
                    <a:pos x="468" y="20"/>
                  </a:cxn>
                  <a:cxn ang="0">
                    <a:pos x="465" y="20"/>
                  </a:cxn>
                  <a:cxn ang="0">
                    <a:pos x="468" y="21"/>
                  </a:cxn>
                  <a:cxn ang="0">
                    <a:pos x="546" y="33"/>
                  </a:cxn>
                  <a:cxn ang="0">
                    <a:pos x="569" y="34"/>
                  </a:cxn>
                  <a:cxn ang="0">
                    <a:pos x="576" y="35"/>
                  </a:cxn>
                  <a:cxn ang="0">
                    <a:pos x="629" y="31"/>
                  </a:cxn>
                  <a:cxn ang="0">
                    <a:pos x="638" y="30"/>
                  </a:cxn>
                  <a:cxn ang="0">
                    <a:pos x="677" y="62"/>
                  </a:cxn>
                  <a:cxn ang="0">
                    <a:pos x="646" y="109"/>
                  </a:cxn>
                  <a:cxn ang="0">
                    <a:pos x="577" y="115"/>
                  </a:cxn>
                  <a:cxn ang="0">
                    <a:pos x="576" y="115"/>
                  </a:cxn>
                  <a:cxn ang="0">
                    <a:pos x="477" y="105"/>
                  </a:cxn>
                  <a:cxn ang="0">
                    <a:pos x="437" y="95"/>
                  </a:cxn>
                  <a:cxn ang="0">
                    <a:pos x="369" y="72"/>
                  </a:cxn>
                  <a:cxn ang="0">
                    <a:pos x="347" y="19"/>
                  </a:cxn>
                  <a:cxn ang="0">
                    <a:pos x="350" y="15"/>
                  </a:cxn>
                  <a:cxn ang="0">
                    <a:pos x="358" y="5"/>
                  </a:cxn>
                  <a:cxn ang="0">
                    <a:pos x="348" y="4"/>
                  </a:cxn>
                  <a:cxn ang="0">
                    <a:pos x="347" y="4"/>
                  </a:cxn>
                  <a:cxn ang="0">
                    <a:pos x="273" y="0"/>
                  </a:cxn>
                  <a:cxn ang="0">
                    <a:pos x="43" y="31"/>
                  </a:cxn>
                  <a:cxn ang="0">
                    <a:pos x="7" y="92"/>
                  </a:cxn>
                  <a:cxn ang="0">
                    <a:pos x="55" y="129"/>
                  </a:cxn>
                  <a:cxn ang="0">
                    <a:pos x="68" y="127"/>
                  </a:cxn>
                </a:cxnLst>
                <a:rect l="0" t="0" r="r" b="b"/>
                <a:pathLst>
                  <a:path w="718" h="134">
                    <a:moveTo>
                      <a:pt x="68" y="127"/>
                    </a:moveTo>
                    <a:cubicBezTo>
                      <a:pt x="68" y="127"/>
                      <a:pt x="68" y="127"/>
                      <a:pt x="68" y="127"/>
                    </a:cubicBezTo>
                    <a:cubicBezTo>
                      <a:pt x="149" y="106"/>
                      <a:pt x="219" y="100"/>
                      <a:pt x="273" y="100"/>
                    </a:cubicBezTo>
                    <a:cubicBezTo>
                      <a:pt x="298" y="100"/>
                      <a:pt x="319" y="101"/>
                      <a:pt x="336" y="103"/>
                    </a:cubicBezTo>
                    <a:cubicBezTo>
                      <a:pt x="343" y="104"/>
                      <a:pt x="349" y="104"/>
                      <a:pt x="354" y="105"/>
                    </a:cubicBezTo>
                    <a:cubicBezTo>
                      <a:pt x="357" y="115"/>
                      <a:pt x="362" y="125"/>
                      <a:pt x="371" y="134"/>
                    </a:cubicBezTo>
                    <a:cubicBezTo>
                      <a:pt x="433" y="134"/>
                      <a:pt x="433" y="134"/>
                      <a:pt x="433" y="134"/>
                    </a:cubicBezTo>
                    <a:cubicBezTo>
                      <a:pt x="480" y="134"/>
                      <a:pt x="480" y="134"/>
                      <a:pt x="480" y="134"/>
                    </a:cubicBezTo>
                    <a:cubicBezTo>
                      <a:pt x="579" y="134"/>
                      <a:pt x="579" y="134"/>
                      <a:pt x="579" y="134"/>
                    </a:cubicBezTo>
                    <a:cubicBezTo>
                      <a:pt x="680" y="134"/>
                      <a:pt x="680" y="134"/>
                      <a:pt x="680" y="134"/>
                    </a:cubicBezTo>
                    <a:cubicBezTo>
                      <a:pt x="708" y="112"/>
                      <a:pt x="718" y="82"/>
                      <a:pt x="714" y="57"/>
                    </a:cubicBezTo>
                    <a:cubicBezTo>
                      <a:pt x="709" y="22"/>
                      <a:pt x="663" y="3"/>
                      <a:pt x="622" y="11"/>
                    </a:cubicBezTo>
                    <a:cubicBezTo>
                      <a:pt x="605" y="13"/>
                      <a:pt x="587" y="15"/>
                      <a:pt x="567" y="17"/>
                    </a:cubicBezTo>
                    <a:cubicBezTo>
                      <a:pt x="565" y="17"/>
                      <a:pt x="564" y="17"/>
                      <a:pt x="562" y="17"/>
                    </a:cubicBezTo>
                    <a:cubicBezTo>
                      <a:pt x="532" y="20"/>
                      <a:pt x="499" y="22"/>
                      <a:pt x="468" y="20"/>
                    </a:cubicBezTo>
                    <a:cubicBezTo>
                      <a:pt x="467" y="20"/>
                      <a:pt x="466" y="20"/>
                      <a:pt x="465" y="20"/>
                    </a:cubicBezTo>
                    <a:cubicBezTo>
                      <a:pt x="466" y="20"/>
                      <a:pt x="467" y="21"/>
                      <a:pt x="468" y="21"/>
                    </a:cubicBezTo>
                    <a:cubicBezTo>
                      <a:pt x="497" y="28"/>
                      <a:pt x="524" y="32"/>
                      <a:pt x="546" y="33"/>
                    </a:cubicBezTo>
                    <a:cubicBezTo>
                      <a:pt x="554" y="34"/>
                      <a:pt x="562" y="34"/>
                      <a:pt x="569" y="34"/>
                    </a:cubicBezTo>
                    <a:cubicBezTo>
                      <a:pt x="571" y="35"/>
                      <a:pt x="574" y="35"/>
                      <a:pt x="576" y="35"/>
                    </a:cubicBezTo>
                    <a:cubicBezTo>
                      <a:pt x="609" y="35"/>
                      <a:pt x="629" y="31"/>
                      <a:pt x="629" y="31"/>
                    </a:cubicBezTo>
                    <a:cubicBezTo>
                      <a:pt x="632" y="30"/>
                      <a:pt x="635" y="30"/>
                      <a:pt x="638" y="30"/>
                    </a:cubicBezTo>
                    <a:cubicBezTo>
                      <a:pt x="656" y="30"/>
                      <a:pt x="673" y="43"/>
                      <a:pt x="677" y="62"/>
                    </a:cubicBezTo>
                    <a:cubicBezTo>
                      <a:pt x="681" y="83"/>
                      <a:pt x="667" y="104"/>
                      <a:pt x="646" y="109"/>
                    </a:cubicBezTo>
                    <a:cubicBezTo>
                      <a:pt x="643" y="109"/>
                      <a:pt x="618" y="114"/>
                      <a:pt x="577" y="115"/>
                    </a:cubicBezTo>
                    <a:cubicBezTo>
                      <a:pt x="577" y="115"/>
                      <a:pt x="577" y="115"/>
                      <a:pt x="576" y="115"/>
                    </a:cubicBezTo>
                    <a:cubicBezTo>
                      <a:pt x="550" y="115"/>
                      <a:pt x="516" y="112"/>
                      <a:pt x="477" y="105"/>
                    </a:cubicBezTo>
                    <a:cubicBezTo>
                      <a:pt x="464" y="102"/>
                      <a:pt x="451" y="99"/>
                      <a:pt x="437" y="95"/>
                    </a:cubicBezTo>
                    <a:cubicBezTo>
                      <a:pt x="415" y="89"/>
                      <a:pt x="392" y="82"/>
                      <a:pt x="369" y="72"/>
                    </a:cubicBezTo>
                    <a:cubicBezTo>
                      <a:pt x="348" y="63"/>
                      <a:pt x="339" y="40"/>
                      <a:pt x="347" y="19"/>
                    </a:cubicBezTo>
                    <a:cubicBezTo>
                      <a:pt x="348" y="18"/>
                      <a:pt x="349" y="16"/>
                      <a:pt x="350" y="15"/>
                    </a:cubicBezTo>
                    <a:cubicBezTo>
                      <a:pt x="352" y="11"/>
                      <a:pt x="355" y="8"/>
                      <a:pt x="358" y="5"/>
                    </a:cubicBezTo>
                    <a:cubicBezTo>
                      <a:pt x="355" y="4"/>
                      <a:pt x="351" y="4"/>
                      <a:pt x="348" y="4"/>
                    </a:cubicBezTo>
                    <a:cubicBezTo>
                      <a:pt x="348" y="4"/>
                      <a:pt x="348" y="4"/>
                      <a:pt x="347" y="4"/>
                    </a:cubicBezTo>
                    <a:cubicBezTo>
                      <a:pt x="326" y="2"/>
                      <a:pt x="301" y="0"/>
                      <a:pt x="273" y="0"/>
                    </a:cubicBezTo>
                    <a:cubicBezTo>
                      <a:pt x="211" y="0"/>
                      <a:pt x="133" y="7"/>
                      <a:pt x="43" y="31"/>
                    </a:cubicBezTo>
                    <a:cubicBezTo>
                      <a:pt x="16" y="37"/>
                      <a:pt x="0" y="65"/>
                      <a:pt x="7" y="92"/>
                    </a:cubicBezTo>
                    <a:cubicBezTo>
                      <a:pt x="12" y="114"/>
                      <a:pt x="33" y="129"/>
                      <a:pt x="55" y="129"/>
                    </a:cubicBezTo>
                    <a:cubicBezTo>
                      <a:pt x="59" y="129"/>
                      <a:pt x="63" y="129"/>
                      <a:pt x="68" y="12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75" name="Freeform 31">
                <a:extLst>
                  <a:ext uri="{FF2B5EF4-FFF2-40B4-BE49-F238E27FC236}">
                    <a16:creationId xmlns:a16="http://schemas.microsoft.com/office/drawing/2014/main" id="{142C3F50-D507-9C4C-AEE8-F4B488FB205F}"/>
                  </a:ext>
                </a:extLst>
              </p:cNvPr>
              <p:cNvSpPr>
                <a:spLocks/>
              </p:cNvSpPr>
              <p:nvPr/>
            </p:nvSpPr>
            <p:spPr bwMode="auto">
              <a:xfrm>
                <a:off x="4924375" y="2648099"/>
                <a:ext cx="490538" cy="158750"/>
              </a:xfrm>
              <a:custGeom>
                <a:avLst/>
                <a:gdLst/>
                <a:ahLst/>
                <a:cxnLst>
                  <a:cxn ang="0">
                    <a:pos x="97" y="21"/>
                  </a:cxn>
                  <a:cxn ang="0">
                    <a:pos x="71" y="12"/>
                  </a:cxn>
                  <a:cxn ang="0">
                    <a:pos x="49" y="4"/>
                  </a:cxn>
                  <a:cxn ang="0">
                    <a:pos x="22" y="4"/>
                  </a:cxn>
                  <a:cxn ang="0">
                    <a:pos x="7" y="21"/>
                  </a:cxn>
                  <a:cxn ang="0">
                    <a:pos x="6" y="22"/>
                  </a:cxn>
                  <a:cxn ang="0">
                    <a:pos x="24" y="63"/>
                  </a:cxn>
                  <a:cxn ang="0">
                    <a:pos x="90" y="85"/>
                  </a:cxn>
                  <a:cxn ang="0">
                    <a:pos x="128" y="95"/>
                  </a:cxn>
                  <a:cxn ang="0">
                    <a:pos x="228" y="105"/>
                  </a:cxn>
                  <a:cxn ang="0">
                    <a:pos x="229" y="105"/>
                  </a:cxn>
                  <a:cxn ang="0">
                    <a:pos x="296" y="99"/>
                  </a:cxn>
                  <a:cxn ang="0">
                    <a:pos x="321" y="61"/>
                  </a:cxn>
                  <a:cxn ang="0">
                    <a:pos x="283" y="36"/>
                  </a:cxn>
                  <a:cxn ang="0">
                    <a:pos x="283" y="36"/>
                  </a:cxn>
                  <a:cxn ang="0">
                    <a:pos x="228" y="41"/>
                  </a:cxn>
                  <a:cxn ang="0">
                    <a:pos x="222" y="40"/>
                  </a:cxn>
                  <a:cxn ang="0">
                    <a:pos x="154" y="34"/>
                  </a:cxn>
                  <a:cxn ang="0">
                    <a:pos x="121" y="27"/>
                  </a:cxn>
                  <a:cxn ang="0">
                    <a:pos x="97" y="21"/>
                  </a:cxn>
                </a:cxnLst>
                <a:rect l="0" t="0" r="r" b="b"/>
                <a:pathLst>
                  <a:path w="325" h="105">
                    <a:moveTo>
                      <a:pt x="97" y="21"/>
                    </a:moveTo>
                    <a:cubicBezTo>
                      <a:pt x="88" y="18"/>
                      <a:pt x="79" y="15"/>
                      <a:pt x="71" y="12"/>
                    </a:cubicBezTo>
                    <a:cubicBezTo>
                      <a:pt x="63" y="10"/>
                      <a:pt x="56" y="7"/>
                      <a:pt x="49" y="4"/>
                    </a:cubicBezTo>
                    <a:cubicBezTo>
                      <a:pt x="40" y="0"/>
                      <a:pt x="30" y="0"/>
                      <a:pt x="22" y="4"/>
                    </a:cubicBezTo>
                    <a:cubicBezTo>
                      <a:pt x="15" y="8"/>
                      <a:pt x="10" y="13"/>
                      <a:pt x="7" y="21"/>
                    </a:cubicBezTo>
                    <a:cubicBezTo>
                      <a:pt x="7" y="21"/>
                      <a:pt x="6" y="21"/>
                      <a:pt x="6" y="22"/>
                    </a:cubicBezTo>
                    <a:cubicBezTo>
                      <a:pt x="0" y="38"/>
                      <a:pt x="8" y="56"/>
                      <a:pt x="24" y="63"/>
                    </a:cubicBezTo>
                    <a:cubicBezTo>
                      <a:pt x="46" y="72"/>
                      <a:pt x="68" y="80"/>
                      <a:pt x="90" y="85"/>
                    </a:cubicBezTo>
                    <a:cubicBezTo>
                      <a:pt x="103" y="89"/>
                      <a:pt x="116" y="92"/>
                      <a:pt x="128" y="95"/>
                    </a:cubicBezTo>
                    <a:cubicBezTo>
                      <a:pt x="167" y="102"/>
                      <a:pt x="201" y="105"/>
                      <a:pt x="228" y="105"/>
                    </a:cubicBezTo>
                    <a:cubicBezTo>
                      <a:pt x="228" y="105"/>
                      <a:pt x="228" y="105"/>
                      <a:pt x="229" y="105"/>
                    </a:cubicBezTo>
                    <a:cubicBezTo>
                      <a:pt x="269" y="105"/>
                      <a:pt x="294" y="99"/>
                      <a:pt x="296" y="99"/>
                    </a:cubicBezTo>
                    <a:cubicBezTo>
                      <a:pt x="313" y="95"/>
                      <a:pt x="325" y="78"/>
                      <a:pt x="321" y="61"/>
                    </a:cubicBezTo>
                    <a:cubicBezTo>
                      <a:pt x="317" y="44"/>
                      <a:pt x="300" y="33"/>
                      <a:pt x="283" y="36"/>
                    </a:cubicBezTo>
                    <a:cubicBezTo>
                      <a:pt x="283" y="36"/>
                      <a:pt x="283" y="36"/>
                      <a:pt x="283" y="36"/>
                    </a:cubicBezTo>
                    <a:cubicBezTo>
                      <a:pt x="282" y="37"/>
                      <a:pt x="261" y="41"/>
                      <a:pt x="228" y="41"/>
                    </a:cubicBezTo>
                    <a:cubicBezTo>
                      <a:pt x="226" y="41"/>
                      <a:pt x="224" y="41"/>
                      <a:pt x="222" y="40"/>
                    </a:cubicBezTo>
                    <a:cubicBezTo>
                      <a:pt x="202" y="40"/>
                      <a:pt x="179" y="39"/>
                      <a:pt x="154" y="34"/>
                    </a:cubicBezTo>
                    <a:cubicBezTo>
                      <a:pt x="143" y="32"/>
                      <a:pt x="132" y="30"/>
                      <a:pt x="121" y="27"/>
                    </a:cubicBezTo>
                    <a:cubicBezTo>
                      <a:pt x="113" y="25"/>
                      <a:pt x="105" y="23"/>
                      <a:pt x="97" y="2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76" name="Freeform 32">
                <a:extLst>
                  <a:ext uri="{FF2B5EF4-FFF2-40B4-BE49-F238E27FC236}">
                    <a16:creationId xmlns:a16="http://schemas.microsoft.com/office/drawing/2014/main" id="{382E7A05-A64F-F714-7BE2-AB7FAF19C52B}"/>
                  </a:ext>
                </a:extLst>
              </p:cNvPr>
              <p:cNvSpPr>
                <a:spLocks/>
              </p:cNvSpPr>
              <p:nvPr/>
            </p:nvSpPr>
            <p:spPr bwMode="auto">
              <a:xfrm>
                <a:off x="4246513" y="2859236"/>
                <a:ext cx="1677988" cy="388937"/>
              </a:xfrm>
              <a:custGeom>
                <a:avLst/>
                <a:gdLst/>
                <a:ahLst/>
                <a:cxnLst>
                  <a:cxn ang="0">
                    <a:pos x="610" y="257"/>
                  </a:cxn>
                  <a:cxn ang="0">
                    <a:pos x="709" y="257"/>
                  </a:cxn>
                  <a:cxn ang="0">
                    <a:pos x="794" y="257"/>
                  </a:cxn>
                  <a:cxn ang="0">
                    <a:pos x="794" y="255"/>
                  </a:cxn>
                  <a:cxn ang="0">
                    <a:pos x="855" y="195"/>
                  </a:cxn>
                  <a:cxn ang="0">
                    <a:pos x="915" y="255"/>
                  </a:cxn>
                  <a:cxn ang="0">
                    <a:pos x="915" y="257"/>
                  </a:cxn>
                  <a:cxn ang="0">
                    <a:pos x="962" y="257"/>
                  </a:cxn>
                  <a:cxn ang="0">
                    <a:pos x="982" y="237"/>
                  </a:cxn>
                  <a:cxn ang="0">
                    <a:pos x="982" y="172"/>
                  </a:cxn>
                  <a:cxn ang="0">
                    <a:pos x="962" y="152"/>
                  </a:cxn>
                  <a:cxn ang="0">
                    <a:pos x="698" y="152"/>
                  </a:cxn>
                  <a:cxn ang="0">
                    <a:pos x="663" y="152"/>
                  </a:cxn>
                  <a:cxn ang="0">
                    <a:pos x="663" y="77"/>
                  </a:cxn>
                  <a:cxn ang="0">
                    <a:pos x="690" y="77"/>
                  </a:cxn>
                  <a:cxn ang="0">
                    <a:pos x="1091" y="77"/>
                  </a:cxn>
                  <a:cxn ang="0">
                    <a:pos x="1111" y="57"/>
                  </a:cxn>
                  <a:cxn ang="0">
                    <a:pos x="1111" y="20"/>
                  </a:cxn>
                  <a:cxn ang="0">
                    <a:pos x="1091" y="0"/>
                  </a:cxn>
                  <a:cxn ang="0">
                    <a:pos x="784" y="0"/>
                  </a:cxn>
                  <a:cxn ang="0">
                    <a:pos x="769" y="0"/>
                  </a:cxn>
                  <a:cxn ang="0">
                    <a:pos x="681" y="0"/>
                  </a:cxn>
                  <a:cxn ang="0">
                    <a:pos x="582" y="0"/>
                  </a:cxn>
                  <a:cxn ang="0">
                    <a:pos x="533" y="0"/>
                  </a:cxn>
                  <a:cxn ang="0">
                    <a:pos x="481" y="0"/>
                  </a:cxn>
                  <a:cxn ang="0">
                    <a:pos x="469" y="0"/>
                  </a:cxn>
                  <a:cxn ang="0">
                    <a:pos x="433" y="0"/>
                  </a:cxn>
                  <a:cxn ang="0">
                    <a:pos x="20" y="0"/>
                  </a:cxn>
                  <a:cxn ang="0">
                    <a:pos x="0" y="20"/>
                  </a:cxn>
                  <a:cxn ang="0">
                    <a:pos x="0" y="57"/>
                  </a:cxn>
                  <a:cxn ang="0">
                    <a:pos x="20" y="77"/>
                  </a:cxn>
                  <a:cxn ang="0">
                    <a:pos x="425" y="77"/>
                  </a:cxn>
                  <a:cxn ang="0">
                    <a:pos x="447" y="77"/>
                  </a:cxn>
                  <a:cxn ang="0">
                    <a:pos x="447" y="152"/>
                  </a:cxn>
                  <a:cxn ang="0">
                    <a:pos x="417" y="152"/>
                  </a:cxn>
                  <a:cxn ang="0">
                    <a:pos x="148" y="152"/>
                  </a:cxn>
                  <a:cxn ang="0">
                    <a:pos x="128" y="172"/>
                  </a:cxn>
                  <a:cxn ang="0">
                    <a:pos x="128" y="237"/>
                  </a:cxn>
                  <a:cxn ang="0">
                    <a:pos x="148" y="257"/>
                  </a:cxn>
                  <a:cxn ang="0">
                    <a:pos x="195" y="257"/>
                  </a:cxn>
                  <a:cxn ang="0">
                    <a:pos x="195" y="255"/>
                  </a:cxn>
                  <a:cxn ang="0">
                    <a:pos x="256" y="195"/>
                  </a:cxn>
                  <a:cxn ang="0">
                    <a:pos x="316" y="255"/>
                  </a:cxn>
                  <a:cxn ang="0">
                    <a:pos x="316" y="257"/>
                  </a:cxn>
                  <a:cxn ang="0">
                    <a:pos x="406" y="257"/>
                  </a:cxn>
                  <a:cxn ang="0">
                    <a:pos x="505" y="257"/>
                  </a:cxn>
                  <a:cxn ang="0">
                    <a:pos x="610" y="257"/>
                  </a:cxn>
                </a:cxnLst>
                <a:rect l="0" t="0" r="r" b="b"/>
                <a:pathLst>
                  <a:path w="1111" h="257">
                    <a:moveTo>
                      <a:pt x="610" y="257"/>
                    </a:moveTo>
                    <a:cubicBezTo>
                      <a:pt x="709" y="257"/>
                      <a:pt x="709" y="257"/>
                      <a:pt x="709" y="257"/>
                    </a:cubicBezTo>
                    <a:cubicBezTo>
                      <a:pt x="794" y="257"/>
                      <a:pt x="794" y="257"/>
                      <a:pt x="794" y="257"/>
                    </a:cubicBezTo>
                    <a:cubicBezTo>
                      <a:pt x="794" y="256"/>
                      <a:pt x="794" y="256"/>
                      <a:pt x="794" y="255"/>
                    </a:cubicBezTo>
                    <a:cubicBezTo>
                      <a:pt x="794" y="222"/>
                      <a:pt x="822" y="195"/>
                      <a:pt x="855" y="195"/>
                    </a:cubicBezTo>
                    <a:cubicBezTo>
                      <a:pt x="888" y="195"/>
                      <a:pt x="915" y="222"/>
                      <a:pt x="915" y="255"/>
                    </a:cubicBezTo>
                    <a:cubicBezTo>
                      <a:pt x="915" y="256"/>
                      <a:pt x="915" y="256"/>
                      <a:pt x="915" y="257"/>
                    </a:cubicBezTo>
                    <a:cubicBezTo>
                      <a:pt x="962" y="257"/>
                      <a:pt x="962" y="257"/>
                      <a:pt x="962" y="257"/>
                    </a:cubicBezTo>
                    <a:cubicBezTo>
                      <a:pt x="973" y="257"/>
                      <a:pt x="982" y="248"/>
                      <a:pt x="982" y="237"/>
                    </a:cubicBezTo>
                    <a:cubicBezTo>
                      <a:pt x="982" y="172"/>
                      <a:pt x="982" y="172"/>
                      <a:pt x="982" y="172"/>
                    </a:cubicBezTo>
                    <a:cubicBezTo>
                      <a:pt x="982" y="161"/>
                      <a:pt x="973" y="152"/>
                      <a:pt x="962" y="152"/>
                    </a:cubicBezTo>
                    <a:cubicBezTo>
                      <a:pt x="698" y="152"/>
                      <a:pt x="698" y="152"/>
                      <a:pt x="698" y="152"/>
                    </a:cubicBezTo>
                    <a:cubicBezTo>
                      <a:pt x="663" y="152"/>
                      <a:pt x="663" y="152"/>
                      <a:pt x="663" y="152"/>
                    </a:cubicBezTo>
                    <a:cubicBezTo>
                      <a:pt x="663" y="77"/>
                      <a:pt x="663" y="77"/>
                      <a:pt x="663" y="77"/>
                    </a:cubicBezTo>
                    <a:cubicBezTo>
                      <a:pt x="690" y="77"/>
                      <a:pt x="690" y="77"/>
                      <a:pt x="690" y="77"/>
                    </a:cubicBezTo>
                    <a:cubicBezTo>
                      <a:pt x="1091" y="77"/>
                      <a:pt x="1091" y="77"/>
                      <a:pt x="1091" y="77"/>
                    </a:cubicBezTo>
                    <a:cubicBezTo>
                      <a:pt x="1102" y="77"/>
                      <a:pt x="1111" y="68"/>
                      <a:pt x="1111" y="57"/>
                    </a:cubicBezTo>
                    <a:cubicBezTo>
                      <a:pt x="1111" y="20"/>
                      <a:pt x="1111" y="20"/>
                      <a:pt x="1111" y="20"/>
                    </a:cubicBezTo>
                    <a:cubicBezTo>
                      <a:pt x="1111" y="9"/>
                      <a:pt x="1102" y="0"/>
                      <a:pt x="1091" y="0"/>
                    </a:cubicBezTo>
                    <a:cubicBezTo>
                      <a:pt x="784" y="0"/>
                      <a:pt x="784" y="0"/>
                      <a:pt x="784" y="0"/>
                    </a:cubicBezTo>
                    <a:cubicBezTo>
                      <a:pt x="769" y="0"/>
                      <a:pt x="769" y="0"/>
                      <a:pt x="769" y="0"/>
                    </a:cubicBezTo>
                    <a:cubicBezTo>
                      <a:pt x="681" y="0"/>
                      <a:pt x="681" y="0"/>
                      <a:pt x="681" y="0"/>
                    </a:cubicBezTo>
                    <a:cubicBezTo>
                      <a:pt x="582" y="0"/>
                      <a:pt x="582" y="0"/>
                      <a:pt x="582" y="0"/>
                    </a:cubicBezTo>
                    <a:cubicBezTo>
                      <a:pt x="533" y="0"/>
                      <a:pt x="533" y="0"/>
                      <a:pt x="533" y="0"/>
                    </a:cubicBezTo>
                    <a:cubicBezTo>
                      <a:pt x="481" y="0"/>
                      <a:pt x="481" y="0"/>
                      <a:pt x="481" y="0"/>
                    </a:cubicBezTo>
                    <a:cubicBezTo>
                      <a:pt x="469" y="0"/>
                      <a:pt x="469" y="0"/>
                      <a:pt x="469" y="0"/>
                    </a:cubicBezTo>
                    <a:cubicBezTo>
                      <a:pt x="433" y="0"/>
                      <a:pt x="433" y="0"/>
                      <a:pt x="433" y="0"/>
                    </a:cubicBezTo>
                    <a:cubicBezTo>
                      <a:pt x="20" y="0"/>
                      <a:pt x="20" y="0"/>
                      <a:pt x="20" y="0"/>
                    </a:cubicBezTo>
                    <a:cubicBezTo>
                      <a:pt x="9" y="0"/>
                      <a:pt x="0" y="9"/>
                      <a:pt x="0" y="20"/>
                    </a:cubicBezTo>
                    <a:cubicBezTo>
                      <a:pt x="0" y="57"/>
                      <a:pt x="0" y="57"/>
                      <a:pt x="0" y="57"/>
                    </a:cubicBezTo>
                    <a:cubicBezTo>
                      <a:pt x="0" y="68"/>
                      <a:pt x="9" y="77"/>
                      <a:pt x="20" y="77"/>
                    </a:cubicBezTo>
                    <a:cubicBezTo>
                      <a:pt x="425" y="77"/>
                      <a:pt x="425" y="77"/>
                      <a:pt x="425" y="77"/>
                    </a:cubicBezTo>
                    <a:cubicBezTo>
                      <a:pt x="447" y="77"/>
                      <a:pt x="447" y="77"/>
                      <a:pt x="447" y="77"/>
                    </a:cubicBezTo>
                    <a:cubicBezTo>
                      <a:pt x="447" y="152"/>
                      <a:pt x="447" y="152"/>
                      <a:pt x="447" y="152"/>
                    </a:cubicBezTo>
                    <a:cubicBezTo>
                      <a:pt x="417" y="152"/>
                      <a:pt x="417" y="152"/>
                      <a:pt x="417" y="152"/>
                    </a:cubicBezTo>
                    <a:cubicBezTo>
                      <a:pt x="148" y="152"/>
                      <a:pt x="148" y="152"/>
                      <a:pt x="148" y="152"/>
                    </a:cubicBezTo>
                    <a:cubicBezTo>
                      <a:pt x="137" y="152"/>
                      <a:pt x="128" y="161"/>
                      <a:pt x="128" y="172"/>
                    </a:cubicBezTo>
                    <a:cubicBezTo>
                      <a:pt x="128" y="237"/>
                      <a:pt x="128" y="237"/>
                      <a:pt x="128" y="237"/>
                    </a:cubicBezTo>
                    <a:cubicBezTo>
                      <a:pt x="128" y="248"/>
                      <a:pt x="137" y="257"/>
                      <a:pt x="148" y="257"/>
                    </a:cubicBezTo>
                    <a:cubicBezTo>
                      <a:pt x="195" y="257"/>
                      <a:pt x="195" y="257"/>
                      <a:pt x="195" y="257"/>
                    </a:cubicBezTo>
                    <a:cubicBezTo>
                      <a:pt x="195" y="256"/>
                      <a:pt x="195" y="256"/>
                      <a:pt x="195" y="255"/>
                    </a:cubicBezTo>
                    <a:cubicBezTo>
                      <a:pt x="195" y="222"/>
                      <a:pt x="222" y="195"/>
                      <a:pt x="256" y="195"/>
                    </a:cubicBezTo>
                    <a:cubicBezTo>
                      <a:pt x="289" y="195"/>
                      <a:pt x="316" y="222"/>
                      <a:pt x="316" y="255"/>
                    </a:cubicBezTo>
                    <a:cubicBezTo>
                      <a:pt x="316" y="256"/>
                      <a:pt x="316" y="256"/>
                      <a:pt x="316" y="257"/>
                    </a:cubicBezTo>
                    <a:cubicBezTo>
                      <a:pt x="406" y="257"/>
                      <a:pt x="406" y="257"/>
                      <a:pt x="406" y="257"/>
                    </a:cubicBezTo>
                    <a:cubicBezTo>
                      <a:pt x="505" y="257"/>
                      <a:pt x="505" y="257"/>
                      <a:pt x="505" y="257"/>
                    </a:cubicBezTo>
                    <a:lnTo>
                      <a:pt x="610" y="257"/>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77" name="Freeform 33">
                <a:extLst>
                  <a:ext uri="{FF2B5EF4-FFF2-40B4-BE49-F238E27FC236}">
                    <a16:creationId xmlns:a16="http://schemas.microsoft.com/office/drawing/2014/main" id="{48245960-557F-CCF3-BBD4-ADE45952F916}"/>
                  </a:ext>
                </a:extLst>
              </p:cNvPr>
              <p:cNvSpPr>
                <a:spLocks/>
              </p:cNvSpPr>
              <p:nvPr/>
            </p:nvSpPr>
            <p:spPr bwMode="auto">
              <a:xfrm>
                <a:off x="4552900" y="3165624"/>
                <a:ext cx="158750" cy="158750"/>
              </a:xfrm>
              <a:custGeom>
                <a:avLst/>
                <a:gdLst/>
                <a:ahLst/>
                <a:cxnLst>
                  <a:cxn ang="0">
                    <a:pos x="105" y="52"/>
                  </a:cxn>
                  <a:cxn ang="0">
                    <a:pos x="53" y="0"/>
                  </a:cxn>
                  <a:cxn ang="0">
                    <a:pos x="0" y="52"/>
                  </a:cxn>
                  <a:cxn ang="0">
                    <a:pos x="0" y="54"/>
                  </a:cxn>
                  <a:cxn ang="0">
                    <a:pos x="1" y="62"/>
                  </a:cxn>
                  <a:cxn ang="0">
                    <a:pos x="53" y="105"/>
                  </a:cxn>
                  <a:cxn ang="0">
                    <a:pos x="104" y="62"/>
                  </a:cxn>
                  <a:cxn ang="0">
                    <a:pos x="105" y="54"/>
                  </a:cxn>
                  <a:cxn ang="0">
                    <a:pos x="105" y="52"/>
                  </a:cxn>
                </a:cxnLst>
                <a:rect l="0" t="0" r="r" b="b"/>
                <a:pathLst>
                  <a:path w="105" h="105">
                    <a:moveTo>
                      <a:pt x="105" y="52"/>
                    </a:moveTo>
                    <a:cubicBezTo>
                      <a:pt x="105" y="23"/>
                      <a:pt x="82" y="0"/>
                      <a:pt x="53" y="0"/>
                    </a:cubicBezTo>
                    <a:cubicBezTo>
                      <a:pt x="24" y="0"/>
                      <a:pt x="0" y="23"/>
                      <a:pt x="0" y="52"/>
                    </a:cubicBezTo>
                    <a:cubicBezTo>
                      <a:pt x="0" y="53"/>
                      <a:pt x="0" y="53"/>
                      <a:pt x="0" y="54"/>
                    </a:cubicBezTo>
                    <a:cubicBezTo>
                      <a:pt x="0" y="57"/>
                      <a:pt x="1" y="59"/>
                      <a:pt x="1" y="62"/>
                    </a:cubicBezTo>
                    <a:cubicBezTo>
                      <a:pt x="6" y="86"/>
                      <a:pt x="27" y="105"/>
                      <a:pt x="53" y="105"/>
                    </a:cubicBezTo>
                    <a:cubicBezTo>
                      <a:pt x="78" y="105"/>
                      <a:pt x="100" y="86"/>
                      <a:pt x="104" y="62"/>
                    </a:cubicBezTo>
                    <a:cubicBezTo>
                      <a:pt x="105" y="59"/>
                      <a:pt x="105" y="57"/>
                      <a:pt x="105" y="54"/>
                    </a:cubicBezTo>
                    <a:cubicBezTo>
                      <a:pt x="105" y="53"/>
                      <a:pt x="105" y="53"/>
                      <a:pt x="105" y="5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78" name="Freeform 34">
                <a:extLst>
                  <a:ext uri="{FF2B5EF4-FFF2-40B4-BE49-F238E27FC236}">
                    <a16:creationId xmlns:a16="http://schemas.microsoft.com/office/drawing/2014/main" id="{507318EA-F055-ECD6-7D34-E75E9B5A8916}"/>
                  </a:ext>
                </a:extLst>
              </p:cNvPr>
              <p:cNvSpPr>
                <a:spLocks/>
              </p:cNvSpPr>
              <p:nvPr/>
            </p:nvSpPr>
            <p:spPr bwMode="auto">
              <a:xfrm>
                <a:off x="5457775" y="3165624"/>
                <a:ext cx="158750" cy="158750"/>
              </a:xfrm>
              <a:custGeom>
                <a:avLst/>
                <a:gdLst/>
                <a:ahLst/>
                <a:cxnLst>
                  <a:cxn ang="0">
                    <a:pos x="105" y="52"/>
                  </a:cxn>
                  <a:cxn ang="0">
                    <a:pos x="53" y="0"/>
                  </a:cxn>
                  <a:cxn ang="0">
                    <a:pos x="0" y="52"/>
                  </a:cxn>
                  <a:cxn ang="0">
                    <a:pos x="0" y="54"/>
                  </a:cxn>
                  <a:cxn ang="0">
                    <a:pos x="1" y="62"/>
                  </a:cxn>
                  <a:cxn ang="0">
                    <a:pos x="53" y="105"/>
                  </a:cxn>
                  <a:cxn ang="0">
                    <a:pos x="105" y="62"/>
                  </a:cxn>
                  <a:cxn ang="0">
                    <a:pos x="105" y="54"/>
                  </a:cxn>
                  <a:cxn ang="0">
                    <a:pos x="105" y="52"/>
                  </a:cxn>
                </a:cxnLst>
                <a:rect l="0" t="0" r="r" b="b"/>
                <a:pathLst>
                  <a:path w="105" h="105">
                    <a:moveTo>
                      <a:pt x="105" y="52"/>
                    </a:moveTo>
                    <a:cubicBezTo>
                      <a:pt x="105" y="23"/>
                      <a:pt x="82" y="0"/>
                      <a:pt x="53" y="0"/>
                    </a:cubicBezTo>
                    <a:cubicBezTo>
                      <a:pt x="24" y="0"/>
                      <a:pt x="0" y="23"/>
                      <a:pt x="0" y="52"/>
                    </a:cubicBezTo>
                    <a:cubicBezTo>
                      <a:pt x="0" y="53"/>
                      <a:pt x="0" y="53"/>
                      <a:pt x="0" y="54"/>
                    </a:cubicBezTo>
                    <a:cubicBezTo>
                      <a:pt x="1" y="57"/>
                      <a:pt x="1" y="59"/>
                      <a:pt x="1" y="62"/>
                    </a:cubicBezTo>
                    <a:cubicBezTo>
                      <a:pt x="6" y="86"/>
                      <a:pt x="27" y="105"/>
                      <a:pt x="53" y="105"/>
                    </a:cubicBezTo>
                    <a:cubicBezTo>
                      <a:pt x="79" y="105"/>
                      <a:pt x="100" y="86"/>
                      <a:pt x="105" y="62"/>
                    </a:cubicBezTo>
                    <a:cubicBezTo>
                      <a:pt x="105" y="59"/>
                      <a:pt x="105" y="57"/>
                      <a:pt x="105" y="54"/>
                    </a:cubicBezTo>
                    <a:cubicBezTo>
                      <a:pt x="105" y="53"/>
                      <a:pt x="105" y="53"/>
                      <a:pt x="105" y="5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79" name="Freeform 35">
                <a:extLst>
                  <a:ext uri="{FF2B5EF4-FFF2-40B4-BE49-F238E27FC236}">
                    <a16:creationId xmlns:a16="http://schemas.microsoft.com/office/drawing/2014/main" id="{24660CF2-8E94-3014-CDC4-A9F2CA29EFC4}"/>
                  </a:ext>
                </a:extLst>
              </p:cNvPr>
              <p:cNvSpPr>
                <a:spLocks/>
              </p:cNvSpPr>
              <p:nvPr/>
            </p:nvSpPr>
            <p:spPr bwMode="auto">
              <a:xfrm>
                <a:off x="5145038" y="2146449"/>
                <a:ext cx="65088" cy="58737"/>
              </a:xfrm>
              <a:custGeom>
                <a:avLst/>
                <a:gdLst/>
                <a:ahLst/>
                <a:cxnLst>
                  <a:cxn ang="0">
                    <a:pos x="3" y="31"/>
                  </a:cxn>
                  <a:cxn ang="0">
                    <a:pos x="6" y="39"/>
                  </a:cxn>
                  <a:cxn ang="0">
                    <a:pos x="18" y="31"/>
                  </a:cxn>
                  <a:cxn ang="0">
                    <a:pos x="43" y="0"/>
                  </a:cxn>
                  <a:cxn ang="0">
                    <a:pos x="0" y="21"/>
                  </a:cxn>
                  <a:cxn ang="0">
                    <a:pos x="3" y="31"/>
                  </a:cxn>
                </a:cxnLst>
                <a:rect l="0" t="0" r="r" b="b"/>
                <a:pathLst>
                  <a:path w="43" h="39">
                    <a:moveTo>
                      <a:pt x="3" y="31"/>
                    </a:moveTo>
                    <a:cubicBezTo>
                      <a:pt x="4" y="34"/>
                      <a:pt x="5" y="36"/>
                      <a:pt x="6" y="39"/>
                    </a:cubicBezTo>
                    <a:cubicBezTo>
                      <a:pt x="10" y="37"/>
                      <a:pt x="14" y="34"/>
                      <a:pt x="18" y="31"/>
                    </a:cubicBezTo>
                    <a:cubicBezTo>
                      <a:pt x="28" y="23"/>
                      <a:pt x="37" y="12"/>
                      <a:pt x="43" y="0"/>
                    </a:cubicBezTo>
                    <a:cubicBezTo>
                      <a:pt x="27" y="10"/>
                      <a:pt x="10" y="17"/>
                      <a:pt x="0" y="21"/>
                    </a:cubicBezTo>
                    <a:cubicBezTo>
                      <a:pt x="1" y="24"/>
                      <a:pt x="2" y="28"/>
                      <a:pt x="3" y="3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80" name="Freeform 36">
                <a:extLst>
                  <a:ext uri="{FF2B5EF4-FFF2-40B4-BE49-F238E27FC236}">
                    <a16:creationId xmlns:a16="http://schemas.microsoft.com/office/drawing/2014/main" id="{09718DF4-1877-1EAF-C6FE-4D56722477FD}"/>
                  </a:ext>
                </a:extLst>
              </p:cNvPr>
              <p:cNvSpPr>
                <a:spLocks/>
              </p:cNvSpPr>
              <p:nvPr/>
            </p:nvSpPr>
            <p:spPr bwMode="auto">
              <a:xfrm>
                <a:off x="4949775" y="2049611"/>
                <a:ext cx="274638" cy="117475"/>
              </a:xfrm>
              <a:custGeom>
                <a:avLst/>
                <a:gdLst/>
                <a:ahLst/>
                <a:cxnLst>
                  <a:cxn ang="0">
                    <a:pos x="56" y="78"/>
                  </a:cxn>
                  <a:cxn ang="0">
                    <a:pos x="57" y="74"/>
                  </a:cxn>
                  <a:cxn ang="0">
                    <a:pos x="65" y="69"/>
                  </a:cxn>
                  <a:cxn ang="0">
                    <a:pos x="117" y="69"/>
                  </a:cxn>
                  <a:cxn ang="0">
                    <a:pos x="126" y="74"/>
                  </a:cxn>
                  <a:cxn ang="0">
                    <a:pos x="127" y="78"/>
                  </a:cxn>
                  <a:cxn ang="0">
                    <a:pos x="150" y="67"/>
                  </a:cxn>
                  <a:cxn ang="0">
                    <a:pos x="177" y="50"/>
                  </a:cxn>
                  <a:cxn ang="0">
                    <a:pos x="179" y="44"/>
                  </a:cxn>
                  <a:cxn ang="0">
                    <a:pos x="178" y="0"/>
                  </a:cxn>
                  <a:cxn ang="0">
                    <a:pos x="91" y="21"/>
                  </a:cxn>
                  <a:cxn ang="0">
                    <a:pos x="5" y="0"/>
                  </a:cxn>
                  <a:cxn ang="0">
                    <a:pos x="4" y="4"/>
                  </a:cxn>
                  <a:cxn ang="0">
                    <a:pos x="5" y="50"/>
                  </a:cxn>
                  <a:cxn ang="0">
                    <a:pos x="33" y="67"/>
                  </a:cxn>
                  <a:cxn ang="0">
                    <a:pos x="56" y="78"/>
                  </a:cxn>
                </a:cxnLst>
                <a:rect l="0" t="0" r="r" b="b"/>
                <a:pathLst>
                  <a:path w="182" h="78">
                    <a:moveTo>
                      <a:pt x="56" y="78"/>
                    </a:moveTo>
                    <a:cubicBezTo>
                      <a:pt x="56" y="76"/>
                      <a:pt x="56" y="75"/>
                      <a:pt x="57" y="74"/>
                    </a:cubicBezTo>
                    <a:cubicBezTo>
                      <a:pt x="58" y="70"/>
                      <a:pt x="62" y="68"/>
                      <a:pt x="65" y="69"/>
                    </a:cubicBezTo>
                    <a:cubicBezTo>
                      <a:pt x="82" y="73"/>
                      <a:pt x="100" y="73"/>
                      <a:pt x="117" y="69"/>
                    </a:cubicBezTo>
                    <a:cubicBezTo>
                      <a:pt x="121" y="68"/>
                      <a:pt x="125" y="70"/>
                      <a:pt x="126" y="74"/>
                    </a:cubicBezTo>
                    <a:cubicBezTo>
                      <a:pt x="126" y="75"/>
                      <a:pt x="127" y="76"/>
                      <a:pt x="127" y="78"/>
                    </a:cubicBezTo>
                    <a:cubicBezTo>
                      <a:pt x="133" y="75"/>
                      <a:pt x="141" y="72"/>
                      <a:pt x="150" y="67"/>
                    </a:cubicBezTo>
                    <a:cubicBezTo>
                      <a:pt x="159" y="63"/>
                      <a:pt x="169" y="57"/>
                      <a:pt x="177" y="50"/>
                    </a:cubicBezTo>
                    <a:cubicBezTo>
                      <a:pt x="178" y="48"/>
                      <a:pt x="178" y="46"/>
                      <a:pt x="179" y="44"/>
                    </a:cubicBezTo>
                    <a:cubicBezTo>
                      <a:pt x="182" y="29"/>
                      <a:pt x="182" y="14"/>
                      <a:pt x="178" y="0"/>
                    </a:cubicBezTo>
                    <a:cubicBezTo>
                      <a:pt x="165" y="4"/>
                      <a:pt x="115" y="21"/>
                      <a:pt x="91" y="21"/>
                    </a:cubicBezTo>
                    <a:cubicBezTo>
                      <a:pt x="68" y="21"/>
                      <a:pt x="18" y="5"/>
                      <a:pt x="5" y="0"/>
                    </a:cubicBezTo>
                    <a:cubicBezTo>
                      <a:pt x="4" y="1"/>
                      <a:pt x="4" y="2"/>
                      <a:pt x="4" y="4"/>
                    </a:cubicBezTo>
                    <a:cubicBezTo>
                      <a:pt x="0" y="20"/>
                      <a:pt x="1" y="36"/>
                      <a:pt x="5" y="50"/>
                    </a:cubicBezTo>
                    <a:cubicBezTo>
                      <a:pt x="14" y="57"/>
                      <a:pt x="24" y="63"/>
                      <a:pt x="33" y="67"/>
                    </a:cubicBezTo>
                    <a:cubicBezTo>
                      <a:pt x="42" y="72"/>
                      <a:pt x="50" y="75"/>
                      <a:pt x="56" y="7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81" name="Freeform 37">
                <a:extLst>
                  <a:ext uri="{FF2B5EF4-FFF2-40B4-BE49-F238E27FC236}">
                    <a16:creationId xmlns:a16="http://schemas.microsoft.com/office/drawing/2014/main" id="{BD1DACF0-3718-1E15-673C-6096D3F44AA7}"/>
                  </a:ext>
                </a:extLst>
              </p:cNvPr>
              <p:cNvSpPr>
                <a:spLocks/>
              </p:cNvSpPr>
              <p:nvPr/>
            </p:nvSpPr>
            <p:spPr bwMode="auto">
              <a:xfrm>
                <a:off x="4967238" y="2146449"/>
                <a:ext cx="63500" cy="58737"/>
              </a:xfrm>
              <a:custGeom>
                <a:avLst/>
                <a:gdLst/>
                <a:ahLst/>
                <a:cxnLst>
                  <a:cxn ang="0">
                    <a:pos x="39" y="31"/>
                  </a:cxn>
                  <a:cxn ang="0">
                    <a:pos x="42" y="21"/>
                  </a:cxn>
                  <a:cxn ang="0">
                    <a:pos x="0" y="0"/>
                  </a:cxn>
                  <a:cxn ang="0">
                    <a:pos x="25" y="31"/>
                  </a:cxn>
                  <a:cxn ang="0">
                    <a:pos x="37" y="39"/>
                  </a:cxn>
                  <a:cxn ang="0">
                    <a:pos x="39" y="31"/>
                  </a:cxn>
                </a:cxnLst>
                <a:rect l="0" t="0" r="r" b="b"/>
                <a:pathLst>
                  <a:path w="42" h="39">
                    <a:moveTo>
                      <a:pt x="39" y="31"/>
                    </a:moveTo>
                    <a:cubicBezTo>
                      <a:pt x="40" y="28"/>
                      <a:pt x="41" y="24"/>
                      <a:pt x="42" y="21"/>
                    </a:cubicBezTo>
                    <a:cubicBezTo>
                      <a:pt x="32" y="17"/>
                      <a:pt x="16" y="10"/>
                      <a:pt x="0" y="0"/>
                    </a:cubicBezTo>
                    <a:cubicBezTo>
                      <a:pt x="5" y="12"/>
                      <a:pt x="14" y="22"/>
                      <a:pt x="25" y="31"/>
                    </a:cubicBezTo>
                    <a:cubicBezTo>
                      <a:pt x="29" y="34"/>
                      <a:pt x="33" y="36"/>
                      <a:pt x="37" y="39"/>
                    </a:cubicBezTo>
                    <a:cubicBezTo>
                      <a:pt x="38" y="36"/>
                      <a:pt x="38" y="34"/>
                      <a:pt x="39" y="3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82" name="Freeform 38">
                <a:extLst>
                  <a:ext uri="{FF2B5EF4-FFF2-40B4-BE49-F238E27FC236}">
                    <a16:creationId xmlns:a16="http://schemas.microsoft.com/office/drawing/2014/main" id="{11A7B1C7-05F0-D3A5-C685-B7B515EDC6A6}"/>
                  </a:ext>
                </a:extLst>
              </p:cNvPr>
              <p:cNvSpPr>
                <a:spLocks/>
              </p:cNvSpPr>
              <p:nvPr/>
            </p:nvSpPr>
            <p:spPr bwMode="auto">
              <a:xfrm>
                <a:off x="4956125" y="1840061"/>
                <a:ext cx="265113" cy="230187"/>
              </a:xfrm>
              <a:custGeom>
                <a:avLst/>
                <a:gdLst/>
                <a:ahLst/>
                <a:cxnLst>
                  <a:cxn ang="0">
                    <a:pos x="3" y="131"/>
                  </a:cxn>
                  <a:cxn ang="0">
                    <a:pos x="87" y="152"/>
                  </a:cxn>
                  <a:cxn ang="0">
                    <a:pos x="172" y="131"/>
                  </a:cxn>
                  <a:cxn ang="0">
                    <a:pos x="175" y="130"/>
                  </a:cxn>
                  <a:cxn ang="0">
                    <a:pos x="174" y="118"/>
                  </a:cxn>
                  <a:cxn ang="0">
                    <a:pos x="149" y="18"/>
                  </a:cxn>
                  <a:cxn ang="0">
                    <a:pos x="87" y="0"/>
                  </a:cxn>
                  <a:cxn ang="0">
                    <a:pos x="25" y="18"/>
                  </a:cxn>
                  <a:cxn ang="0">
                    <a:pos x="1" y="117"/>
                  </a:cxn>
                  <a:cxn ang="0">
                    <a:pos x="0" y="130"/>
                  </a:cxn>
                  <a:cxn ang="0">
                    <a:pos x="3" y="131"/>
                  </a:cxn>
                </a:cxnLst>
                <a:rect l="0" t="0" r="r" b="b"/>
                <a:pathLst>
                  <a:path w="175" h="152">
                    <a:moveTo>
                      <a:pt x="3" y="131"/>
                    </a:moveTo>
                    <a:cubicBezTo>
                      <a:pt x="16" y="136"/>
                      <a:pt x="65" y="152"/>
                      <a:pt x="87" y="152"/>
                    </a:cubicBezTo>
                    <a:cubicBezTo>
                      <a:pt x="109" y="152"/>
                      <a:pt x="159" y="136"/>
                      <a:pt x="172" y="131"/>
                    </a:cubicBezTo>
                    <a:cubicBezTo>
                      <a:pt x="173" y="131"/>
                      <a:pt x="175" y="130"/>
                      <a:pt x="175" y="130"/>
                    </a:cubicBezTo>
                    <a:cubicBezTo>
                      <a:pt x="175" y="130"/>
                      <a:pt x="174" y="125"/>
                      <a:pt x="174" y="118"/>
                    </a:cubicBezTo>
                    <a:cubicBezTo>
                      <a:pt x="173" y="91"/>
                      <a:pt x="167" y="31"/>
                      <a:pt x="149" y="18"/>
                    </a:cubicBezTo>
                    <a:cubicBezTo>
                      <a:pt x="126" y="0"/>
                      <a:pt x="87" y="0"/>
                      <a:pt x="87" y="0"/>
                    </a:cubicBezTo>
                    <a:cubicBezTo>
                      <a:pt x="87" y="0"/>
                      <a:pt x="49" y="0"/>
                      <a:pt x="25" y="18"/>
                    </a:cubicBezTo>
                    <a:cubicBezTo>
                      <a:pt x="7" y="31"/>
                      <a:pt x="2" y="91"/>
                      <a:pt x="1" y="117"/>
                    </a:cubicBezTo>
                    <a:cubicBezTo>
                      <a:pt x="0" y="125"/>
                      <a:pt x="0" y="130"/>
                      <a:pt x="0" y="130"/>
                    </a:cubicBezTo>
                    <a:cubicBezTo>
                      <a:pt x="0" y="130"/>
                      <a:pt x="1" y="131"/>
                      <a:pt x="3" y="13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grpSp>
        <p:grpSp>
          <p:nvGrpSpPr>
            <p:cNvPr id="52" name="Group 51">
              <a:extLst>
                <a:ext uri="{FF2B5EF4-FFF2-40B4-BE49-F238E27FC236}">
                  <a16:creationId xmlns:a16="http://schemas.microsoft.com/office/drawing/2014/main" id="{62B8C3CF-13AF-BFDB-6F7D-41DE612E60E8}"/>
                </a:ext>
              </a:extLst>
            </p:cNvPr>
            <p:cNvGrpSpPr/>
            <p:nvPr/>
          </p:nvGrpSpPr>
          <p:grpSpPr>
            <a:xfrm>
              <a:off x="6686005" y="3891539"/>
              <a:ext cx="446226" cy="551625"/>
              <a:chOff x="6532563" y="3567113"/>
              <a:chExt cx="1168400" cy="1423987"/>
            </a:xfrm>
            <a:solidFill>
              <a:srgbClr val="FFFFFF"/>
            </a:solidFill>
          </p:grpSpPr>
          <p:sp>
            <p:nvSpPr>
              <p:cNvPr id="58" name="Freeform 135">
                <a:extLst>
                  <a:ext uri="{FF2B5EF4-FFF2-40B4-BE49-F238E27FC236}">
                    <a16:creationId xmlns:a16="http://schemas.microsoft.com/office/drawing/2014/main" id="{A2845E13-77AF-1843-D0C4-4888B3071190}"/>
                  </a:ext>
                </a:extLst>
              </p:cNvPr>
              <p:cNvSpPr>
                <a:spLocks noEditPoints="1"/>
              </p:cNvSpPr>
              <p:nvPr/>
            </p:nvSpPr>
            <p:spPr bwMode="auto">
              <a:xfrm>
                <a:off x="7073900" y="3867150"/>
                <a:ext cx="627063" cy="1123950"/>
              </a:xfrm>
              <a:custGeom>
                <a:avLst/>
                <a:gdLst/>
                <a:ahLst/>
                <a:cxnLst>
                  <a:cxn ang="0">
                    <a:pos x="8" y="180"/>
                  </a:cxn>
                  <a:cxn ang="0">
                    <a:pos x="44" y="182"/>
                  </a:cxn>
                  <a:cxn ang="0">
                    <a:pos x="60" y="181"/>
                  </a:cxn>
                  <a:cxn ang="0">
                    <a:pos x="62" y="181"/>
                  </a:cxn>
                  <a:cxn ang="0">
                    <a:pos x="77" y="184"/>
                  </a:cxn>
                  <a:cxn ang="0">
                    <a:pos x="130" y="144"/>
                  </a:cxn>
                  <a:cxn ang="0">
                    <a:pos x="128" y="180"/>
                  </a:cxn>
                  <a:cxn ang="0">
                    <a:pos x="162" y="146"/>
                  </a:cxn>
                  <a:cxn ang="0">
                    <a:pos x="178" y="99"/>
                  </a:cxn>
                  <a:cxn ang="0">
                    <a:pos x="179" y="78"/>
                  </a:cxn>
                  <a:cxn ang="0">
                    <a:pos x="179" y="77"/>
                  </a:cxn>
                  <a:cxn ang="0">
                    <a:pos x="217" y="35"/>
                  </a:cxn>
                  <a:cxn ang="0">
                    <a:pos x="217" y="35"/>
                  </a:cxn>
                  <a:cxn ang="0">
                    <a:pos x="219" y="35"/>
                  </a:cxn>
                  <a:cxn ang="0">
                    <a:pos x="259" y="73"/>
                  </a:cxn>
                  <a:cxn ang="0">
                    <a:pos x="259" y="78"/>
                  </a:cxn>
                  <a:cxn ang="0">
                    <a:pos x="247" y="152"/>
                  </a:cxn>
                  <a:cxn ang="0">
                    <a:pos x="167" y="250"/>
                  </a:cxn>
                  <a:cxn ang="0">
                    <a:pos x="129" y="266"/>
                  </a:cxn>
                  <a:cxn ang="0">
                    <a:pos x="129" y="267"/>
                  </a:cxn>
                  <a:cxn ang="0">
                    <a:pos x="129" y="512"/>
                  </a:cxn>
                  <a:cxn ang="0">
                    <a:pos x="189" y="529"/>
                  </a:cxn>
                  <a:cxn ang="0">
                    <a:pos x="183" y="693"/>
                  </a:cxn>
                  <a:cxn ang="0">
                    <a:pos x="232" y="744"/>
                  </a:cxn>
                  <a:cxn ang="0">
                    <a:pos x="233" y="744"/>
                  </a:cxn>
                  <a:cxn ang="0">
                    <a:pos x="283" y="696"/>
                  </a:cxn>
                  <a:cxn ang="0">
                    <a:pos x="289" y="528"/>
                  </a:cxn>
                  <a:cxn ang="0">
                    <a:pos x="390" y="498"/>
                  </a:cxn>
                  <a:cxn ang="0">
                    <a:pos x="234" y="3"/>
                  </a:cxn>
                  <a:cxn ang="0">
                    <a:pos x="167" y="15"/>
                  </a:cxn>
                  <a:cxn ang="0">
                    <a:pos x="155" y="29"/>
                  </a:cxn>
                  <a:cxn ang="0">
                    <a:pos x="86" y="98"/>
                  </a:cxn>
                  <a:cxn ang="0">
                    <a:pos x="24" y="141"/>
                  </a:cxn>
                  <a:cxn ang="0">
                    <a:pos x="2" y="151"/>
                  </a:cxn>
                  <a:cxn ang="0">
                    <a:pos x="0" y="155"/>
                  </a:cxn>
                  <a:cxn ang="0">
                    <a:pos x="8" y="180"/>
                  </a:cxn>
                  <a:cxn ang="0">
                    <a:pos x="185" y="392"/>
                  </a:cxn>
                  <a:cxn ang="0">
                    <a:pos x="180" y="375"/>
                  </a:cxn>
                  <a:cxn ang="0">
                    <a:pos x="194" y="372"/>
                  </a:cxn>
                  <a:cxn ang="0">
                    <a:pos x="248" y="358"/>
                  </a:cxn>
                  <a:cxn ang="0">
                    <a:pos x="250" y="370"/>
                  </a:cxn>
                  <a:cxn ang="0">
                    <a:pos x="193" y="389"/>
                  </a:cxn>
                  <a:cxn ang="0">
                    <a:pos x="185" y="392"/>
                  </a:cxn>
                </a:cxnLst>
                <a:rect l="0" t="0" r="r" b="b"/>
                <a:pathLst>
                  <a:path w="415" h="744">
                    <a:moveTo>
                      <a:pt x="8" y="180"/>
                    </a:moveTo>
                    <a:cubicBezTo>
                      <a:pt x="19" y="181"/>
                      <a:pt x="31" y="182"/>
                      <a:pt x="44" y="182"/>
                    </a:cubicBezTo>
                    <a:cubicBezTo>
                      <a:pt x="49" y="182"/>
                      <a:pt x="55" y="182"/>
                      <a:pt x="60" y="181"/>
                    </a:cubicBezTo>
                    <a:cubicBezTo>
                      <a:pt x="61" y="181"/>
                      <a:pt x="61" y="181"/>
                      <a:pt x="62" y="181"/>
                    </a:cubicBezTo>
                    <a:cubicBezTo>
                      <a:pt x="67" y="181"/>
                      <a:pt x="72" y="182"/>
                      <a:pt x="77" y="184"/>
                    </a:cubicBezTo>
                    <a:cubicBezTo>
                      <a:pt x="96" y="172"/>
                      <a:pt x="114" y="158"/>
                      <a:pt x="130" y="144"/>
                    </a:cubicBezTo>
                    <a:cubicBezTo>
                      <a:pt x="129" y="156"/>
                      <a:pt x="129" y="168"/>
                      <a:pt x="128" y="180"/>
                    </a:cubicBezTo>
                    <a:cubicBezTo>
                      <a:pt x="142" y="172"/>
                      <a:pt x="153" y="161"/>
                      <a:pt x="162" y="146"/>
                    </a:cubicBezTo>
                    <a:cubicBezTo>
                      <a:pt x="171" y="131"/>
                      <a:pt x="175" y="113"/>
                      <a:pt x="178" y="99"/>
                    </a:cubicBezTo>
                    <a:cubicBezTo>
                      <a:pt x="179" y="90"/>
                      <a:pt x="179" y="82"/>
                      <a:pt x="179" y="78"/>
                    </a:cubicBezTo>
                    <a:cubicBezTo>
                      <a:pt x="179" y="77"/>
                      <a:pt x="179" y="77"/>
                      <a:pt x="179" y="77"/>
                    </a:cubicBezTo>
                    <a:cubicBezTo>
                      <a:pt x="178" y="55"/>
                      <a:pt x="195" y="36"/>
                      <a:pt x="217" y="35"/>
                    </a:cubicBezTo>
                    <a:cubicBezTo>
                      <a:pt x="217" y="35"/>
                      <a:pt x="217" y="35"/>
                      <a:pt x="217" y="35"/>
                    </a:cubicBezTo>
                    <a:cubicBezTo>
                      <a:pt x="218" y="35"/>
                      <a:pt x="219" y="35"/>
                      <a:pt x="219" y="35"/>
                    </a:cubicBezTo>
                    <a:cubicBezTo>
                      <a:pt x="241" y="35"/>
                      <a:pt x="258" y="51"/>
                      <a:pt x="259" y="73"/>
                    </a:cubicBezTo>
                    <a:cubicBezTo>
                      <a:pt x="259" y="73"/>
                      <a:pt x="259" y="75"/>
                      <a:pt x="259" y="78"/>
                    </a:cubicBezTo>
                    <a:cubicBezTo>
                      <a:pt x="259" y="95"/>
                      <a:pt x="257" y="122"/>
                      <a:pt x="247" y="152"/>
                    </a:cubicBezTo>
                    <a:cubicBezTo>
                      <a:pt x="236" y="182"/>
                      <a:pt x="214" y="223"/>
                      <a:pt x="167" y="250"/>
                    </a:cubicBezTo>
                    <a:cubicBezTo>
                      <a:pt x="155" y="257"/>
                      <a:pt x="143" y="262"/>
                      <a:pt x="129" y="266"/>
                    </a:cubicBezTo>
                    <a:cubicBezTo>
                      <a:pt x="129" y="266"/>
                      <a:pt x="129" y="267"/>
                      <a:pt x="129" y="267"/>
                    </a:cubicBezTo>
                    <a:cubicBezTo>
                      <a:pt x="131" y="333"/>
                      <a:pt x="106" y="479"/>
                      <a:pt x="129" y="512"/>
                    </a:cubicBezTo>
                    <a:cubicBezTo>
                      <a:pt x="135" y="521"/>
                      <a:pt x="158" y="526"/>
                      <a:pt x="189" y="529"/>
                    </a:cubicBezTo>
                    <a:cubicBezTo>
                      <a:pt x="183" y="693"/>
                      <a:pt x="183" y="693"/>
                      <a:pt x="183" y="693"/>
                    </a:cubicBezTo>
                    <a:cubicBezTo>
                      <a:pt x="182" y="720"/>
                      <a:pt x="204" y="743"/>
                      <a:pt x="232" y="744"/>
                    </a:cubicBezTo>
                    <a:cubicBezTo>
                      <a:pt x="232" y="744"/>
                      <a:pt x="233" y="744"/>
                      <a:pt x="233" y="744"/>
                    </a:cubicBezTo>
                    <a:cubicBezTo>
                      <a:pt x="260" y="744"/>
                      <a:pt x="282" y="723"/>
                      <a:pt x="283" y="696"/>
                    </a:cubicBezTo>
                    <a:cubicBezTo>
                      <a:pt x="289" y="528"/>
                      <a:pt x="289" y="528"/>
                      <a:pt x="289" y="528"/>
                    </a:cubicBezTo>
                    <a:cubicBezTo>
                      <a:pt x="342" y="524"/>
                      <a:pt x="388" y="513"/>
                      <a:pt x="390" y="498"/>
                    </a:cubicBezTo>
                    <a:cubicBezTo>
                      <a:pt x="415" y="275"/>
                      <a:pt x="353" y="10"/>
                      <a:pt x="234" y="3"/>
                    </a:cubicBezTo>
                    <a:cubicBezTo>
                      <a:pt x="186" y="0"/>
                      <a:pt x="177" y="7"/>
                      <a:pt x="167" y="15"/>
                    </a:cubicBezTo>
                    <a:cubicBezTo>
                      <a:pt x="162" y="18"/>
                      <a:pt x="158" y="23"/>
                      <a:pt x="155" y="29"/>
                    </a:cubicBezTo>
                    <a:cubicBezTo>
                      <a:pt x="143" y="42"/>
                      <a:pt x="117" y="71"/>
                      <a:pt x="86" y="98"/>
                    </a:cubicBezTo>
                    <a:cubicBezTo>
                      <a:pt x="66" y="114"/>
                      <a:pt x="45" y="130"/>
                      <a:pt x="24" y="141"/>
                    </a:cubicBezTo>
                    <a:cubicBezTo>
                      <a:pt x="17" y="145"/>
                      <a:pt x="9" y="148"/>
                      <a:pt x="2" y="151"/>
                    </a:cubicBezTo>
                    <a:cubicBezTo>
                      <a:pt x="1" y="152"/>
                      <a:pt x="0" y="154"/>
                      <a:pt x="0" y="155"/>
                    </a:cubicBezTo>
                    <a:cubicBezTo>
                      <a:pt x="6" y="163"/>
                      <a:pt x="8" y="172"/>
                      <a:pt x="8" y="180"/>
                    </a:cubicBezTo>
                    <a:close/>
                    <a:moveTo>
                      <a:pt x="185" y="392"/>
                    </a:moveTo>
                    <a:cubicBezTo>
                      <a:pt x="180" y="375"/>
                      <a:pt x="180" y="375"/>
                      <a:pt x="180" y="375"/>
                    </a:cubicBezTo>
                    <a:cubicBezTo>
                      <a:pt x="194" y="372"/>
                      <a:pt x="194" y="372"/>
                      <a:pt x="194" y="372"/>
                    </a:cubicBezTo>
                    <a:cubicBezTo>
                      <a:pt x="248" y="358"/>
                      <a:pt x="248" y="358"/>
                      <a:pt x="248" y="358"/>
                    </a:cubicBezTo>
                    <a:cubicBezTo>
                      <a:pt x="250" y="370"/>
                      <a:pt x="250" y="370"/>
                      <a:pt x="250" y="370"/>
                    </a:cubicBezTo>
                    <a:cubicBezTo>
                      <a:pt x="193" y="389"/>
                      <a:pt x="193" y="389"/>
                      <a:pt x="193" y="389"/>
                    </a:cubicBezTo>
                    <a:lnTo>
                      <a:pt x="185" y="39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59" name="Freeform 136">
                <a:extLst>
                  <a:ext uri="{FF2B5EF4-FFF2-40B4-BE49-F238E27FC236}">
                    <a16:creationId xmlns:a16="http://schemas.microsoft.com/office/drawing/2014/main" id="{FC2ADB60-D525-D9BC-964A-E953F20D127E}"/>
                  </a:ext>
                </a:extLst>
              </p:cNvPr>
              <p:cNvSpPr>
                <a:spLocks noEditPoints="1"/>
              </p:cNvSpPr>
              <p:nvPr/>
            </p:nvSpPr>
            <p:spPr bwMode="auto">
              <a:xfrm>
                <a:off x="6969125" y="3567113"/>
                <a:ext cx="514350" cy="571500"/>
              </a:xfrm>
              <a:custGeom>
                <a:avLst/>
                <a:gdLst/>
                <a:ahLst/>
                <a:cxnLst>
                  <a:cxn ang="0">
                    <a:pos x="134" y="251"/>
                  </a:cxn>
                  <a:cxn ang="0">
                    <a:pos x="134" y="252"/>
                  </a:cxn>
                  <a:cxn ang="0">
                    <a:pos x="47" y="345"/>
                  </a:cxn>
                  <a:cxn ang="0">
                    <a:pos x="1" y="352"/>
                  </a:cxn>
                  <a:cxn ang="0">
                    <a:pos x="2" y="359"/>
                  </a:cxn>
                  <a:cxn ang="0">
                    <a:pos x="16" y="365"/>
                  </a:cxn>
                  <a:cxn ang="0">
                    <a:pos x="69" y="378"/>
                  </a:cxn>
                  <a:cxn ang="0">
                    <a:pos x="60" y="355"/>
                  </a:cxn>
                  <a:cxn ang="0">
                    <a:pos x="60" y="353"/>
                  </a:cxn>
                  <a:cxn ang="0">
                    <a:pos x="162" y="253"/>
                  </a:cxn>
                  <a:cxn ang="0">
                    <a:pos x="236" y="190"/>
                  </a:cxn>
                  <a:cxn ang="0">
                    <a:pos x="246" y="190"/>
                  </a:cxn>
                  <a:cxn ang="0">
                    <a:pos x="264" y="186"/>
                  </a:cxn>
                  <a:cxn ang="0">
                    <a:pos x="326" y="75"/>
                  </a:cxn>
                  <a:cxn ang="0">
                    <a:pos x="215" y="13"/>
                  </a:cxn>
                  <a:cxn ang="0">
                    <a:pos x="153" y="124"/>
                  </a:cxn>
                  <a:cxn ang="0">
                    <a:pos x="166" y="152"/>
                  </a:cxn>
                  <a:cxn ang="0">
                    <a:pos x="172" y="159"/>
                  </a:cxn>
                  <a:cxn ang="0">
                    <a:pos x="134" y="251"/>
                  </a:cxn>
                  <a:cxn ang="0">
                    <a:pos x="160" y="235"/>
                  </a:cxn>
                  <a:cxn ang="0">
                    <a:pos x="185" y="171"/>
                  </a:cxn>
                  <a:cxn ang="0">
                    <a:pos x="192" y="176"/>
                  </a:cxn>
                  <a:cxn ang="0">
                    <a:pos x="208" y="184"/>
                  </a:cxn>
                  <a:cxn ang="0">
                    <a:pos x="217" y="187"/>
                  </a:cxn>
                  <a:cxn ang="0">
                    <a:pos x="160" y="235"/>
                  </a:cxn>
                </a:cxnLst>
                <a:rect l="0" t="0" r="r" b="b"/>
                <a:pathLst>
                  <a:path w="340" h="378">
                    <a:moveTo>
                      <a:pt x="134" y="251"/>
                    </a:moveTo>
                    <a:cubicBezTo>
                      <a:pt x="134" y="251"/>
                      <a:pt x="134" y="252"/>
                      <a:pt x="134" y="252"/>
                    </a:cubicBezTo>
                    <a:cubicBezTo>
                      <a:pt x="68" y="297"/>
                      <a:pt x="50" y="335"/>
                      <a:pt x="47" y="345"/>
                    </a:cubicBezTo>
                    <a:cubicBezTo>
                      <a:pt x="29" y="335"/>
                      <a:pt x="8" y="339"/>
                      <a:pt x="1" y="352"/>
                    </a:cubicBezTo>
                    <a:cubicBezTo>
                      <a:pt x="0" y="354"/>
                      <a:pt x="0" y="356"/>
                      <a:pt x="2" y="359"/>
                    </a:cubicBezTo>
                    <a:cubicBezTo>
                      <a:pt x="6" y="361"/>
                      <a:pt x="11" y="363"/>
                      <a:pt x="16" y="365"/>
                    </a:cubicBezTo>
                    <a:cubicBezTo>
                      <a:pt x="32" y="371"/>
                      <a:pt x="49" y="375"/>
                      <a:pt x="69" y="378"/>
                    </a:cubicBezTo>
                    <a:cubicBezTo>
                      <a:pt x="69" y="370"/>
                      <a:pt x="66" y="362"/>
                      <a:pt x="60" y="355"/>
                    </a:cubicBezTo>
                    <a:cubicBezTo>
                      <a:pt x="60" y="354"/>
                      <a:pt x="60" y="354"/>
                      <a:pt x="60" y="353"/>
                    </a:cubicBezTo>
                    <a:cubicBezTo>
                      <a:pt x="65" y="342"/>
                      <a:pt x="86" y="300"/>
                      <a:pt x="162" y="253"/>
                    </a:cubicBezTo>
                    <a:cubicBezTo>
                      <a:pt x="193" y="233"/>
                      <a:pt x="217" y="211"/>
                      <a:pt x="236" y="190"/>
                    </a:cubicBezTo>
                    <a:cubicBezTo>
                      <a:pt x="239" y="190"/>
                      <a:pt x="243" y="190"/>
                      <a:pt x="246" y="190"/>
                    </a:cubicBezTo>
                    <a:cubicBezTo>
                      <a:pt x="252" y="189"/>
                      <a:pt x="258" y="188"/>
                      <a:pt x="264" y="186"/>
                    </a:cubicBezTo>
                    <a:cubicBezTo>
                      <a:pt x="312" y="173"/>
                      <a:pt x="340" y="123"/>
                      <a:pt x="326" y="75"/>
                    </a:cubicBezTo>
                    <a:cubicBezTo>
                      <a:pt x="313" y="28"/>
                      <a:pt x="263" y="0"/>
                      <a:pt x="215" y="13"/>
                    </a:cubicBezTo>
                    <a:cubicBezTo>
                      <a:pt x="167" y="27"/>
                      <a:pt x="139" y="76"/>
                      <a:pt x="153" y="124"/>
                    </a:cubicBezTo>
                    <a:cubicBezTo>
                      <a:pt x="156" y="134"/>
                      <a:pt x="160" y="143"/>
                      <a:pt x="166" y="152"/>
                    </a:cubicBezTo>
                    <a:cubicBezTo>
                      <a:pt x="168" y="154"/>
                      <a:pt x="170" y="157"/>
                      <a:pt x="172" y="159"/>
                    </a:cubicBezTo>
                    <a:cubicBezTo>
                      <a:pt x="164" y="186"/>
                      <a:pt x="152" y="217"/>
                      <a:pt x="134" y="251"/>
                    </a:cubicBezTo>
                    <a:close/>
                    <a:moveTo>
                      <a:pt x="160" y="235"/>
                    </a:moveTo>
                    <a:cubicBezTo>
                      <a:pt x="170" y="212"/>
                      <a:pt x="179" y="191"/>
                      <a:pt x="185" y="171"/>
                    </a:cubicBezTo>
                    <a:cubicBezTo>
                      <a:pt x="187" y="173"/>
                      <a:pt x="189" y="175"/>
                      <a:pt x="192" y="176"/>
                    </a:cubicBezTo>
                    <a:cubicBezTo>
                      <a:pt x="197" y="179"/>
                      <a:pt x="202" y="182"/>
                      <a:pt x="208" y="184"/>
                    </a:cubicBezTo>
                    <a:cubicBezTo>
                      <a:pt x="211" y="185"/>
                      <a:pt x="214" y="186"/>
                      <a:pt x="217" y="187"/>
                    </a:cubicBezTo>
                    <a:cubicBezTo>
                      <a:pt x="202" y="203"/>
                      <a:pt x="183" y="220"/>
                      <a:pt x="160" y="23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60" name="Freeform 137">
                <a:extLst>
                  <a:ext uri="{FF2B5EF4-FFF2-40B4-BE49-F238E27FC236}">
                    <a16:creationId xmlns:a16="http://schemas.microsoft.com/office/drawing/2014/main" id="{820B51DF-EF74-901F-D902-4D7D037B0576}"/>
                  </a:ext>
                </a:extLst>
              </p:cNvPr>
              <p:cNvSpPr>
                <a:spLocks/>
              </p:cNvSpPr>
              <p:nvPr/>
            </p:nvSpPr>
            <p:spPr bwMode="auto">
              <a:xfrm>
                <a:off x="6745288" y="3630613"/>
                <a:ext cx="307975" cy="306387"/>
              </a:xfrm>
              <a:custGeom>
                <a:avLst/>
                <a:gdLst/>
                <a:ahLst/>
                <a:cxnLst>
                  <a:cxn ang="0">
                    <a:pos x="187" y="131"/>
                  </a:cxn>
                  <a:cxn ang="0">
                    <a:pos x="131" y="16"/>
                  </a:cxn>
                  <a:cxn ang="0">
                    <a:pos x="17" y="72"/>
                  </a:cxn>
                  <a:cxn ang="0">
                    <a:pos x="72" y="186"/>
                  </a:cxn>
                  <a:cxn ang="0">
                    <a:pos x="187" y="131"/>
                  </a:cxn>
                </a:cxnLst>
                <a:rect l="0" t="0" r="r" b="b"/>
                <a:pathLst>
                  <a:path w="203" h="203">
                    <a:moveTo>
                      <a:pt x="187" y="131"/>
                    </a:moveTo>
                    <a:cubicBezTo>
                      <a:pt x="203" y="84"/>
                      <a:pt x="178" y="33"/>
                      <a:pt x="131" y="16"/>
                    </a:cubicBezTo>
                    <a:cubicBezTo>
                      <a:pt x="85" y="0"/>
                      <a:pt x="33" y="25"/>
                      <a:pt x="17" y="72"/>
                    </a:cubicBezTo>
                    <a:cubicBezTo>
                      <a:pt x="0" y="118"/>
                      <a:pt x="25" y="170"/>
                      <a:pt x="72" y="186"/>
                    </a:cubicBezTo>
                    <a:cubicBezTo>
                      <a:pt x="119" y="203"/>
                      <a:pt x="170" y="178"/>
                      <a:pt x="187" y="13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61" name="Freeform 138">
                <a:extLst>
                  <a:ext uri="{FF2B5EF4-FFF2-40B4-BE49-F238E27FC236}">
                    <a16:creationId xmlns:a16="http://schemas.microsoft.com/office/drawing/2014/main" id="{EF9CC2F1-19EF-CD7F-857E-01AF3D086A06}"/>
                  </a:ext>
                </a:extLst>
              </p:cNvPr>
              <p:cNvSpPr>
                <a:spLocks/>
              </p:cNvSpPr>
              <p:nvPr/>
            </p:nvSpPr>
            <p:spPr bwMode="auto">
              <a:xfrm>
                <a:off x="6619875" y="3924300"/>
                <a:ext cx="469900" cy="925512"/>
              </a:xfrm>
              <a:custGeom>
                <a:avLst/>
                <a:gdLst/>
                <a:ahLst/>
                <a:cxnLst>
                  <a:cxn ang="0">
                    <a:pos x="48" y="69"/>
                  </a:cxn>
                  <a:cxn ang="0">
                    <a:pos x="1" y="287"/>
                  </a:cxn>
                  <a:cxn ang="0">
                    <a:pos x="86" y="367"/>
                  </a:cxn>
                  <a:cxn ang="0">
                    <a:pos x="99" y="368"/>
                  </a:cxn>
                  <a:cxn ang="0">
                    <a:pos x="108" y="369"/>
                  </a:cxn>
                  <a:cxn ang="0">
                    <a:pos x="188" y="391"/>
                  </a:cxn>
                  <a:cxn ang="0">
                    <a:pos x="209" y="419"/>
                  </a:cxn>
                  <a:cxn ang="0">
                    <a:pos x="219" y="476"/>
                  </a:cxn>
                  <a:cxn ang="0">
                    <a:pos x="209" y="557"/>
                  </a:cxn>
                  <a:cxn ang="0">
                    <a:pos x="244" y="612"/>
                  </a:cxn>
                  <a:cxn ang="0">
                    <a:pos x="254" y="613"/>
                  </a:cxn>
                  <a:cxn ang="0">
                    <a:pos x="299" y="577"/>
                  </a:cxn>
                  <a:cxn ang="0">
                    <a:pos x="311" y="476"/>
                  </a:cxn>
                  <a:cxn ang="0">
                    <a:pos x="294" y="384"/>
                  </a:cxn>
                  <a:cxn ang="0">
                    <a:pos x="214" y="299"/>
                  </a:cxn>
                  <a:cxn ang="0">
                    <a:pos x="143" y="279"/>
                  </a:cxn>
                  <a:cxn ang="0">
                    <a:pos x="165" y="175"/>
                  </a:cxn>
                  <a:cxn ang="0">
                    <a:pos x="142" y="156"/>
                  </a:cxn>
                  <a:cxn ang="0">
                    <a:pos x="93" y="80"/>
                  </a:cxn>
                  <a:cxn ang="0">
                    <a:pos x="97" y="50"/>
                  </a:cxn>
                  <a:cxn ang="0">
                    <a:pos x="121" y="31"/>
                  </a:cxn>
                  <a:cxn ang="0">
                    <a:pos x="132" y="30"/>
                  </a:cxn>
                  <a:cxn ang="0">
                    <a:pos x="170" y="59"/>
                  </a:cxn>
                  <a:cxn ang="0">
                    <a:pos x="171" y="61"/>
                  </a:cxn>
                  <a:cxn ang="0">
                    <a:pos x="175" y="69"/>
                  </a:cxn>
                  <a:cxn ang="0">
                    <a:pos x="191" y="92"/>
                  </a:cxn>
                  <a:cxn ang="0">
                    <a:pos x="158" y="12"/>
                  </a:cxn>
                  <a:cxn ang="0">
                    <a:pos x="48" y="69"/>
                  </a:cxn>
                </a:cxnLst>
                <a:rect l="0" t="0" r="r" b="b"/>
                <a:pathLst>
                  <a:path w="311" h="613">
                    <a:moveTo>
                      <a:pt x="48" y="69"/>
                    </a:moveTo>
                    <a:cubicBezTo>
                      <a:pt x="12" y="146"/>
                      <a:pt x="0" y="198"/>
                      <a:pt x="1" y="287"/>
                    </a:cubicBezTo>
                    <a:cubicBezTo>
                      <a:pt x="6" y="352"/>
                      <a:pt x="49" y="364"/>
                      <a:pt x="86" y="367"/>
                    </a:cubicBezTo>
                    <a:cubicBezTo>
                      <a:pt x="90" y="368"/>
                      <a:pt x="95" y="368"/>
                      <a:pt x="99" y="368"/>
                    </a:cubicBezTo>
                    <a:cubicBezTo>
                      <a:pt x="101" y="369"/>
                      <a:pt x="104" y="369"/>
                      <a:pt x="108" y="369"/>
                    </a:cubicBezTo>
                    <a:cubicBezTo>
                      <a:pt x="143" y="369"/>
                      <a:pt x="172" y="377"/>
                      <a:pt x="188" y="391"/>
                    </a:cubicBezTo>
                    <a:cubicBezTo>
                      <a:pt x="197" y="398"/>
                      <a:pt x="204" y="406"/>
                      <a:pt x="209" y="419"/>
                    </a:cubicBezTo>
                    <a:cubicBezTo>
                      <a:pt x="215" y="433"/>
                      <a:pt x="219" y="451"/>
                      <a:pt x="219" y="476"/>
                    </a:cubicBezTo>
                    <a:cubicBezTo>
                      <a:pt x="219" y="498"/>
                      <a:pt x="216" y="525"/>
                      <a:pt x="209" y="557"/>
                    </a:cubicBezTo>
                    <a:cubicBezTo>
                      <a:pt x="203" y="582"/>
                      <a:pt x="219" y="606"/>
                      <a:pt x="244" y="612"/>
                    </a:cubicBezTo>
                    <a:cubicBezTo>
                      <a:pt x="247" y="612"/>
                      <a:pt x="250" y="613"/>
                      <a:pt x="254" y="613"/>
                    </a:cubicBezTo>
                    <a:cubicBezTo>
                      <a:pt x="275" y="613"/>
                      <a:pt x="294" y="598"/>
                      <a:pt x="299" y="577"/>
                    </a:cubicBezTo>
                    <a:cubicBezTo>
                      <a:pt x="307" y="539"/>
                      <a:pt x="311" y="506"/>
                      <a:pt x="311" y="476"/>
                    </a:cubicBezTo>
                    <a:cubicBezTo>
                      <a:pt x="311" y="442"/>
                      <a:pt x="305" y="411"/>
                      <a:pt x="294" y="384"/>
                    </a:cubicBezTo>
                    <a:cubicBezTo>
                      <a:pt x="278" y="344"/>
                      <a:pt x="248" y="315"/>
                      <a:pt x="214" y="299"/>
                    </a:cubicBezTo>
                    <a:cubicBezTo>
                      <a:pt x="191" y="288"/>
                      <a:pt x="167" y="282"/>
                      <a:pt x="143" y="279"/>
                    </a:cubicBezTo>
                    <a:cubicBezTo>
                      <a:pt x="147" y="244"/>
                      <a:pt x="155" y="208"/>
                      <a:pt x="165" y="175"/>
                    </a:cubicBezTo>
                    <a:cubicBezTo>
                      <a:pt x="156" y="169"/>
                      <a:pt x="149" y="163"/>
                      <a:pt x="142" y="156"/>
                    </a:cubicBezTo>
                    <a:cubicBezTo>
                      <a:pt x="106" y="122"/>
                      <a:pt x="95" y="87"/>
                      <a:pt x="93" y="80"/>
                    </a:cubicBezTo>
                    <a:cubicBezTo>
                      <a:pt x="90" y="70"/>
                      <a:pt x="92" y="59"/>
                      <a:pt x="97" y="50"/>
                    </a:cubicBezTo>
                    <a:cubicBezTo>
                      <a:pt x="102" y="41"/>
                      <a:pt x="111" y="34"/>
                      <a:pt x="121" y="31"/>
                    </a:cubicBezTo>
                    <a:cubicBezTo>
                      <a:pt x="125" y="30"/>
                      <a:pt x="128" y="30"/>
                      <a:pt x="132" y="30"/>
                    </a:cubicBezTo>
                    <a:cubicBezTo>
                      <a:pt x="149" y="30"/>
                      <a:pt x="165" y="42"/>
                      <a:pt x="170" y="59"/>
                    </a:cubicBezTo>
                    <a:cubicBezTo>
                      <a:pt x="170" y="59"/>
                      <a:pt x="170" y="60"/>
                      <a:pt x="171" y="61"/>
                    </a:cubicBezTo>
                    <a:cubicBezTo>
                      <a:pt x="171" y="62"/>
                      <a:pt x="173" y="65"/>
                      <a:pt x="175" y="69"/>
                    </a:cubicBezTo>
                    <a:cubicBezTo>
                      <a:pt x="178" y="75"/>
                      <a:pt x="183" y="83"/>
                      <a:pt x="191" y="92"/>
                    </a:cubicBezTo>
                    <a:cubicBezTo>
                      <a:pt x="197" y="58"/>
                      <a:pt x="186" y="22"/>
                      <a:pt x="158" y="12"/>
                    </a:cubicBezTo>
                    <a:cubicBezTo>
                      <a:pt x="125" y="0"/>
                      <a:pt x="74" y="13"/>
                      <a:pt x="48" y="69"/>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62" name="Freeform 139">
                <a:extLst>
                  <a:ext uri="{FF2B5EF4-FFF2-40B4-BE49-F238E27FC236}">
                    <a16:creationId xmlns:a16="http://schemas.microsoft.com/office/drawing/2014/main" id="{CDE5B6CE-FC00-3F9E-1225-D18A924B900E}"/>
                  </a:ext>
                </a:extLst>
              </p:cNvPr>
              <p:cNvSpPr>
                <a:spLocks/>
              </p:cNvSpPr>
              <p:nvPr/>
            </p:nvSpPr>
            <p:spPr bwMode="auto">
              <a:xfrm>
                <a:off x="6765925" y="3976688"/>
                <a:ext cx="428625" cy="268287"/>
              </a:xfrm>
              <a:custGeom>
                <a:avLst/>
                <a:gdLst/>
                <a:ahLst/>
                <a:cxnLst>
                  <a:cxn ang="0">
                    <a:pos x="67" y="29"/>
                  </a:cxn>
                  <a:cxn ang="0">
                    <a:pos x="66" y="26"/>
                  </a:cxn>
                  <a:cxn ang="0">
                    <a:pos x="66" y="26"/>
                  </a:cxn>
                  <a:cxn ang="0">
                    <a:pos x="66" y="26"/>
                  </a:cxn>
                  <a:cxn ang="0">
                    <a:pos x="66" y="26"/>
                  </a:cxn>
                  <a:cxn ang="0">
                    <a:pos x="27" y="4"/>
                  </a:cxn>
                  <a:cxn ang="0">
                    <a:pos x="5" y="43"/>
                  </a:cxn>
                  <a:cxn ang="0">
                    <a:pos x="5" y="43"/>
                  </a:cxn>
                  <a:cxn ang="0">
                    <a:pos x="52" y="116"/>
                  </a:cxn>
                  <a:cxn ang="0">
                    <a:pos x="72" y="132"/>
                  </a:cxn>
                  <a:cxn ang="0">
                    <a:pos x="190" y="178"/>
                  </a:cxn>
                  <a:cxn ang="0">
                    <a:pos x="187" y="159"/>
                  </a:cxn>
                  <a:cxn ang="0">
                    <a:pos x="190" y="148"/>
                  </a:cxn>
                  <a:cxn ang="0">
                    <a:pos x="227" y="123"/>
                  </a:cxn>
                  <a:cxn ang="0">
                    <a:pos x="231" y="123"/>
                  </a:cxn>
                  <a:cxn ang="0">
                    <a:pos x="259" y="124"/>
                  </a:cxn>
                  <a:cxn ang="0">
                    <a:pos x="260" y="124"/>
                  </a:cxn>
                  <a:cxn ang="0">
                    <a:pos x="284" y="123"/>
                  </a:cxn>
                  <a:cxn ang="0">
                    <a:pos x="271" y="118"/>
                  </a:cxn>
                  <a:cxn ang="0">
                    <a:pos x="265" y="117"/>
                  </a:cxn>
                  <a:cxn ang="0">
                    <a:pos x="248" y="118"/>
                  </a:cxn>
                  <a:cxn ang="0">
                    <a:pos x="210" y="116"/>
                  </a:cxn>
                  <a:cxn ang="0">
                    <a:pos x="202" y="115"/>
                  </a:cxn>
                  <a:cxn ang="0">
                    <a:pos x="154" y="104"/>
                  </a:cxn>
                  <a:cxn ang="0">
                    <a:pos x="145" y="100"/>
                  </a:cxn>
                  <a:cxn ang="0">
                    <a:pos x="131" y="94"/>
                  </a:cxn>
                  <a:cxn ang="0">
                    <a:pos x="96" y="69"/>
                  </a:cxn>
                  <a:cxn ang="0">
                    <a:pos x="93" y="66"/>
                  </a:cxn>
                  <a:cxn ang="0">
                    <a:pos x="71" y="38"/>
                  </a:cxn>
                  <a:cxn ang="0">
                    <a:pos x="67" y="29"/>
                  </a:cxn>
                </a:cxnLst>
                <a:rect l="0" t="0" r="r" b="b"/>
                <a:pathLst>
                  <a:path w="284" h="178">
                    <a:moveTo>
                      <a:pt x="67" y="29"/>
                    </a:moveTo>
                    <a:cubicBezTo>
                      <a:pt x="67" y="28"/>
                      <a:pt x="67" y="27"/>
                      <a:pt x="66" y="26"/>
                    </a:cubicBezTo>
                    <a:cubicBezTo>
                      <a:pt x="66" y="26"/>
                      <a:pt x="66" y="26"/>
                      <a:pt x="66" y="26"/>
                    </a:cubicBezTo>
                    <a:cubicBezTo>
                      <a:pt x="66" y="26"/>
                      <a:pt x="66" y="26"/>
                      <a:pt x="66" y="26"/>
                    </a:cubicBezTo>
                    <a:cubicBezTo>
                      <a:pt x="66" y="26"/>
                      <a:pt x="66" y="26"/>
                      <a:pt x="66" y="26"/>
                    </a:cubicBezTo>
                    <a:cubicBezTo>
                      <a:pt x="62" y="9"/>
                      <a:pt x="44" y="0"/>
                      <a:pt x="27" y="4"/>
                    </a:cubicBezTo>
                    <a:cubicBezTo>
                      <a:pt x="10" y="9"/>
                      <a:pt x="0" y="26"/>
                      <a:pt x="5" y="43"/>
                    </a:cubicBezTo>
                    <a:cubicBezTo>
                      <a:pt x="5" y="43"/>
                      <a:pt x="5" y="43"/>
                      <a:pt x="5" y="43"/>
                    </a:cubicBezTo>
                    <a:cubicBezTo>
                      <a:pt x="6" y="47"/>
                      <a:pt x="15" y="81"/>
                      <a:pt x="52" y="116"/>
                    </a:cubicBezTo>
                    <a:cubicBezTo>
                      <a:pt x="58" y="121"/>
                      <a:pt x="64" y="127"/>
                      <a:pt x="72" y="132"/>
                    </a:cubicBezTo>
                    <a:cubicBezTo>
                      <a:pt x="100" y="153"/>
                      <a:pt x="139" y="170"/>
                      <a:pt x="190" y="178"/>
                    </a:cubicBezTo>
                    <a:cubicBezTo>
                      <a:pt x="188" y="172"/>
                      <a:pt x="187" y="165"/>
                      <a:pt x="187" y="159"/>
                    </a:cubicBezTo>
                    <a:cubicBezTo>
                      <a:pt x="188" y="155"/>
                      <a:pt x="189" y="152"/>
                      <a:pt x="190" y="148"/>
                    </a:cubicBezTo>
                    <a:cubicBezTo>
                      <a:pt x="196" y="133"/>
                      <a:pt x="210" y="123"/>
                      <a:pt x="227" y="123"/>
                    </a:cubicBezTo>
                    <a:cubicBezTo>
                      <a:pt x="229" y="123"/>
                      <a:pt x="230" y="123"/>
                      <a:pt x="231" y="123"/>
                    </a:cubicBezTo>
                    <a:cubicBezTo>
                      <a:pt x="241" y="124"/>
                      <a:pt x="251" y="124"/>
                      <a:pt x="259" y="124"/>
                    </a:cubicBezTo>
                    <a:cubicBezTo>
                      <a:pt x="260" y="124"/>
                      <a:pt x="260" y="124"/>
                      <a:pt x="260" y="124"/>
                    </a:cubicBezTo>
                    <a:cubicBezTo>
                      <a:pt x="268" y="124"/>
                      <a:pt x="276" y="124"/>
                      <a:pt x="284" y="123"/>
                    </a:cubicBezTo>
                    <a:cubicBezTo>
                      <a:pt x="280" y="120"/>
                      <a:pt x="276" y="119"/>
                      <a:pt x="271" y="118"/>
                    </a:cubicBezTo>
                    <a:cubicBezTo>
                      <a:pt x="269" y="117"/>
                      <a:pt x="267" y="117"/>
                      <a:pt x="265" y="117"/>
                    </a:cubicBezTo>
                    <a:cubicBezTo>
                      <a:pt x="259" y="118"/>
                      <a:pt x="253" y="118"/>
                      <a:pt x="248" y="118"/>
                    </a:cubicBezTo>
                    <a:cubicBezTo>
                      <a:pt x="234" y="118"/>
                      <a:pt x="222" y="117"/>
                      <a:pt x="210" y="116"/>
                    </a:cubicBezTo>
                    <a:cubicBezTo>
                      <a:pt x="207" y="115"/>
                      <a:pt x="204" y="115"/>
                      <a:pt x="202" y="115"/>
                    </a:cubicBezTo>
                    <a:cubicBezTo>
                      <a:pt x="183" y="112"/>
                      <a:pt x="168" y="108"/>
                      <a:pt x="154" y="104"/>
                    </a:cubicBezTo>
                    <a:cubicBezTo>
                      <a:pt x="151" y="103"/>
                      <a:pt x="148" y="102"/>
                      <a:pt x="145" y="100"/>
                    </a:cubicBezTo>
                    <a:cubicBezTo>
                      <a:pt x="140" y="98"/>
                      <a:pt x="136" y="96"/>
                      <a:pt x="131" y="94"/>
                    </a:cubicBezTo>
                    <a:cubicBezTo>
                      <a:pt x="116" y="86"/>
                      <a:pt x="105" y="77"/>
                      <a:pt x="96" y="69"/>
                    </a:cubicBezTo>
                    <a:cubicBezTo>
                      <a:pt x="95" y="68"/>
                      <a:pt x="94" y="67"/>
                      <a:pt x="93" y="66"/>
                    </a:cubicBezTo>
                    <a:cubicBezTo>
                      <a:pt x="82" y="56"/>
                      <a:pt x="75" y="45"/>
                      <a:pt x="71" y="38"/>
                    </a:cubicBezTo>
                    <a:cubicBezTo>
                      <a:pt x="69" y="34"/>
                      <a:pt x="68" y="31"/>
                      <a:pt x="67" y="29"/>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63" name="Freeform 140">
                <a:extLst>
                  <a:ext uri="{FF2B5EF4-FFF2-40B4-BE49-F238E27FC236}">
                    <a16:creationId xmlns:a16="http://schemas.microsoft.com/office/drawing/2014/main" id="{D1563BE8-A5E9-0D54-407A-E42BAF75B7F6}"/>
                  </a:ext>
                </a:extLst>
              </p:cNvPr>
              <p:cNvSpPr>
                <a:spLocks noEditPoints="1"/>
              </p:cNvSpPr>
              <p:nvPr/>
            </p:nvSpPr>
            <p:spPr bwMode="auto">
              <a:xfrm>
                <a:off x="6532563" y="4514850"/>
                <a:ext cx="323850" cy="471487"/>
              </a:xfrm>
              <a:custGeom>
                <a:avLst/>
                <a:gdLst/>
                <a:ahLst/>
                <a:cxnLst>
                  <a:cxn ang="0">
                    <a:pos x="46" y="235"/>
                  </a:cxn>
                  <a:cxn ang="0">
                    <a:pos x="158" y="235"/>
                  </a:cxn>
                  <a:cxn ang="0">
                    <a:pos x="166" y="297"/>
                  </a:cxn>
                  <a:cxn ang="0">
                    <a:pos x="204" y="297"/>
                  </a:cxn>
                  <a:cxn ang="0">
                    <a:pos x="188" y="32"/>
                  </a:cxn>
                  <a:cxn ang="0">
                    <a:pos x="188" y="0"/>
                  </a:cxn>
                  <a:cxn ang="0">
                    <a:pos x="16" y="0"/>
                  </a:cxn>
                  <a:cxn ang="0">
                    <a:pos x="16" y="32"/>
                  </a:cxn>
                  <a:cxn ang="0">
                    <a:pos x="0" y="297"/>
                  </a:cxn>
                  <a:cxn ang="0">
                    <a:pos x="38" y="297"/>
                  </a:cxn>
                  <a:cxn ang="0">
                    <a:pos x="46" y="235"/>
                  </a:cxn>
                  <a:cxn ang="0">
                    <a:pos x="54" y="38"/>
                  </a:cxn>
                  <a:cxn ang="0">
                    <a:pos x="151" y="38"/>
                  </a:cxn>
                  <a:cxn ang="0">
                    <a:pos x="157" y="218"/>
                  </a:cxn>
                  <a:cxn ang="0">
                    <a:pos x="48" y="218"/>
                  </a:cxn>
                  <a:cxn ang="0">
                    <a:pos x="54" y="38"/>
                  </a:cxn>
                </a:cxnLst>
                <a:rect l="0" t="0" r="r" b="b"/>
                <a:pathLst>
                  <a:path w="204" h="297">
                    <a:moveTo>
                      <a:pt x="46" y="235"/>
                    </a:moveTo>
                    <a:lnTo>
                      <a:pt x="158" y="235"/>
                    </a:lnTo>
                    <a:lnTo>
                      <a:pt x="166" y="297"/>
                    </a:lnTo>
                    <a:lnTo>
                      <a:pt x="204" y="297"/>
                    </a:lnTo>
                    <a:lnTo>
                      <a:pt x="188" y="32"/>
                    </a:lnTo>
                    <a:lnTo>
                      <a:pt x="188" y="0"/>
                    </a:lnTo>
                    <a:lnTo>
                      <a:pt x="16" y="0"/>
                    </a:lnTo>
                    <a:lnTo>
                      <a:pt x="16" y="32"/>
                    </a:lnTo>
                    <a:lnTo>
                      <a:pt x="0" y="297"/>
                    </a:lnTo>
                    <a:lnTo>
                      <a:pt x="38" y="297"/>
                    </a:lnTo>
                    <a:lnTo>
                      <a:pt x="46" y="235"/>
                    </a:lnTo>
                    <a:close/>
                    <a:moveTo>
                      <a:pt x="54" y="38"/>
                    </a:moveTo>
                    <a:lnTo>
                      <a:pt x="151" y="38"/>
                    </a:lnTo>
                    <a:lnTo>
                      <a:pt x="157" y="218"/>
                    </a:lnTo>
                    <a:lnTo>
                      <a:pt x="48" y="218"/>
                    </a:lnTo>
                    <a:lnTo>
                      <a:pt x="54" y="3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sp>
            <p:nvSpPr>
              <p:cNvPr id="64" name="Freeform 141">
                <a:extLst>
                  <a:ext uri="{FF2B5EF4-FFF2-40B4-BE49-F238E27FC236}">
                    <a16:creationId xmlns:a16="http://schemas.microsoft.com/office/drawing/2014/main" id="{7454D69F-6022-B2FD-91B3-F252A6B42DA1}"/>
                  </a:ext>
                </a:extLst>
              </p:cNvPr>
              <p:cNvSpPr>
                <a:spLocks/>
              </p:cNvSpPr>
              <p:nvPr/>
            </p:nvSpPr>
            <p:spPr bwMode="auto">
              <a:xfrm>
                <a:off x="7059613" y="3930650"/>
                <a:ext cx="393700" cy="341312"/>
              </a:xfrm>
              <a:custGeom>
                <a:avLst/>
                <a:gdLst/>
                <a:ahLst/>
                <a:cxnLst>
                  <a:cxn ang="0">
                    <a:pos x="64" y="162"/>
                  </a:cxn>
                  <a:cxn ang="0">
                    <a:pos x="49" y="162"/>
                  </a:cxn>
                  <a:cxn ang="0">
                    <a:pos x="36" y="161"/>
                  </a:cxn>
                  <a:cxn ang="0">
                    <a:pos x="5" y="177"/>
                  </a:cxn>
                  <a:cxn ang="0">
                    <a:pos x="0" y="189"/>
                  </a:cxn>
                  <a:cxn ang="0">
                    <a:pos x="5" y="209"/>
                  </a:cxn>
                  <a:cxn ang="0">
                    <a:pos x="13" y="218"/>
                  </a:cxn>
                  <a:cxn ang="0">
                    <a:pos x="29" y="225"/>
                  </a:cxn>
                  <a:cxn ang="0">
                    <a:pos x="64" y="226"/>
                  </a:cxn>
                  <a:cxn ang="0">
                    <a:pos x="65" y="226"/>
                  </a:cxn>
                  <a:cxn ang="0">
                    <a:pos x="138" y="216"/>
                  </a:cxn>
                  <a:cxn ang="0">
                    <a:pos x="172" y="201"/>
                  </a:cxn>
                  <a:cxn ang="0">
                    <a:pos x="248" y="107"/>
                  </a:cxn>
                  <a:cxn ang="0">
                    <a:pos x="260" y="36"/>
                  </a:cxn>
                  <a:cxn ang="0">
                    <a:pos x="260" y="31"/>
                  </a:cxn>
                  <a:cxn ang="0">
                    <a:pos x="227" y="1"/>
                  </a:cxn>
                  <a:cxn ang="0">
                    <a:pos x="227" y="1"/>
                  </a:cxn>
                  <a:cxn ang="0">
                    <a:pos x="196" y="34"/>
                  </a:cxn>
                  <a:cxn ang="0">
                    <a:pos x="196" y="34"/>
                  </a:cxn>
                  <a:cxn ang="0">
                    <a:pos x="196" y="34"/>
                  </a:cxn>
                  <a:cxn ang="0">
                    <a:pos x="196" y="34"/>
                  </a:cxn>
                  <a:cxn ang="0">
                    <a:pos x="196" y="36"/>
                  </a:cxn>
                  <a:cxn ang="0">
                    <a:pos x="196" y="47"/>
                  </a:cxn>
                  <a:cxn ang="0">
                    <a:pos x="178" y="108"/>
                  </a:cxn>
                  <a:cxn ang="0">
                    <a:pos x="140" y="145"/>
                  </a:cxn>
                  <a:cxn ang="0">
                    <a:pos x="137" y="147"/>
                  </a:cxn>
                  <a:cxn ang="0">
                    <a:pos x="105" y="158"/>
                  </a:cxn>
                  <a:cxn ang="0">
                    <a:pos x="96" y="160"/>
                  </a:cxn>
                  <a:cxn ang="0">
                    <a:pos x="64" y="162"/>
                  </a:cxn>
                </a:cxnLst>
                <a:rect l="0" t="0" r="r" b="b"/>
                <a:pathLst>
                  <a:path w="260" h="226">
                    <a:moveTo>
                      <a:pt x="64" y="162"/>
                    </a:moveTo>
                    <a:cubicBezTo>
                      <a:pt x="60" y="162"/>
                      <a:pt x="55" y="162"/>
                      <a:pt x="49" y="162"/>
                    </a:cubicBezTo>
                    <a:cubicBezTo>
                      <a:pt x="45" y="162"/>
                      <a:pt x="40" y="161"/>
                      <a:pt x="36" y="161"/>
                    </a:cubicBezTo>
                    <a:cubicBezTo>
                      <a:pt x="23" y="160"/>
                      <a:pt x="11" y="166"/>
                      <a:pt x="5" y="177"/>
                    </a:cubicBezTo>
                    <a:cubicBezTo>
                      <a:pt x="2" y="181"/>
                      <a:pt x="1" y="185"/>
                      <a:pt x="0" y="189"/>
                    </a:cubicBezTo>
                    <a:cubicBezTo>
                      <a:pt x="0" y="197"/>
                      <a:pt x="1" y="203"/>
                      <a:pt x="5" y="209"/>
                    </a:cubicBezTo>
                    <a:cubicBezTo>
                      <a:pt x="7" y="213"/>
                      <a:pt x="9" y="216"/>
                      <a:pt x="13" y="218"/>
                    </a:cubicBezTo>
                    <a:cubicBezTo>
                      <a:pt x="17" y="222"/>
                      <a:pt x="23" y="224"/>
                      <a:pt x="29" y="225"/>
                    </a:cubicBezTo>
                    <a:cubicBezTo>
                      <a:pt x="41" y="226"/>
                      <a:pt x="53" y="226"/>
                      <a:pt x="64" y="226"/>
                    </a:cubicBezTo>
                    <a:cubicBezTo>
                      <a:pt x="65" y="226"/>
                      <a:pt x="65" y="226"/>
                      <a:pt x="65" y="226"/>
                    </a:cubicBezTo>
                    <a:cubicBezTo>
                      <a:pt x="92" y="226"/>
                      <a:pt x="117" y="223"/>
                      <a:pt x="138" y="216"/>
                    </a:cubicBezTo>
                    <a:cubicBezTo>
                      <a:pt x="150" y="212"/>
                      <a:pt x="162" y="207"/>
                      <a:pt x="172" y="201"/>
                    </a:cubicBezTo>
                    <a:cubicBezTo>
                      <a:pt x="214" y="177"/>
                      <a:pt x="237" y="139"/>
                      <a:pt x="248" y="107"/>
                    </a:cubicBezTo>
                    <a:cubicBezTo>
                      <a:pt x="259" y="75"/>
                      <a:pt x="260" y="48"/>
                      <a:pt x="260" y="36"/>
                    </a:cubicBezTo>
                    <a:cubicBezTo>
                      <a:pt x="260" y="33"/>
                      <a:pt x="260" y="32"/>
                      <a:pt x="260" y="31"/>
                    </a:cubicBezTo>
                    <a:cubicBezTo>
                      <a:pt x="259" y="14"/>
                      <a:pt x="244" y="0"/>
                      <a:pt x="227" y="1"/>
                    </a:cubicBezTo>
                    <a:cubicBezTo>
                      <a:pt x="227" y="1"/>
                      <a:pt x="227" y="1"/>
                      <a:pt x="227" y="1"/>
                    </a:cubicBezTo>
                    <a:cubicBezTo>
                      <a:pt x="209" y="2"/>
                      <a:pt x="195" y="17"/>
                      <a:pt x="196" y="34"/>
                    </a:cubicBezTo>
                    <a:cubicBezTo>
                      <a:pt x="196" y="34"/>
                      <a:pt x="196" y="34"/>
                      <a:pt x="196" y="34"/>
                    </a:cubicBezTo>
                    <a:cubicBezTo>
                      <a:pt x="196" y="34"/>
                      <a:pt x="196" y="34"/>
                      <a:pt x="196" y="34"/>
                    </a:cubicBezTo>
                    <a:cubicBezTo>
                      <a:pt x="196" y="34"/>
                      <a:pt x="196" y="34"/>
                      <a:pt x="196" y="34"/>
                    </a:cubicBezTo>
                    <a:cubicBezTo>
                      <a:pt x="196" y="34"/>
                      <a:pt x="196" y="35"/>
                      <a:pt x="196" y="36"/>
                    </a:cubicBezTo>
                    <a:cubicBezTo>
                      <a:pt x="196" y="38"/>
                      <a:pt x="196" y="42"/>
                      <a:pt x="196" y="47"/>
                    </a:cubicBezTo>
                    <a:cubicBezTo>
                      <a:pt x="195" y="62"/>
                      <a:pt x="190" y="87"/>
                      <a:pt x="178" y="108"/>
                    </a:cubicBezTo>
                    <a:cubicBezTo>
                      <a:pt x="169" y="122"/>
                      <a:pt x="158" y="135"/>
                      <a:pt x="140" y="145"/>
                    </a:cubicBezTo>
                    <a:cubicBezTo>
                      <a:pt x="139" y="146"/>
                      <a:pt x="138" y="146"/>
                      <a:pt x="137" y="147"/>
                    </a:cubicBezTo>
                    <a:cubicBezTo>
                      <a:pt x="128" y="152"/>
                      <a:pt x="118" y="156"/>
                      <a:pt x="105" y="158"/>
                    </a:cubicBezTo>
                    <a:cubicBezTo>
                      <a:pt x="102" y="159"/>
                      <a:pt x="99" y="160"/>
                      <a:pt x="96" y="160"/>
                    </a:cubicBezTo>
                    <a:cubicBezTo>
                      <a:pt x="87" y="162"/>
                      <a:pt x="76" y="162"/>
                      <a:pt x="64" y="16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GB" sz="1350" kern="0" dirty="0">
                  <a:solidFill>
                    <a:srgbClr val="0077B7"/>
                  </a:solidFill>
                  <a:latin typeface="Arial" panose="020B060402020202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989A08B1-5401-15E2-7316-B6CBFF17F36A}"/>
                </a:ext>
              </a:extLst>
            </p:cNvPr>
            <p:cNvGrpSpPr/>
            <p:nvPr/>
          </p:nvGrpSpPr>
          <p:grpSpPr>
            <a:xfrm>
              <a:off x="5775991" y="2493417"/>
              <a:ext cx="534718" cy="509687"/>
              <a:chOff x="2089697" y="3077350"/>
              <a:chExt cx="1220788" cy="1163638"/>
            </a:xfrm>
            <a:solidFill>
              <a:srgbClr val="FFFFFF"/>
            </a:solidFill>
          </p:grpSpPr>
          <p:sp>
            <p:nvSpPr>
              <p:cNvPr id="54" name="Freeform 21">
                <a:extLst>
                  <a:ext uri="{FF2B5EF4-FFF2-40B4-BE49-F238E27FC236}">
                    <a16:creationId xmlns:a16="http://schemas.microsoft.com/office/drawing/2014/main" id="{D1492CAE-A32F-D626-DBEF-196528AFD3CF}"/>
                  </a:ext>
                </a:extLst>
              </p:cNvPr>
              <p:cNvSpPr>
                <a:spLocks/>
              </p:cNvSpPr>
              <p:nvPr/>
            </p:nvSpPr>
            <p:spPr bwMode="auto">
              <a:xfrm>
                <a:off x="2497685" y="3837763"/>
                <a:ext cx="812800" cy="187325"/>
              </a:xfrm>
              <a:custGeom>
                <a:avLst/>
                <a:gdLst>
                  <a:gd name="T0" fmla="*/ 1325 w 1536"/>
                  <a:gd name="T1" fmla="*/ 84 h 354"/>
                  <a:gd name="T2" fmla="*/ 1325 w 1536"/>
                  <a:gd name="T3" fmla="*/ 354 h 354"/>
                  <a:gd name="T4" fmla="*/ 1436 w 1536"/>
                  <a:gd name="T5" fmla="*/ 354 h 354"/>
                  <a:gd name="T6" fmla="*/ 1436 w 1536"/>
                  <a:gd name="T7" fmla="*/ 84 h 354"/>
                  <a:gd name="T8" fmla="*/ 1536 w 1536"/>
                  <a:gd name="T9" fmla="*/ 84 h 354"/>
                  <a:gd name="T10" fmla="*/ 1536 w 1536"/>
                  <a:gd name="T11" fmla="*/ 0 h 354"/>
                  <a:gd name="T12" fmla="*/ 0 w 1536"/>
                  <a:gd name="T13" fmla="*/ 0 h 354"/>
                  <a:gd name="T14" fmla="*/ 0 w 1536"/>
                  <a:gd name="T15" fmla="*/ 84 h 354"/>
                  <a:gd name="T16" fmla="*/ 1325 w 1536"/>
                  <a:gd name="T17" fmla="*/ 8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6" h="354">
                    <a:moveTo>
                      <a:pt x="1325" y="84"/>
                    </a:moveTo>
                    <a:lnTo>
                      <a:pt x="1325" y="354"/>
                    </a:lnTo>
                    <a:lnTo>
                      <a:pt x="1436" y="354"/>
                    </a:lnTo>
                    <a:lnTo>
                      <a:pt x="1436" y="84"/>
                    </a:lnTo>
                    <a:lnTo>
                      <a:pt x="1536" y="84"/>
                    </a:lnTo>
                    <a:lnTo>
                      <a:pt x="1536" y="0"/>
                    </a:lnTo>
                    <a:lnTo>
                      <a:pt x="0" y="0"/>
                    </a:lnTo>
                    <a:lnTo>
                      <a:pt x="0" y="84"/>
                    </a:lnTo>
                    <a:lnTo>
                      <a:pt x="1325"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ZA" sz="1350" kern="0" dirty="0">
                  <a:solidFill>
                    <a:srgbClr val="0077B7"/>
                  </a:solidFill>
                  <a:latin typeface="Arial" panose="020B0604020202020204" pitchFamily="34" charset="0"/>
                  <a:cs typeface="Arial" panose="020B0604020202020204" pitchFamily="34" charset="0"/>
                </a:endParaRPr>
              </a:p>
            </p:txBody>
          </p:sp>
          <p:sp>
            <p:nvSpPr>
              <p:cNvPr id="55" name="Freeform 22">
                <a:extLst>
                  <a:ext uri="{FF2B5EF4-FFF2-40B4-BE49-F238E27FC236}">
                    <a16:creationId xmlns:a16="http://schemas.microsoft.com/office/drawing/2014/main" id="{0E4FE265-15E8-5BF5-24F0-39A353AA634A}"/>
                  </a:ext>
                </a:extLst>
              </p:cNvPr>
              <p:cNvSpPr>
                <a:spLocks/>
              </p:cNvSpPr>
              <p:nvPr/>
            </p:nvSpPr>
            <p:spPr bwMode="auto">
              <a:xfrm>
                <a:off x="2573885" y="3418663"/>
                <a:ext cx="392113" cy="393700"/>
              </a:xfrm>
              <a:custGeom>
                <a:avLst/>
                <a:gdLst>
                  <a:gd name="T0" fmla="*/ 685 w 741"/>
                  <a:gd name="T1" fmla="*/ 56 h 745"/>
                  <a:gd name="T2" fmla="*/ 685 w 741"/>
                  <a:gd name="T3" fmla="*/ 529 h 745"/>
                  <a:gd name="T4" fmla="*/ 67 w 741"/>
                  <a:gd name="T5" fmla="*/ 529 h 745"/>
                  <a:gd name="T6" fmla="*/ 67 w 741"/>
                  <a:gd name="T7" fmla="*/ 529 h 745"/>
                  <a:gd name="T8" fmla="*/ 64 w 741"/>
                  <a:gd name="T9" fmla="*/ 584 h 745"/>
                  <a:gd name="T10" fmla="*/ 125 w 741"/>
                  <a:gd name="T11" fmla="*/ 584 h 745"/>
                  <a:gd name="T12" fmla="*/ 125 w 741"/>
                  <a:gd name="T13" fmla="*/ 683 h 745"/>
                  <a:gd name="T14" fmla="*/ 53 w 741"/>
                  <a:gd name="T15" fmla="*/ 683 h 745"/>
                  <a:gd name="T16" fmla="*/ 53 w 741"/>
                  <a:gd name="T17" fmla="*/ 683 h 745"/>
                  <a:gd name="T18" fmla="*/ 49 w 741"/>
                  <a:gd name="T19" fmla="*/ 694 h 745"/>
                  <a:gd name="T20" fmla="*/ 43 w 741"/>
                  <a:gd name="T21" fmla="*/ 704 h 745"/>
                  <a:gd name="T22" fmla="*/ 36 w 741"/>
                  <a:gd name="T23" fmla="*/ 714 h 745"/>
                  <a:gd name="T24" fmla="*/ 29 w 741"/>
                  <a:gd name="T25" fmla="*/ 723 h 745"/>
                  <a:gd name="T26" fmla="*/ 29 w 741"/>
                  <a:gd name="T27" fmla="*/ 745 h 745"/>
                  <a:gd name="T28" fmla="*/ 498 w 741"/>
                  <a:gd name="T29" fmla="*/ 745 h 745"/>
                  <a:gd name="T30" fmla="*/ 498 w 741"/>
                  <a:gd name="T31" fmla="*/ 683 h 745"/>
                  <a:gd name="T32" fmla="*/ 402 w 741"/>
                  <a:gd name="T33" fmla="*/ 683 h 745"/>
                  <a:gd name="T34" fmla="*/ 402 w 741"/>
                  <a:gd name="T35" fmla="*/ 584 h 745"/>
                  <a:gd name="T36" fmla="*/ 741 w 741"/>
                  <a:gd name="T37" fmla="*/ 584 h 745"/>
                  <a:gd name="T38" fmla="*/ 741 w 741"/>
                  <a:gd name="T39" fmla="*/ 0 h 745"/>
                  <a:gd name="T40" fmla="*/ 0 w 741"/>
                  <a:gd name="T41" fmla="*/ 0 h 745"/>
                  <a:gd name="T42" fmla="*/ 0 w 741"/>
                  <a:gd name="T43" fmla="*/ 0 h 745"/>
                  <a:gd name="T44" fmla="*/ 10 w 741"/>
                  <a:gd name="T45" fmla="*/ 27 h 745"/>
                  <a:gd name="T46" fmla="*/ 19 w 741"/>
                  <a:gd name="T47" fmla="*/ 56 h 745"/>
                  <a:gd name="T48" fmla="*/ 685 w 741"/>
                  <a:gd name="T49" fmla="*/ 56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1" h="745">
                    <a:moveTo>
                      <a:pt x="685" y="56"/>
                    </a:moveTo>
                    <a:lnTo>
                      <a:pt x="685" y="529"/>
                    </a:lnTo>
                    <a:lnTo>
                      <a:pt x="67" y="529"/>
                    </a:lnTo>
                    <a:lnTo>
                      <a:pt x="67" y="529"/>
                    </a:lnTo>
                    <a:lnTo>
                      <a:pt x="64" y="584"/>
                    </a:lnTo>
                    <a:lnTo>
                      <a:pt x="125" y="584"/>
                    </a:lnTo>
                    <a:lnTo>
                      <a:pt x="125" y="683"/>
                    </a:lnTo>
                    <a:lnTo>
                      <a:pt x="53" y="683"/>
                    </a:lnTo>
                    <a:lnTo>
                      <a:pt x="53" y="683"/>
                    </a:lnTo>
                    <a:lnTo>
                      <a:pt x="49" y="694"/>
                    </a:lnTo>
                    <a:lnTo>
                      <a:pt x="43" y="704"/>
                    </a:lnTo>
                    <a:lnTo>
                      <a:pt x="36" y="714"/>
                    </a:lnTo>
                    <a:lnTo>
                      <a:pt x="29" y="723"/>
                    </a:lnTo>
                    <a:lnTo>
                      <a:pt x="29" y="745"/>
                    </a:lnTo>
                    <a:lnTo>
                      <a:pt x="498" y="745"/>
                    </a:lnTo>
                    <a:lnTo>
                      <a:pt x="498" y="683"/>
                    </a:lnTo>
                    <a:lnTo>
                      <a:pt x="402" y="683"/>
                    </a:lnTo>
                    <a:lnTo>
                      <a:pt x="402" y="584"/>
                    </a:lnTo>
                    <a:lnTo>
                      <a:pt x="741" y="584"/>
                    </a:lnTo>
                    <a:lnTo>
                      <a:pt x="741" y="0"/>
                    </a:lnTo>
                    <a:lnTo>
                      <a:pt x="0" y="0"/>
                    </a:lnTo>
                    <a:lnTo>
                      <a:pt x="0" y="0"/>
                    </a:lnTo>
                    <a:lnTo>
                      <a:pt x="10" y="27"/>
                    </a:lnTo>
                    <a:lnTo>
                      <a:pt x="19" y="56"/>
                    </a:lnTo>
                    <a:lnTo>
                      <a:pt x="685"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ZA" sz="1350" kern="0" dirty="0">
                  <a:solidFill>
                    <a:srgbClr val="0077B7"/>
                  </a:solidFill>
                  <a:latin typeface="Arial" panose="020B0604020202020204" pitchFamily="34" charset="0"/>
                  <a:cs typeface="Arial" panose="020B0604020202020204" pitchFamily="34" charset="0"/>
                </a:endParaRPr>
              </a:p>
            </p:txBody>
          </p:sp>
          <p:sp>
            <p:nvSpPr>
              <p:cNvPr id="56" name="Freeform 23">
                <a:extLst>
                  <a:ext uri="{FF2B5EF4-FFF2-40B4-BE49-F238E27FC236}">
                    <a16:creationId xmlns:a16="http://schemas.microsoft.com/office/drawing/2014/main" id="{B2C10B29-47FC-0084-A1ED-73D424C4A143}"/>
                  </a:ext>
                </a:extLst>
              </p:cNvPr>
              <p:cNvSpPr>
                <a:spLocks/>
              </p:cNvSpPr>
              <p:nvPr/>
            </p:nvSpPr>
            <p:spPr bwMode="auto">
              <a:xfrm>
                <a:off x="2089697" y="3326588"/>
                <a:ext cx="490538" cy="914400"/>
              </a:xfrm>
              <a:custGeom>
                <a:avLst/>
                <a:gdLst>
                  <a:gd name="T0" fmla="*/ 10 w 928"/>
                  <a:gd name="T1" fmla="*/ 838 h 1729"/>
                  <a:gd name="T2" fmla="*/ 53 w 928"/>
                  <a:gd name="T3" fmla="*/ 882 h 1729"/>
                  <a:gd name="T4" fmla="*/ 79 w 928"/>
                  <a:gd name="T5" fmla="*/ 886 h 1729"/>
                  <a:gd name="T6" fmla="*/ 106 w 928"/>
                  <a:gd name="T7" fmla="*/ 882 h 1729"/>
                  <a:gd name="T8" fmla="*/ 135 w 928"/>
                  <a:gd name="T9" fmla="*/ 861 h 1729"/>
                  <a:gd name="T10" fmla="*/ 152 w 928"/>
                  <a:gd name="T11" fmla="*/ 830 h 1729"/>
                  <a:gd name="T12" fmla="*/ 150 w 928"/>
                  <a:gd name="T13" fmla="*/ 719 h 1729"/>
                  <a:gd name="T14" fmla="*/ 152 w 928"/>
                  <a:gd name="T15" fmla="*/ 523 h 1729"/>
                  <a:gd name="T16" fmla="*/ 169 w 928"/>
                  <a:gd name="T17" fmla="*/ 372 h 1729"/>
                  <a:gd name="T18" fmla="*/ 201 w 928"/>
                  <a:gd name="T19" fmla="*/ 250 h 1729"/>
                  <a:gd name="T20" fmla="*/ 214 w 928"/>
                  <a:gd name="T21" fmla="*/ 1614 h 1729"/>
                  <a:gd name="T22" fmla="*/ 227 w 928"/>
                  <a:gd name="T23" fmla="*/ 1669 h 1729"/>
                  <a:gd name="T24" fmla="*/ 264 w 928"/>
                  <a:gd name="T25" fmla="*/ 1709 h 1729"/>
                  <a:gd name="T26" fmla="*/ 316 w 928"/>
                  <a:gd name="T27" fmla="*/ 1728 h 1729"/>
                  <a:gd name="T28" fmla="*/ 362 w 928"/>
                  <a:gd name="T29" fmla="*/ 1723 h 1729"/>
                  <a:gd name="T30" fmla="*/ 409 w 928"/>
                  <a:gd name="T31" fmla="*/ 1695 h 1729"/>
                  <a:gd name="T32" fmla="*/ 437 w 928"/>
                  <a:gd name="T33" fmla="*/ 1649 h 1729"/>
                  <a:gd name="T34" fmla="*/ 485 w 928"/>
                  <a:gd name="T35" fmla="*/ 778 h 1729"/>
                  <a:gd name="T36" fmla="*/ 491 w 928"/>
                  <a:gd name="T37" fmla="*/ 1649 h 1729"/>
                  <a:gd name="T38" fmla="*/ 519 w 928"/>
                  <a:gd name="T39" fmla="*/ 1695 h 1729"/>
                  <a:gd name="T40" fmla="*/ 566 w 928"/>
                  <a:gd name="T41" fmla="*/ 1723 h 1729"/>
                  <a:gd name="T42" fmla="*/ 611 w 928"/>
                  <a:gd name="T43" fmla="*/ 1728 h 1729"/>
                  <a:gd name="T44" fmla="*/ 664 w 928"/>
                  <a:gd name="T45" fmla="*/ 1709 h 1729"/>
                  <a:gd name="T46" fmla="*/ 701 w 928"/>
                  <a:gd name="T47" fmla="*/ 1669 h 1729"/>
                  <a:gd name="T48" fmla="*/ 714 w 928"/>
                  <a:gd name="T49" fmla="*/ 1614 h 1729"/>
                  <a:gd name="T50" fmla="*/ 723 w 928"/>
                  <a:gd name="T51" fmla="*/ 241 h 1729"/>
                  <a:gd name="T52" fmla="*/ 758 w 928"/>
                  <a:gd name="T53" fmla="*/ 365 h 1729"/>
                  <a:gd name="T54" fmla="*/ 779 w 928"/>
                  <a:gd name="T55" fmla="*/ 639 h 1729"/>
                  <a:gd name="T56" fmla="*/ 774 w 928"/>
                  <a:gd name="T57" fmla="*/ 816 h 1729"/>
                  <a:gd name="T58" fmla="*/ 784 w 928"/>
                  <a:gd name="T59" fmla="*/ 850 h 1729"/>
                  <a:gd name="T60" fmla="*/ 809 w 928"/>
                  <a:gd name="T61" fmla="*/ 875 h 1729"/>
                  <a:gd name="T62" fmla="*/ 844 w 928"/>
                  <a:gd name="T63" fmla="*/ 886 h 1729"/>
                  <a:gd name="T64" fmla="*/ 862 w 928"/>
                  <a:gd name="T65" fmla="*/ 885 h 1729"/>
                  <a:gd name="T66" fmla="*/ 908 w 928"/>
                  <a:gd name="T67" fmla="*/ 856 h 1729"/>
                  <a:gd name="T68" fmla="*/ 922 w 928"/>
                  <a:gd name="T69" fmla="*/ 817 h 1729"/>
                  <a:gd name="T70" fmla="*/ 927 w 928"/>
                  <a:gd name="T71" fmla="*/ 588 h 1729"/>
                  <a:gd name="T72" fmla="*/ 910 w 928"/>
                  <a:gd name="T73" fmla="*/ 374 h 1729"/>
                  <a:gd name="T74" fmla="*/ 873 w 928"/>
                  <a:gd name="T75" fmla="*/ 219 h 1729"/>
                  <a:gd name="T76" fmla="*/ 822 w 928"/>
                  <a:gd name="T77" fmla="*/ 111 h 1729"/>
                  <a:gd name="T78" fmla="*/ 772 w 928"/>
                  <a:gd name="T79" fmla="*/ 54 h 1729"/>
                  <a:gd name="T80" fmla="*/ 722 w 928"/>
                  <a:gd name="T81" fmla="*/ 20 h 1729"/>
                  <a:gd name="T82" fmla="*/ 658 w 928"/>
                  <a:gd name="T83" fmla="*/ 0 h 1729"/>
                  <a:gd name="T84" fmla="*/ 630 w 928"/>
                  <a:gd name="T85" fmla="*/ 1 h 1729"/>
                  <a:gd name="T86" fmla="*/ 296 w 928"/>
                  <a:gd name="T87" fmla="*/ 0 h 1729"/>
                  <a:gd name="T88" fmla="*/ 240 w 928"/>
                  <a:gd name="T89" fmla="*/ 5 h 1729"/>
                  <a:gd name="T90" fmla="*/ 195 w 928"/>
                  <a:gd name="T91" fmla="*/ 25 h 1729"/>
                  <a:gd name="T92" fmla="*/ 146 w 928"/>
                  <a:gd name="T93" fmla="*/ 62 h 1729"/>
                  <a:gd name="T94" fmla="*/ 85 w 928"/>
                  <a:gd name="T95" fmla="*/ 147 h 1729"/>
                  <a:gd name="T96" fmla="*/ 47 w 928"/>
                  <a:gd name="T97" fmla="*/ 242 h 1729"/>
                  <a:gd name="T98" fmla="*/ 16 w 928"/>
                  <a:gd name="T99" fmla="*/ 393 h 1729"/>
                  <a:gd name="T100" fmla="*/ 1 w 928"/>
                  <a:gd name="T101" fmla="*/ 581 h 1729"/>
                  <a:gd name="T102" fmla="*/ 6 w 928"/>
                  <a:gd name="T103" fmla="*/ 817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8" h="1729">
                    <a:moveTo>
                      <a:pt x="6" y="817"/>
                    </a:moveTo>
                    <a:lnTo>
                      <a:pt x="6" y="817"/>
                    </a:lnTo>
                    <a:lnTo>
                      <a:pt x="7" y="823"/>
                    </a:lnTo>
                    <a:lnTo>
                      <a:pt x="8" y="831"/>
                    </a:lnTo>
                    <a:lnTo>
                      <a:pt x="10" y="838"/>
                    </a:lnTo>
                    <a:lnTo>
                      <a:pt x="13" y="845"/>
                    </a:lnTo>
                    <a:lnTo>
                      <a:pt x="20" y="856"/>
                    </a:lnTo>
                    <a:lnTo>
                      <a:pt x="29" y="866"/>
                    </a:lnTo>
                    <a:lnTo>
                      <a:pt x="40" y="875"/>
                    </a:lnTo>
                    <a:lnTo>
                      <a:pt x="53" y="882"/>
                    </a:lnTo>
                    <a:lnTo>
                      <a:pt x="59" y="884"/>
                    </a:lnTo>
                    <a:lnTo>
                      <a:pt x="66" y="885"/>
                    </a:lnTo>
                    <a:lnTo>
                      <a:pt x="73" y="886"/>
                    </a:lnTo>
                    <a:lnTo>
                      <a:pt x="79" y="886"/>
                    </a:lnTo>
                    <a:lnTo>
                      <a:pt x="79" y="886"/>
                    </a:lnTo>
                    <a:lnTo>
                      <a:pt x="84" y="886"/>
                    </a:lnTo>
                    <a:lnTo>
                      <a:pt x="84" y="886"/>
                    </a:lnTo>
                    <a:lnTo>
                      <a:pt x="92" y="886"/>
                    </a:lnTo>
                    <a:lnTo>
                      <a:pt x="99" y="884"/>
                    </a:lnTo>
                    <a:lnTo>
                      <a:pt x="106" y="882"/>
                    </a:lnTo>
                    <a:lnTo>
                      <a:pt x="113" y="879"/>
                    </a:lnTo>
                    <a:lnTo>
                      <a:pt x="120" y="875"/>
                    </a:lnTo>
                    <a:lnTo>
                      <a:pt x="125" y="872"/>
                    </a:lnTo>
                    <a:lnTo>
                      <a:pt x="131" y="867"/>
                    </a:lnTo>
                    <a:lnTo>
                      <a:pt x="135" y="861"/>
                    </a:lnTo>
                    <a:lnTo>
                      <a:pt x="140" y="856"/>
                    </a:lnTo>
                    <a:lnTo>
                      <a:pt x="144" y="850"/>
                    </a:lnTo>
                    <a:lnTo>
                      <a:pt x="148" y="844"/>
                    </a:lnTo>
                    <a:lnTo>
                      <a:pt x="150" y="837"/>
                    </a:lnTo>
                    <a:lnTo>
                      <a:pt x="152" y="830"/>
                    </a:lnTo>
                    <a:lnTo>
                      <a:pt x="153" y="823"/>
                    </a:lnTo>
                    <a:lnTo>
                      <a:pt x="154" y="816"/>
                    </a:lnTo>
                    <a:lnTo>
                      <a:pt x="154" y="808"/>
                    </a:lnTo>
                    <a:lnTo>
                      <a:pt x="154" y="808"/>
                    </a:lnTo>
                    <a:lnTo>
                      <a:pt x="150" y="719"/>
                    </a:lnTo>
                    <a:lnTo>
                      <a:pt x="149" y="639"/>
                    </a:lnTo>
                    <a:lnTo>
                      <a:pt x="149" y="639"/>
                    </a:lnTo>
                    <a:lnTo>
                      <a:pt x="149" y="598"/>
                    </a:lnTo>
                    <a:lnTo>
                      <a:pt x="150" y="560"/>
                    </a:lnTo>
                    <a:lnTo>
                      <a:pt x="152" y="523"/>
                    </a:lnTo>
                    <a:lnTo>
                      <a:pt x="154" y="488"/>
                    </a:lnTo>
                    <a:lnTo>
                      <a:pt x="158" y="457"/>
                    </a:lnTo>
                    <a:lnTo>
                      <a:pt x="161" y="427"/>
                    </a:lnTo>
                    <a:lnTo>
                      <a:pt x="164" y="398"/>
                    </a:lnTo>
                    <a:lnTo>
                      <a:pt x="169" y="372"/>
                    </a:lnTo>
                    <a:lnTo>
                      <a:pt x="173" y="347"/>
                    </a:lnTo>
                    <a:lnTo>
                      <a:pt x="179" y="324"/>
                    </a:lnTo>
                    <a:lnTo>
                      <a:pt x="184" y="304"/>
                    </a:lnTo>
                    <a:lnTo>
                      <a:pt x="190" y="283"/>
                    </a:lnTo>
                    <a:lnTo>
                      <a:pt x="201" y="250"/>
                    </a:lnTo>
                    <a:lnTo>
                      <a:pt x="214" y="223"/>
                    </a:lnTo>
                    <a:lnTo>
                      <a:pt x="214" y="531"/>
                    </a:lnTo>
                    <a:lnTo>
                      <a:pt x="214" y="706"/>
                    </a:lnTo>
                    <a:lnTo>
                      <a:pt x="214" y="1614"/>
                    </a:lnTo>
                    <a:lnTo>
                      <a:pt x="214" y="1614"/>
                    </a:lnTo>
                    <a:lnTo>
                      <a:pt x="214" y="1626"/>
                    </a:lnTo>
                    <a:lnTo>
                      <a:pt x="216" y="1637"/>
                    </a:lnTo>
                    <a:lnTo>
                      <a:pt x="218" y="1649"/>
                    </a:lnTo>
                    <a:lnTo>
                      <a:pt x="222" y="1659"/>
                    </a:lnTo>
                    <a:lnTo>
                      <a:pt x="227" y="1669"/>
                    </a:lnTo>
                    <a:lnTo>
                      <a:pt x="233" y="1678"/>
                    </a:lnTo>
                    <a:lnTo>
                      <a:pt x="239" y="1687"/>
                    </a:lnTo>
                    <a:lnTo>
                      <a:pt x="247" y="1695"/>
                    </a:lnTo>
                    <a:lnTo>
                      <a:pt x="255" y="1702"/>
                    </a:lnTo>
                    <a:lnTo>
                      <a:pt x="264" y="1709"/>
                    </a:lnTo>
                    <a:lnTo>
                      <a:pt x="273" y="1714"/>
                    </a:lnTo>
                    <a:lnTo>
                      <a:pt x="283" y="1720"/>
                    </a:lnTo>
                    <a:lnTo>
                      <a:pt x="294" y="1723"/>
                    </a:lnTo>
                    <a:lnTo>
                      <a:pt x="305" y="1727"/>
                    </a:lnTo>
                    <a:lnTo>
                      <a:pt x="316" y="1728"/>
                    </a:lnTo>
                    <a:lnTo>
                      <a:pt x="328" y="1729"/>
                    </a:lnTo>
                    <a:lnTo>
                      <a:pt x="328" y="1729"/>
                    </a:lnTo>
                    <a:lnTo>
                      <a:pt x="340" y="1728"/>
                    </a:lnTo>
                    <a:lnTo>
                      <a:pt x="351" y="1727"/>
                    </a:lnTo>
                    <a:lnTo>
                      <a:pt x="362" y="1723"/>
                    </a:lnTo>
                    <a:lnTo>
                      <a:pt x="372" y="1720"/>
                    </a:lnTo>
                    <a:lnTo>
                      <a:pt x="382" y="1714"/>
                    </a:lnTo>
                    <a:lnTo>
                      <a:pt x="392" y="1709"/>
                    </a:lnTo>
                    <a:lnTo>
                      <a:pt x="400" y="1702"/>
                    </a:lnTo>
                    <a:lnTo>
                      <a:pt x="409" y="1695"/>
                    </a:lnTo>
                    <a:lnTo>
                      <a:pt x="416" y="1687"/>
                    </a:lnTo>
                    <a:lnTo>
                      <a:pt x="423" y="1678"/>
                    </a:lnTo>
                    <a:lnTo>
                      <a:pt x="428" y="1669"/>
                    </a:lnTo>
                    <a:lnTo>
                      <a:pt x="434" y="1659"/>
                    </a:lnTo>
                    <a:lnTo>
                      <a:pt x="437" y="1649"/>
                    </a:lnTo>
                    <a:lnTo>
                      <a:pt x="440" y="1637"/>
                    </a:lnTo>
                    <a:lnTo>
                      <a:pt x="442" y="1626"/>
                    </a:lnTo>
                    <a:lnTo>
                      <a:pt x="443" y="1614"/>
                    </a:lnTo>
                    <a:lnTo>
                      <a:pt x="443" y="778"/>
                    </a:lnTo>
                    <a:lnTo>
                      <a:pt x="485" y="778"/>
                    </a:lnTo>
                    <a:lnTo>
                      <a:pt x="485" y="1614"/>
                    </a:lnTo>
                    <a:lnTo>
                      <a:pt x="485" y="1614"/>
                    </a:lnTo>
                    <a:lnTo>
                      <a:pt x="486" y="1626"/>
                    </a:lnTo>
                    <a:lnTo>
                      <a:pt x="487" y="1637"/>
                    </a:lnTo>
                    <a:lnTo>
                      <a:pt x="491" y="1649"/>
                    </a:lnTo>
                    <a:lnTo>
                      <a:pt x="494" y="1659"/>
                    </a:lnTo>
                    <a:lnTo>
                      <a:pt x="500" y="1669"/>
                    </a:lnTo>
                    <a:lnTo>
                      <a:pt x="505" y="1678"/>
                    </a:lnTo>
                    <a:lnTo>
                      <a:pt x="512" y="1687"/>
                    </a:lnTo>
                    <a:lnTo>
                      <a:pt x="519" y="1695"/>
                    </a:lnTo>
                    <a:lnTo>
                      <a:pt x="528" y="1702"/>
                    </a:lnTo>
                    <a:lnTo>
                      <a:pt x="535" y="1709"/>
                    </a:lnTo>
                    <a:lnTo>
                      <a:pt x="546" y="1714"/>
                    </a:lnTo>
                    <a:lnTo>
                      <a:pt x="556" y="1720"/>
                    </a:lnTo>
                    <a:lnTo>
                      <a:pt x="566" y="1723"/>
                    </a:lnTo>
                    <a:lnTo>
                      <a:pt x="577" y="1727"/>
                    </a:lnTo>
                    <a:lnTo>
                      <a:pt x="588" y="1728"/>
                    </a:lnTo>
                    <a:lnTo>
                      <a:pt x="600" y="1729"/>
                    </a:lnTo>
                    <a:lnTo>
                      <a:pt x="600" y="1729"/>
                    </a:lnTo>
                    <a:lnTo>
                      <a:pt x="611" y="1728"/>
                    </a:lnTo>
                    <a:lnTo>
                      <a:pt x="623" y="1727"/>
                    </a:lnTo>
                    <a:lnTo>
                      <a:pt x="634" y="1723"/>
                    </a:lnTo>
                    <a:lnTo>
                      <a:pt x="645" y="1720"/>
                    </a:lnTo>
                    <a:lnTo>
                      <a:pt x="655" y="1714"/>
                    </a:lnTo>
                    <a:lnTo>
                      <a:pt x="664" y="1709"/>
                    </a:lnTo>
                    <a:lnTo>
                      <a:pt x="673" y="1702"/>
                    </a:lnTo>
                    <a:lnTo>
                      <a:pt x="681" y="1695"/>
                    </a:lnTo>
                    <a:lnTo>
                      <a:pt x="689" y="1687"/>
                    </a:lnTo>
                    <a:lnTo>
                      <a:pt x="695" y="1678"/>
                    </a:lnTo>
                    <a:lnTo>
                      <a:pt x="701" y="1669"/>
                    </a:lnTo>
                    <a:lnTo>
                      <a:pt x="705" y="1659"/>
                    </a:lnTo>
                    <a:lnTo>
                      <a:pt x="710" y="1649"/>
                    </a:lnTo>
                    <a:lnTo>
                      <a:pt x="712" y="1637"/>
                    </a:lnTo>
                    <a:lnTo>
                      <a:pt x="714" y="1626"/>
                    </a:lnTo>
                    <a:lnTo>
                      <a:pt x="714" y="1614"/>
                    </a:lnTo>
                    <a:lnTo>
                      <a:pt x="714" y="706"/>
                    </a:lnTo>
                    <a:lnTo>
                      <a:pt x="714" y="531"/>
                    </a:lnTo>
                    <a:lnTo>
                      <a:pt x="714" y="223"/>
                    </a:lnTo>
                    <a:lnTo>
                      <a:pt x="714" y="223"/>
                    </a:lnTo>
                    <a:lnTo>
                      <a:pt x="723" y="241"/>
                    </a:lnTo>
                    <a:lnTo>
                      <a:pt x="731" y="262"/>
                    </a:lnTo>
                    <a:lnTo>
                      <a:pt x="731" y="262"/>
                    </a:lnTo>
                    <a:lnTo>
                      <a:pt x="741" y="291"/>
                    </a:lnTo>
                    <a:lnTo>
                      <a:pt x="750" y="326"/>
                    </a:lnTo>
                    <a:lnTo>
                      <a:pt x="758" y="365"/>
                    </a:lnTo>
                    <a:lnTo>
                      <a:pt x="765" y="409"/>
                    </a:lnTo>
                    <a:lnTo>
                      <a:pt x="771" y="458"/>
                    </a:lnTo>
                    <a:lnTo>
                      <a:pt x="776" y="513"/>
                    </a:lnTo>
                    <a:lnTo>
                      <a:pt x="778" y="573"/>
                    </a:lnTo>
                    <a:lnTo>
                      <a:pt x="779" y="639"/>
                    </a:lnTo>
                    <a:lnTo>
                      <a:pt x="779" y="639"/>
                    </a:lnTo>
                    <a:lnTo>
                      <a:pt x="778" y="719"/>
                    </a:lnTo>
                    <a:lnTo>
                      <a:pt x="774" y="808"/>
                    </a:lnTo>
                    <a:lnTo>
                      <a:pt x="774" y="808"/>
                    </a:lnTo>
                    <a:lnTo>
                      <a:pt x="774" y="816"/>
                    </a:lnTo>
                    <a:lnTo>
                      <a:pt x="775" y="823"/>
                    </a:lnTo>
                    <a:lnTo>
                      <a:pt x="776" y="830"/>
                    </a:lnTo>
                    <a:lnTo>
                      <a:pt x="778" y="837"/>
                    </a:lnTo>
                    <a:lnTo>
                      <a:pt x="780" y="844"/>
                    </a:lnTo>
                    <a:lnTo>
                      <a:pt x="784" y="850"/>
                    </a:lnTo>
                    <a:lnTo>
                      <a:pt x="788" y="856"/>
                    </a:lnTo>
                    <a:lnTo>
                      <a:pt x="793" y="861"/>
                    </a:lnTo>
                    <a:lnTo>
                      <a:pt x="797" y="867"/>
                    </a:lnTo>
                    <a:lnTo>
                      <a:pt x="803" y="872"/>
                    </a:lnTo>
                    <a:lnTo>
                      <a:pt x="809" y="875"/>
                    </a:lnTo>
                    <a:lnTo>
                      <a:pt x="815" y="879"/>
                    </a:lnTo>
                    <a:lnTo>
                      <a:pt x="822" y="882"/>
                    </a:lnTo>
                    <a:lnTo>
                      <a:pt x="828" y="884"/>
                    </a:lnTo>
                    <a:lnTo>
                      <a:pt x="836" y="885"/>
                    </a:lnTo>
                    <a:lnTo>
                      <a:pt x="844" y="886"/>
                    </a:lnTo>
                    <a:lnTo>
                      <a:pt x="844" y="886"/>
                    </a:lnTo>
                    <a:lnTo>
                      <a:pt x="848" y="886"/>
                    </a:lnTo>
                    <a:lnTo>
                      <a:pt x="848" y="886"/>
                    </a:lnTo>
                    <a:lnTo>
                      <a:pt x="855" y="886"/>
                    </a:lnTo>
                    <a:lnTo>
                      <a:pt x="862" y="885"/>
                    </a:lnTo>
                    <a:lnTo>
                      <a:pt x="869" y="884"/>
                    </a:lnTo>
                    <a:lnTo>
                      <a:pt x="875" y="882"/>
                    </a:lnTo>
                    <a:lnTo>
                      <a:pt x="888" y="875"/>
                    </a:lnTo>
                    <a:lnTo>
                      <a:pt x="899" y="866"/>
                    </a:lnTo>
                    <a:lnTo>
                      <a:pt x="908" y="856"/>
                    </a:lnTo>
                    <a:lnTo>
                      <a:pt x="914" y="845"/>
                    </a:lnTo>
                    <a:lnTo>
                      <a:pt x="918" y="838"/>
                    </a:lnTo>
                    <a:lnTo>
                      <a:pt x="920" y="831"/>
                    </a:lnTo>
                    <a:lnTo>
                      <a:pt x="921" y="823"/>
                    </a:lnTo>
                    <a:lnTo>
                      <a:pt x="922" y="817"/>
                    </a:lnTo>
                    <a:lnTo>
                      <a:pt x="922" y="817"/>
                    </a:lnTo>
                    <a:lnTo>
                      <a:pt x="926" y="724"/>
                    </a:lnTo>
                    <a:lnTo>
                      <a:pt x="928" y="639"/>
                    </a:lnTo>
                    <a:lnTo>
                      <a:pt x="928" y="639"/>
                    </a:lnTo>
                    <a:lnTo>
                      <a:pt x="927" y="588"/>
                    </a:lnTo>
                    <a:lnTo>
                      <a:pt x="926" y="540"/>
                    </a:lnTo>
                    <a:lnTo>
                      <a:pt x="922" y="495"/>
                    </a:lnTo>
                    <a:lnTo>
                      <a:pt x="919" y="451"/>
                    </a:lnTo>
                    <a:lnTo>
                      <a:pt x="914" y="412"/>
                    </a:lnTo>
                    <a:lnTo>
                      <a:pt x="910" y="374"/>
                    </a:lnTo>
                    <a:lnTo>
                      <a:pt x="904" y="338"/>
                    </a:lnTo>
                    <a:lnTo>
                      <a:pt x="898" y="305"/>
                    </a:lnTo>
                    <a:lnTo>
                      <a:pt x="890" y="275"/>
                    </a:lnTo>
                    <a:lnTo>
                      <a:pt x="882" y="245"/>
                    </a:lnTo>
                    <a:lnTo>
                      <a:pt x="873" y="219"/>
                    </a:lnTo>
                    <a:lnTo>
                      <a:pt x="864" y="194"/>
                    </a:lnTo>
                    <a:lnTo>
                      <a:pt x="854" y="171"/>
                    </a:lnTo>
                    <a:lnTo>
                      <a:pt x="843" y="149"/>
                    </a:lnTo>
                    <a:lnTo>
                      <a:pt x="833" y="129"/>
                    </a:lnTo>
                    <a:lnTo>
                      <a:pt x="822" y="111"/>
                    </a:lnTo>
                    <a:lnTo>
                      <a:pt x="822" y="111"/>
                    </a:lnTo>
                    <a:lnTo>
                      <a:pt x="809" y="95"/>
                    </a:lnTo>
                    <a:lnTo>
                      <a:pt x="798" y="80"/>
                    </a:lnTo>
                    <a:lnTo>
                      <a:pt x="786" y="67"/>
                    </a:lnTo>
                    <a:lnTo>
                      <a:pt x="772" y="54"/>
                    </a:lnTo>
                    <a:lnTo>
                      <a:pt x="760" y="43"/>
                    </a:lnTo>
                    <a:lnTo>
                      <a:pt x="748" y="34"/>
                    </a:lnTo>
                    <a:lnTo>
                      <a:pt x="734" y="26"/>
                    </a:lnTo>
                    <a:lnTo>
                      <a:pt x="722" y="20"/>
                    </a:lnTo>
                    <a:lnTo>
                      <a:pt x="722" y="20"/>
                    </a:lnTo>
                    <a:lnTo>
                      <a:pt x="710" y="14"/>
                    </a:lnTo>
                    <a:lnTo>
                      <a:pt x="699" y="10"/>
                    </a:lnTo>
                    <a:lnTo>
                      <a:pt x="688" y="5"/>
                    </a:lnTo>
                    <a:lnTo>
                      <a:pt x="677" y="3"/>
                    </a:lnTo>
                    <a:lnTo>
                      <a:pt x="658" y="0"/>
                    </a:lnTo>
                    <a:lnTo>
                      <a:pt x="644" y="0"/>
                    </a:lnTo>
                    <a:lnTo>
                      <a:pt x="644" y="0"/>
                    </a:lnTo>
                    <a:lnTo>
                      <a:pt x="632" y="0"/>
                    </a:lnTo>
                    <a:lnTo>
                      <a:pt x="632" y="0"/>
                    </a:lnTo>
                    <a:lnTo>
                      <a:pt x="630" y="1"/>
                    </a:lnTo>
                    <a:lnTo>
                      <a:pt x="297" y="1"/>
                    </a:lnTo>
                    <a:lnTo>
                      <a:pt x="297" y="1"/>
                    </a:lnTo>
                    <a:lnTo>
                      <a:pt x="296" y="0"/>
                    </a:lnTo>
                    <a:lnTo>
                      <a:pt x="296" y="0"/>
                    </a:lnTo>
                    <a:lnTo>
                      <a:pt x="296" y="0"/>
                    </a:lnTo>
                    <a:lnTo>
                      <a:pt x="284" y="0"/>
                    </a:lnTo>
                    <a:lnTo>
                      <a:pt x="284" y="0"/>
                    </a:lnTo>
                    <a:lnTo>
                      <a:pt x="269" y="0"/>
                    </a:lnTo>
                    <a:lnTo>
                      <a:pt x="250" y="3"/>
                    </a:lnTo>
                    <a:lnTo>
                      <a:pt x="240" y="5"/>
                    </a:lnTo>
                    <a:lnTo>
                      <a:pt x="229" y="10"/>
                    </a:lnTo>
                    <a:lnTo>
                      <a:pt x="218" y="14"/>
                    </a:lnTo>
                    <a:lnTo>
                      <a:pt x="206" y="20"/>
                    </a:lnTo>
                    <a:lnTo>
                      <a:pt x="206" y="20"/>
                    </a:lnTo>
                    <a:lnTo>
                      <a:pt x="195" y="25"/>
                    </a:lnTo>
                    <a:lnTo>
                      <a:pt x="182" y="32"/>
                    </a:lnTo>
                    <a:lnTo>
                      <a:pt x="171" y="41"/>
                    </a:lnTo>
                    <a:lnTo>
                      <a:pt x="160" y="50"/>
                    </a:lnTo>
                    <a:lnTo>
                      <a:pt x="160" y="50"/>
                    </a:lnTo>
                    <a:lnTo>
                      <a:pt x="146" y="62"/>
                    </a:lnTo>
                    <a:lnTo>
                      <a:pt x="134" y="76"/>
                    </a:lnTo>
                    <a:lnTo>
                      <a:pt x="121" y="91"/>
                    </a:lnTo>
                    <a:lnTo>
                      <a:pt x="108" y="108"/>
                    </a:lnTo>
                    <a:lnTo>
                      <a:pt x="96" y="127"/>
                    </a:lnTo>
                    <a:lnTo>
                      <a:pt x="85" y="147"/>
                    </a:lnTo>
                    <a:lnTo>
                      <a:pt x="75" y="169"/>
                    </a:lnTo>
                    <a:lnTo>
                      <a:pt x="64" y="194"/>
                    </a:lnTo>
                    <a:lnTo>
                      <a:pt x="64" y="194"/>
                    </a:lnTo>
                    <a:lnTo>
                      <a:pt x="56" y="216"/>
                    </a:lnTo>
                    <a:lnTo>
                      <a:pt x="47" y="242"/>
                    </a:lnTo>
                    <a:lnTo>
                      <a:pt x="40" y="268"/>
                    </a:lnTo>
                    <a:lnTo>
                      <a:pt x="32" y="297"/>
                    </a:lnTo>
                    <a:lnTo>
                      <a:pt x="27" y="327"/>
                    </a:lnTo>
                    <a:lnTo>
                      <a:pt x="20" y="358"/>
                    </a:lnTo>
                    <a:lnTo>
                      <a:pt x="16" y="393"/>
                    </a:lnTo>
                    <a:lnTo>
                      <a:pt x="11" y="429"/>
                    </a:lnTo>
                    <a:lnTo>
                      <a:pt x="11" y="429"/>
                    </a:lnTo>
                    <a:lnTo>
                      <a:pt x="7" y="477"/>
                    </a:lnTo>
                    <a:lnTo>
                      <a:pt x="3" y="527"/>
                    </a:lnTo>
                    <a:lnTo>
                      <a:pt x="1" y="581"/>
                    </a:lnTo>
                    <a:lnTo>
                      <a:pt x="0" y="639"/>
                    </a:lnTo>
                    <a:lnTo>
                      <a:pt x="0" y="639"/>
                    </a:lnTo>
                    <a:lnTo>
                      <a:pt x="2" y="724"/>
                    </a:lnTo>
                    <a:lnTo>
                      <a:pt x="6" y="817"/>
                    </a:lnTo>
                    <a:lnTo>
                      <a:pt x="6" y="8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ZA" sz="1350" kern="0" dirty="0">
                  <a:solidFill>
                    <a:srgbClr val="0077B7"/>
                  </a:solidFill>
                  <a:latin typeface="Arial" panose="020B0604020202020204" pitchFamily="34" charset="0"/>
                  <a:cs typeface="Arial" panose="020B0604020202020204" pitchFamily="34" charset="0"/>
                </a:endParaRPr>
              </a:p>
            </p:txBody>
          </p:sp>
          <p:sp>
            <p:nvSpPr>
              <p:cNvPr id="57" name="Freeform 24">
                <a:extLst>
                  <a:ext uri="{FF2B5EF4-FFF2-40B4-BE49-F238E27FC236}">
                    <a16:creationId xmlns:a16="http://schemas.microsoft.com/office/drawing/2014/main" id="{B37FA1E4-1A52-1423-FE5B-908A9E8AB2B1}"/>
                  </a:ext>
                </a:extLst>
              </p:cNvPr>
              <p:cNvSpPr>
                <a:spLocks/>
              </p:cNvSpPr>
              <p:nvPr/>
            </p:nvSpPr>
            <p:spPr bwMode="auto">
              <a:xfrm>
                <a:off x="2224635" y="3077350"/>
                <a:ext cx="220663" cy="220663"/>
              </a:xfrm>
              <a:custGeom>
                <a:avLst/>
                <a:gdLst>
                  <a:gd name="T0" fmla="*/ 418 w 418"/>
                  <a:gd name="T1" fmla="*/ 209 h 417"/>
                  <a:gd name="T2" fmla="*/ 413 w 418"/>
                  <a:gd name="T3" fmla="*/ 167 h 417"/>
                  <a:gd name="T4" fmla="*/ 401 w 418"/>
                  <a:gd name="T5" fmla="*/ 127 h 417"/>
                  <a:gd name="T6" fmla="*/ 382 w 418"/>
                  <a:gd name="T7" fmla="*/ 92 h 417"/>
                  <a:gd name="T8" fmla="*/ 356 w 418"/>
                  <a:gd name="T9" fmla="*/ 61 h 417"/>
                  <a:gd name="T10" fmla="*/ 325 w 418"/>
                  <a:gd name="T11" fmla="*/ 36 h 417"/>
                  <a:gd name="T12" fmla="*/ 291 w 418"/>
                  <a:gd name="T13" fmla="*/ 17 h 417"/>
                  <a:gd name="T14" fmla="*/ 251 w 418"/>
                  <a:gd name="T15" fmla="*/ 4 h 417"/>
                  <a:gd name="T16" fmla="*/ 209 w 418"/>
                  <a:gd name="T17" fmla="*/ 0 h 417"/>
                  <a:gd name="T18" fmla="*/ 188 w 418"/>
                  <a:gd name="T19" fmla="*/ 1 h 417"/>
                  <a:gd name="T20" fmla="*/ 147 w 418"/>
                  <a:gd name="T21" fmla="*/ 10 h 417"/>
                  <a:gd name="T22" fmla="*/ 109 w 418"/>
                  <a:gd name="T23" fmla="*/ 26 h 417"/>
                  <a:gd name="T24" fmla="*/ 76 w 418"/>
                  <a:gd name="T25" fmla="*/ 48 h 417"/>
                  <a:gd name="T26" fmla="*/ 48 w 418"/>
                  <a:gd name="T27" fmla="*/ 76 h 417"/>
                  <a:gd name="T28" fmla="*/ 26 w 418"/>
                  <a:gd name="T29" fmla="*/ 110 h 417"/>
                  <a:gd name="T30" fmla="*/ 10 w 418"/>
                  <a:gd name="T31" fmla="*/ 146 h 417"/>
                  <a:gd name="T32" fmla="*/ 1 w 418"/>
                  <a:gd name="T33" fmla="*/ 188 h 417"/>
                  <a:gd name="T34" fmla="*/ 0 w 418"/>
                  <a:gd name="T35" fmla="*/ 209 h 417"/>
                  <a:gd name="T36" fmla="*/ 4 w 418"/>
                  <a:gd name="T37" fmla="*/ 250 h 417"/>
                  <a:gd name="T38" fmla="*/ 17 w 418"/>
                  <a:gd name="T39" fmla="*/ 290 h 417"/>
                  <a:gd name="T40" fmla="*/ 36 w 418"/>
                  <a:gd name="T41" fmla="*/ 325 h 417"/>
                  <a:gd name="T42" fmla="*/ 61 w 418"/>
                  <a:gd name="T43" fmla="*/ 357 h 417"/>
                  <a:gd name="T44" fmla="*/ 93 w 418"/>
                  <a:gd name="T45" fmla="*/ 381 h 417"/>
                  <a:gd name="T46" fmla="*/ 127 w 418"/>
                  <a:gd name="T47" fmla="*/ 401 h 417"/>
                  <a:gd name="T48" fmla="*/ 166 w 418"/>
                  <a:gd name="T49" fmla="*/ 413 h 417"/>
                  <a:gd name="T50" fmla="*/ 209 w 418"/>
                  <a:gd name="T51" fmla="*/ 417 h 417"/>
                  <a:gd name="T52" fmla="*/ 230 w 418"/>
                  <a:gd name="T53" fmla="*/ 416 h 417"/>
                  <a:gd name="T54" fmla="*/ 270 w 418"/>
                  <a:gd name="T55" fmla="*/ 408 h 417"/>
                  <a:gd name="T56" fmla="*/ 308 w 418"/>
                  <a:gd name="T57" fmla="*/ 392 h 417"/>
                  <a:gd name="T58" fmla="*/ 342 w 418"/>
                  <a:gd name="T59" fmla="*/ 370 h 417"/>
                  <a:gd name="T60" fmla="*/ 370 w 418"/>
                  <a:gd name="T61" fmla="*/ 341 h 417"/>
                  <a:gd name="T62" fmla="*/ 392 w 418"/>
                  <a:gd name="T63" fmla="*/ 309 h 417"/>
                  <a:gd name="T64" fmla="*/ 408 w 418"/>
                  <a:gd name="T65" fmla="*/ 271 h 417"/>
                  <a:gd name="T66" fmla="*/ 417 w 418"/>
                  <a:gd name="T67" fmla="*/ 230 h 417"/>
                  <a:gd name="T68" fmla="*/ 418 w 418"/>
                  <a:gd name="T69" fmla="*/ 20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8" h="417">
                    <a:moveTo>
                      <a:pt x="418" y="209"/>
                    </a:moveTo>
                    <a:lnTo>
                      <a:pt x="418" y="209"/>
                    </a:lnTo>
                    <a:lnTo>
                      <a:pt x="417" y="188"/>
                    </a:lnTo>
                    <a:lnTo>
                      <a:pt x="413" y="167"/>
                    </a:lnTo>
                    <a:lnTo>
                      <a:pt x="408" y="146"/>
                    </a:lnTo>
                    <a:lnTo>
                      <a:pt x="401" y="127"/>
                    </a:lnTo>
                    <a:lnTo>
                      <a:pt x="392" y="110"/>
                    </a:lnTo>
                    <a:lnTo>
                      <a:pt x="382" y="92"/>
                    </a:lnTo>
                    <a:lnTo>
                      <a:pt x="370" y="76"/>
                    </a:lnTo>
                    <a:lnTo>
                      <a:pt x="356" y="61"/>
                    </a:lnTo>
                    <a:lnTo>
                      <a:pt x="342" y="48"/>
                    </a:lnTo>
                    <a:lnTo>
                      <a:pt x="325" y="36"/>
                    </a:lnTo>
                    <a:lnTo>
                      <a:pt x="308" y="26"/>
                    </a:lnTo>
                    <a:lnTo>
                      <a:pt x="291" y="17"/>
                    </a:lnTo>
                    <a:lnTo>
                      <a:pt x="270" y="10"/>
                    </a:lnTo>
                    <a:lnTo>
                      <a:pt x="251" y="4"/>
                    </a:lnTo>
                    <a:lnTo>
                      <a:pt x="230" y="1"/>
                    </a:lnTo>
                    <a:lnTo>
                      <a:pt x="209" y="0"/>
                    </a:lnTo>
                    <a:lnTo>
                      <a:pt x="209" y="0"/>
                    </a:lnTo>
                    <a:lnTo>
                      <a:pt x="188" y="1"/>
                    </a:lnTo>
                    <a:lnTo>
                      <a:pt x="166" y="4"/>
                    </a:lnTo>
                    <a:lnTo>
                      <a:pt x="147" y="10"/>
                    </a:lnTo>
                    <a:lnTo>
                      <a:pt x="127" y="17"/>
                    </a:lnTo>
                    <a:lnTo>
                      <a:pt x="109" y="26"/>
                    </a:lnTo>
                    <a:lnTo>
                      <a:pt x="93" y="36"/>
                    </a:lnTo>
                    <a:lnTo>
                      <a:pt x="76" y="48"/>
                    </a:lnTo>
                    <a:lnTo>
                      <a:pt x="61" y="61"/>
                    </a:lnTo>
                    <a:lnTo>
                      <a:pt x="48" y="76"/>
                    </a:lnTo>
                    <a:lnTo>
                      <a:pt x="36" y="92"/>
                    </a:lnTo>
                    <a:lnTo>
                      <a:pt x="26" y="110"/>
                    </a:lnTo>
                    <a:lnTo>
                      <a:pt x="17" y="127"/>
                    </a:lnTo>
                    <a:lnTo>
                      <a:pt x="10" y="146"/>
                    </a:lnTo>
                    <a:lnTo>
                      <a:pt x="4" y="167"/>
                    </a:lnTo>
                    <a:lnTo>
                      <a:pt x="1" y="188"/>
                    </a:lnTo>
                    <a:lnTo>
                      <a:pt x="0" y="209"/>
                    </a:lnTo>
                    <a:lnTo>
                      <a:pt x="0" y="209"/>
                    </a:lnTo>
                    <a:lnTo>
                      <a:pt x="1" y="230"/>
                    </a:lnTo>
                    <a:lnTo>
                      <a:pt x="4" y="250"/>
                    </a:lnTo>
                    <a:lnTo>
                      <a:pt x="10" y="271"/>
                    </a:lnTo>
                    <a:lnTo>
                      <a:pt x="17" y="290"/>
                    </a:lnTo>
                    <a:lnTo>
                      <a:pt x="26" y="309"/>
                    </a:lnTo>
                    <a:lnTo>
                      <a:pt x="36" y="325"/>
                    </a:lnTo>
                    <a:lnTo>
                      <a:pt x="48" y="341"/>
                    </a:lnTo>
                    <a:lnTo>
                      <a:pt x="61" y="357"/>
                    </a:lnTo>
                    <a:lnTo>
                      <a:pt x="76" y="370"/>
                    </a:lnTo>
                    <a:lnTo>
                      <a:pt x="93" y="381"/>
                    </a:lnTo>
                    <a:lnTo>
                      <a:pt x="109" y="392"/>
                    </a:lnTo>
                    <a:lnTo>
                      <a:pt x="127" y="401"/>
                    </a:lnTo>
                    <a:lnTo>
                      <a:pt x="147" y="408"/>
                    </a:lnTo>
                    <a:lnTo>
                      <a:pt x="166" y="413"/>
                    </a:lnTo>
                    <a:lnTo>
                      <a:pt x="188" y="416"/>
                    </a:lnTo>
                    <a:lnTo>
                      <a:pt x="209" y="417"/>
                    </a:lnTo>
                    <a:lnTo>
                      <a:pt x="209" y="417"/>
                    </a:lnTo>
                    <a:lnTo>
                      <a:pt x="230" y="416"/>
                    </a:lnTo>
                    <a:lnTo>
                      <a:pt x="251" y="413"/>
                    </a:lnTo>
                    <a:lnTo>
                      <a:pt x="270" y="408"/>
                    </a:lnTo>
                    <a:lnTo>
                      <a:pt x="291" y="401"/>
                    </a:lnTo>
                    <a:lnTo>
                      <a:pt x="308" y="392"/>
                    </a:lnTo>
                    <a:lnTo>
                      <a:pt x="325" y="381"/>
                    </a:lnTo>
                    <a:lnTo>
                      <a:pt x="342" y="370"/>
                    </a:lnTo>
                    <a:lnTo>
                      <a:pt x="356" y="357"/>
                    </a:lnTo>
                    <a:lnTo>
                      <a:pt x="370" y="341"/>
                    </a:lnTo>
                    <a:lnTo>
                      <a:pt x="382" y="325"/>
                    </a:lnTo>
                    <a:lnTo>
                      <a:pt x="392" y="309"/>
                    </a:lnTo>
                    <a:lnTo>
                      <a:pt x="401" y="290"/>
                    </a:lnTo>
                    <a:lnTo>
                      <a:pt x="408" y="271"/>
                    </a:lnTo>
                    <a:lnTo>
                      <a:pt x="413" y="250"/>
                    </a:lnTo>
                    <a:lnTo>
                      <a:pt x="417" y="230"/>
                    </a:lnTo>
                    <a:lnTo>
                      <a:pt x="418" y="209"/>
                    </a:lnTo>
                    <a:lnTo>
                      <a:pt x="418"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ZA" sz="1350" kern="0" dirty="0">
                  <a:solidFill>
                    <a:srgbClr val="0077B7"/>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5793422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64198-66A1-0F30-1AD8-7EE000FF7A1F}"/>
              </a:ext>
            </a:extLst>
          </p:cNvPr>
          <p:cNvSpPr>
            <a:spLocks noGrp="1"/>
          </p:cNvSpPr>
          <p:nvPr>
            <p:ph type="title"/>
          </p:nvPr>
        </p:nvSpPr>
        <p:spPr>
          <a:xfrm>
            <a:off x="158983" y="188360"/>
            <a:ext cx="6799663" cy="581247"/>
          </a:xfrm>
        </p:spPr>
        <p:txBody>
          <a:bodyPr>
            <a:normAutofit/>
          </a:bodyPr>
          <a:lstStyle/>
          <a:p>
            <a:pPr>
              <a:lnSpc>
                <a:spcPct val="100000"/>
              </a:lnSpc>
            </a:pPr>
            <a:r>
              <a:rPr lang="en-GB" sz="2100" dirty="0"/>
              <a:t>Our approach is stitched into trust governance </a:t>
            </a:r>
          </a:p>
        </p:txBody>
      </p:sp>
      <p:cxnSp>
        <p:nvCxnSpPr>
          <p:cNvPr id="7" name="Straight Connector 6">
            <a:extLst>
              <a:ext uri="{FF2B5EF4-FFF2-40B4-BE49-F238E27FC236}">
                <a16:creationId xmlns:a16="http://schemas.microsoft.com/office/drawing/2014/main" id="{58F53807-B890-A925-544E-CC7526C380B4}"/>
              </a:ext>
            </a:extLst>
          </p:cNvPr>
          <p:cNvCxnSpPr>
            <a:cxnSpLocks/>
          </p:cNvCxnSpPr>
          <p:nvPr/>
        </p:nvCxnSpPr>
        <p:spPr>
          <a:xfrm>
            <a:off x="181835" y="668182"/>
            <a:ext cx="552184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56CF4510-1135-E321-B0D3-4AEAE9AA6CAF}"/>
              </a:ext>
            </a:extLst>
          </p:cNvPr>
          <p:cNvGrpSpPr/>
          <p:nvPr/>
        </p:nvGrpSpPr>
        <p:grpSpPr>
          <a:xfrm>
            <a:off x="3216202" y="1804953"/>
            <a:ext cx="3233294" cy="3237887"/>
            <a:chOff x="6361113" y="1190625"/>
            <a:chExt cx="4470400" cy="4476750"/>
          </a:xfrm>
        </p:grpSpPr>
        <p:sp>
          <p:nvSpPr>
            <p:cNvPr id="55" name="Freeform 5">
              <a:extLst>
                <a:ext uri="{FF2B5EF4-FFF2-40B4-BE49-F238E27FC236}">
                  <a16:creationId xmlns:a16="http://schemas.microsoft.com/office/drawing/2014/main" id="{FC10BE1A-6FD0-28AC-1AEF-6051B8675BB7}"/>
                </a:ext>
              </a:extLst>
            </p:cNvPr>
            <p:cNvSpPr>
              <a:spLocks/>
            </p:cNvSpPr>
            <p:nvPr/>
          </p:nvSpPr>
          <p:spPr bwMode="auto">
            <a:xfrm>
              <a:off x="6361113" y="1190625"/>
              <a:ext cx="4470400" cy="4476750"/>
            </a:xfrm>
            <a:custGeom>
              <a:avLst/>
              <a:gdLst>
                <a:gd name="T0" fmla="*/ 397 w 397"/>
                <a:gd name="T1" fmla="*/ 199 h 397"/>
                <a:gd name="T2" fmla="*/ 199 w 397"/>
                <a:gd name="T3" fmla="*/ 397 h 397"/>
                <a:gd name="T4" fmla="*/ 0 w 397"/>
                <a:gd name="T5" fmla="*/ 199 h 397"/>
                <a:gd name="T6" fmla="*/ 200 w 397"/>
                <a:gd name="T7" fmla="*/ 0 h 397"/>
                <a:gd name="T8" fmla="*/ 397 w 397"/>
                <a:gd name="T9" fmla="*/ 199 h 397"/>
              </a:gdLst>
              <a:ahLst/>
              <a:cxnLst>
                <a:cxn ang="0">
                  <a:pos x="T0" y="T1"/>
                </a:cxn>
                <a:cxn ang="0">
                  <a:pos x="T2" y="T3"/>
                </a:cxn>
                <a:cxn ang="0">
                  <a:pos x="T4" y="T5"/>
                </a:cxn>
                <a:cxn ang="0">
                  <a:pos x="T6" y="T7"/>
                </a:cxn>
                <a:cxn ang="0">
                  <a:pos x="T8" y="T9"/>
                </a:cxn>
              </a:cxnLst>
              <a:rect l="0" t="0" r="r" b="b"/>
              <a:pathLst>
                <a:path w="397" h="397">
                  <a:moveTo>
                    <a:pt x="397" y="199"/>
                  </a:moveTo>
                  <a:cubicBezTo>
                    <a:pt x="397" y="308"/>
                    <a:pt x="308" y="397"/>
                    <a:pt x="199" y="397"/>
                  </a:cubicBezTo>
                  <a:cubicBezTo>
                    <a:pt x="89" y="397"/>
                    <a:pt x="0" y="308"/>
                    <a:pt x="0" y="199"/>
                  </a:cubicBezTo>
                  <a:cubicBezTo>
                    <a:pt x="0" y="89"/>
                    <a:pt x="90" y="0"/>
                    <a:pt x="200" y="0"/>
                  </a:cubicBezTo>
                  <a:cubicBezTo>
                    <a:pt x="309" y="0"/>
                    <a:pt x="397" y="89"/>
                    <a:pt x="397" y="199"/>
                  </a:cubicBezTo>
                  <a:close/>
                </a:path>
              </a:pathLst>
            </a:custGeom>
            <a:gradFill flip="none" rotWithShape="1">
              <a:gsLst>
                <a:gs pos="31000">
                  <a:schemeClr val="accent1"/>
                </a:gs>
                <a:gs pos="82000">
                  <a:schemeClr val="accent1">
                    <a:lumMod val="50000"/>
                  </a:schemeClr>
                </a:gs>
              </a:gsLst>
              <a:path path="circle">
                <a:fillToRect l="100000" b="100000"/>
              </a:path>
              <a:tileRect t="-100000" r="-100000"/>
            </a:gradFill>
            <a:ln>
              <a:noFill/>
            </a:ln>
          </p:spPr>
          <p:txBody>
            <a:bodyPr vert="horz" wrap="square" lIns="68580" tIns="34290" rIns="68580" bIns="34290" numCol="1" anchor="t" anchorCtr="0" compatLnSpc="1">
              <a:prstTxWarp prst="textNoShape">
                <a:avLst/>
              </a:prstTxWarp>
            </a:bodyPr>
            <a:lstStyle/>
            <a:p>
              <a:pPr defTabSz="685800">
                <a:defRPr/>
              </a:pPr>
              <a:endParaRPr lang="en-US" sz="1350" dirty="0">
                <a:solidFill>
                  <a:prstClr val="black"/>
                </a:solidFill>
                <a:latin typeface="Calibri" panose="020F0502020204030204"/>
              </a:endParaRPr>
            </a:p>
          </p:txBody>
        </p:sp>
        <p:sp>
          <p:nvSpPr>
            <p:cNvPr id="56" name="Line 6">
              <a:extLst>
                <a:ext uri="{FF2B5EF4-FFF2-40B4-BE49-F238E27FC236}">
                  <a16:creationId xmlns:a16="http://schemas.microsoft.com/office/drawing/2014/main" id="{D5AF8CFF-EF72-9F9C-E6E3-B32D5756DBFD}"/>
                </a:ext>
              </a:extLst>
            </p:cNvPr>
            <p:cNvSpPr>
              <a:spLocks noChangeShapeType="1"/>
            </p:cNvSpPr>
            <p:nvPr/>
          </p:nvSpPr>
          <p:spPr bwMode="auto">
            <a:xfrm flipV="1">
              <a:off x="6664326" y="3389313"/>
              <a:ext cx="1949450" cy="293688"/>
            </a:xfrm>
            <a:prstGeom prst="line">
              <a:avLst/>
            </a:prstGeom>
            <a:noFill/>
            <a:ln w="11113" cap="flat">
              <a:solidFill>
                <a:srgbClr val="2D008B"/>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en-US" sz="1350" dirty="0">
                <a:solidFill>
                  <a:prstClr val="black"/>
                </a:solidFill>
                <a:latin typeface="Calibri" panose="020F0502020204030204"/>
              </a:endParaRPr>
            </a:p>
          </p:txBody>
        </p:sp>
        <p:sp>
          <p:nvSpPr>
            <p:cNvPr id="57" name="Line 7">
              <a:extLst>
                <a:ext uri="{FF2B5EF4-FFF2-40B4-BE49-F238E27FC236}">
                  <a16:creationId xmlns:a16="http://schemas.microsoft.com/office/drawing/2014/main" id="{68889203-8A2F-C965-099A-4589FA8EE989}"/>
                </a:ext>
              </a:extLst>
            </p:cNvPr>
            <p:cNvSpPr>
              <a:spLocks noChangeShapeType="1"/>
            </p:cNvSpPr>
            <p:nvPr/>
          </p:nvSpPr>
          <p:spPr bwMode="auto">
            <a:xfrm>
              <a:off x="8613776" y="3389313"/>
              <a:ext cx="1430338" cy="395288"/>
            </a:xfrm>
            <a:prstGeom prst="line">
              <a:avLst/>
            </a:prstGeom>
            <a:noFill/>
            <a:ln w="11113" cap="flat">
              <a:solidFill>
                <a:srgbClr val="2D008B"/>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en-US" sz="1350" dirty="0">
                <a:solidFill>
                  <a:prstClr val="black"/>
                </a:solidFill>
                <a:latin typeface="Calibri" panose="020F0502020204030204"/>
              </a:endParaRPr>
            </a:p>
          </p:txBody>
        </p:sp>
        <p:sp>
          <p:nvSpPr>
            <p:cNvPr id="58" name="Freeform 8">
              <a:extLst>
                <a:ext uri="{FF2B5EF4-FFF2-40B4-BE49-F238E27FC236}">
                  <a16:creationId xmlns:a16="http://schemas.microsoft.com/office/drawing/2014/main" id="{503F110D-9F71-4BEF-7676-5D8795E5A97B}"/>
                </a:ext>
              </a:extLst>
            </p:cNvPr>
            <p:cNvSpPr>
              <a:spLocks/>
            </p:cNvSpPr>
            <p:nvPr/>
          </p:nvSpPr>
          <p:spPr bwMode="auto">
            <a:xfrm>
              <a:off x="6664326" y="1190625"/>
              <a:ext cx="1949450" cy="2492375"/>
            </a:xfrm>
            <a:custGeom>
              <a:avLst/>
              <a:gdLst>
                <a:gd name="T0" fmla="*/ 0 w 173"/>
                <a:gd name="T1" fmla="*/ 221 h 221"/>
                <a:gd name="T2" fmla="*/ 173 w 173"/>
                <a:gd name="T3" fmla="*/ 0 h 221"/>
                <a:gd name="T4" fmla="*/ 173 w 173"/>
                <a:gd name="T5" fmla="*/ 195 h 221"/>
                <a:gd name="T6" fmla="*/ 0 w 173"/>
                <a:gd name="T7" fmla="*/ 221 h 221"/>
              </a:gdLst>
              <a:ahLst/>
              <a:cxnLst>
                <a:cxn ang="0">
                  <a:pos x="T0" y="T1"/>
                </a:cxn>
                <a:cxn ang="0">
                  <a:pos x="T2" y="T3"/>
                </a:cxn>
                <a:cxn ang="0">
                  <a:pos x="T4" y="T5"/>
                </a:cxn>
                <a:cxn ang="0">
                  <a:pos x="T6" y="T7"/>
                </a:cxn>
              </a:cxnLst>
              <a:rect l="0" t="0" r="r" b="b"/>
              <a:pathLst>
                <a:path w="173" h="221">
                  <a:moveTo>
                    <a:pt x="0" y="221"/>
                  </a:moveTo>
                  <a:cubicBezTo>
                    <a:pt x="0" y="111"/>
                    <a:pt x="82" y="0"/>
                    <a:pt x="173" y="0"/>
                  </a:cubicBezTo>
                  <a:cubicBezTo>
                    <a:pt x="173" y="195"/>
                    <a:pt x="173" y="195"/>
                    <a:pt x="173" y="195"/>
                  </a:cubicBezTo>
                  <a:lnTo>
                    <a:pt x="0" y="22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pPr defTabSz="685800">
                <a:defRPr/>
              </a:pPr>
              <a:endParaRPr lang="en-US" sz="1350" dirty="0">
                <a:solidFill>
                  <a:prstClr val="black"/>
                </a:solidFill>
                <a:latin typeface="Calibri" panose="020F0502020204030204"/>
              </a:endParaRPr>
            </a:p>
          </p:txBody>
        </p:sp>
        <p:sp>
          <p:nvSpPr>
            <p:cNvPr id="59" name="Freeform 9">
              <a:extLst>
                <a:ext uri="{FF2B5EF4-FFF2-40B4-BE49-F238E27FC236}">
                  <a16:creationId xmlns:a16="http://schemas.microsoft.com/office/drawing/2014/main" id="{810B1EE6-4714-1179-2723-6F6B39141BEC}"/>
                </a:ext>
              </a:extLst>
            </p:cNvPr>
            <p:cNvSpPr>
              <a:spLocks/>
            </p:cNvSpPr>
            <p:nvPr/>
          </p:nvSpPr>
          <p:spPr bwMode="auto">
            <a:xfrm>
              <a:off x="7115176" y="1674813"/>
              <a:ext cx="1498600" cy="1939925"/>
            </a:xfrm>
            <a:custGeom>
              <a:avLst/>
              <a:gdLst>
                <a:gd name="T0" fmla="*/ 0 w 133"/>
                <a:gd name="T1" fmla="*/ 172 h 172"/>
                <a:gd name="T2" fmla="*/ 133 w 133"/>
                <a:gd name="T3" fmla="*/ 0 h 172"/>
                <a:gd name="T4" fmla="*/ 133 w 133"/>
                <a:gd name="T5" fmla="*/ 152 h 172"/>
                <a:gd name="T6" fmla="*/ 0 w 133"/>
                <a:gd name="T7" fmla="*/ 172 h 172"/>
              </a:gdLst>
              <a:ahLst/>
              <a:cxnLst>
                <a:cxn ang="0">
                  <a:pos x="T0" y="T1"/>
                </a:cxn>
                <a:cxn ang="0">
                  <a:pos x="T2" y="T3"/>
                </a:cxn>
                <a:cxn ang="0">
                  <a:pos x="T4" y="T5"/>
                </a:cxn>
                <a:cxn ang="0">
                  <a:pos x="T6" y="T7"/>
                </a:cxn>
              </a:cxnLst>
              <a:rect l="0" t="0" r="r" b="b"/>
              <a:pathLst>
                <a:path w="133" h="172">
                  <a:moveTo>
                    <a:pt x="0" y="172"/>
                  </a:moveTo>
                  <a:cubicBezTo>
                    <a:pt x="0" y="87"/>
                    <a:pt x="63" y="0"/>
                    <a:pt x="133" y="0"/>
                  </a:cubicBezTo>
                  <a:cubicBezTo>
                    <a:pt x="133" y="152"/>
                    <a:pt x="133" y="152"/>
                    <a:pt x="133" y="152"/>
                  </a:cubicBezTo>
                  <a:lnTo>
                    <a:pt x="0" y="172"/>
                  </a:ln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pPr defTabSz="685800">
                <a:defRPr/>
              </a:pPr>
              <a:endParaRPr lang="en-US" sz="1350" dirty="0">
                <a:solidFill>
                  <a:prstClr val="black"/>
                </a:solidFill>
                <a:latin typeface="Calibri" panose="020F0502020204030204"/>
              </a:endParaRPr>
            </a:p>
          </p:txBody>
        </p:sp>
        <p:sp>
          <p:nvSpPr>
            <p:cNvPr id="60" name="Freeform 10">
              <a:extLst>
                <a:ext uri="{FF2B5EF4-FFF2-40B4-BE49-F238E27FC236}">
                  <a16:creationId xmlns:a16="http://schemas.microsoft.com/office/drawing/2014/main" id="{F1826522-1AA9-AD14-78BC-C25076B60B15}"/>
                </a:ext>
              </a:extLst>
            </p:cNvPr>
            <p:cNvSpPr>
              <a:spLocks/>
            </p:cNvSpPr>
            <p:nvPr/>
          </p:nvSpPr>
          <p:spPr bwMode="auto">
            <a:xfrm>
              <a:off x="7566026" y="2171700"/>
              <a:ext cx="1047750" cy="1376363"/>
            </a:xfrm>
            <a:custGeom>
              <a:avLst/>
              <a:gdLst>
                <a:gd name="T0" fmla="*/ 0 w 93"/>
                <a:gd name="T1" fmla="*/ 122 h 122"/>
                <a:gd name="T2" fmla="*/ 93 w 93"/>
                <a:gd name="T3" fmla="*/ 0 h 122"/>
                <a:gd name="T4" fmla="*/ 93 w 93"/>
                <a:gd name="T5" fmla="*/ 108 h 122"/>
                <a:gd name="T6" fmla="*/ 0 w 93"/>
                <a:gd name="T7" fmla="*/ 122 h 122"/>
              </a:gdLst>
              <a:ahLst/>
              <a:cxnLst>
                <a:cxn ang="0">
                  <a:pos x="T0" y="T1"/>
                </a:cxn>
                <a:cxn ang="0">
                  <a:pos x="T2" y="T3"/>
                </a:cxn>
                <a:cxn ang="0">
                  <a:pos x="T4" y="T5"/>
                </a:cxn>
                <a:cxn ang="0">
                  <a:pos x="T6" y="T7"/>
                </a:cxn>
              </a:cxnLst>
              <a:rect l="0" t="0" r="r" b="b"/>
              <a:pathLst>
                <a:path w="93" h="122">
                  <a:moveTo>
                    <a:pt x="0" y="122"/>
                  </a:moveTo>
                  <a:cubicBezTo>
                    <a:pt x="0" y="61"/>
                    <a:pt x="44" y="0"/>
                    <a:pt x="93" y="0"/>
                  </a:cubicBezTo>
                  <a:cubicBezTo>
                    <a:pt x="93" y="108"/>
                    <a:pt x="93" y="108"/>
                    <a:pt x="93" y="108"/>
                  </a:cubicBezTo>
                  <a:lnTo>
                    <a:pt x="0" y="122"/>
                  </a:ln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pPr defTabSz="685800">
                <a:defRPr/>
              </a:pPr>
              <a:endParaRPr lang="en-US" sz="1350" dirty="0">
                <a:solidFill>
                  <a:prstClr val="black"/>
                </a:solidFill>
                <a:latin typeface="Calibri" panose="020F0502020204030204"/>
              </a:endParaRPr>
            </a:p>
          </p:txBody>
        </p:sp>
        <p:sp>
          <p:nvSpPr>
            <p:cNvPr id="61" name="Freeform 11">
              <a:extLst>
                <a:ext uri="{FF2B5EF4-FFF2-40B4-BE49-F238E27FC236}">
                  <a16:creationId xmlns:a16="http://schemas.microsoft.com/office/drawing/2014/main" id="{D3187C57-7DE8-B204-DE4B-ED5DC3FC1759}"/>
                </a:ext>
              </a:extLst>
            </p:cNvPr>
            <p:cNvSpPr>
              <a:spLocks/>
            </p:cNvSpPr>
            <p:nvPr/>
          </p:nvSpPr>
          <p:spPr bwMode="auto">
            <a:xfrm>
              <a:off x="8016876" y="2655888"/>
              <a:ext cx="596900" cy="823913"/>
            </a:xfrm>
            <a:custGeom>
              <a:avLst/>
              <a:gdLst>
                <a:gd name="T0" fmla="*/ 0 w 53"/>
                <a:gd name="T1" fmla="*/ 73 h 73"/>
                <a:gd name="T2" fmla="*/ 53 w 53"/>
                <a:gd name="T3" fmla="*/ 0 h 73"/>
                <a:gd name="T4" fmla="*/ 53 w 53"/>
                <a:gd name="T5" fmla="*/ 65 h 73"/>
                <a:gd name="T6" fmla="*/ 0 w 53"/>
                <a:gd name="T7" fmla="*/ 73 h 73"/>
              </a:gdLst>
              <a:ahLst/>
              <a:cxnLst>
                <a:cxn ang="0">
                  <a:pos x="T0" y="T1"/>
                </a:cxn>
                <a:cxn ang="0">
                  <a:pos x="T2" y="T3"/>
                </a:cxn>
                <a:cxn ang="0">
                  <a:pos x="T4" y="T5"/>
                </a:cxn>
                <a:cxn ang="0">
                  <a:pos x="T6" y="T7"/>
                </a:cxn>
              </a:cxnLst>
              <a:rect l="0" t="0" r="r" b="b"/>
              <a:pathLst>
                <a:path w="53" h="73">
                  <a:moveTo>
                    <a:pt x="0" y="73"/>
                  </a:moveTo>
                  <a:cubicBezTo>
                    <a:pt x="0" y="37"/>
                    <a:pt x="25" y="0"/>
                    <a:pt x="53" y="0"/>
                  </a:cubicBezTo>
                  <a:cubicBezTo>
                    <a:pt x="53" y="65"/>
                    <a:pt x="53" y="65"/>
                    <a:pt x="53" y="65"/>
                  </a:cubicBezTo>
                  <a:lnTo>
                    <a:pt x="0" y="73"/>
                  </a:lnTo>
                  <a:close/>
                </a:path>
              </a:pathLst>
            </a:custGeom>
            <a:solidFill>
              <a:schemeClr val="accent2">
                <a:lumMod val="60000"/>
                <a:lumOff val="40000"/>
              </a:schemeClr>
            </a:solidFill>
            <a:ln>
              <a:noFill/>
            </a:ln>
          </p:spPr>
          <p:txBody>
            <a:bodyPr vert="horz" wrap="square" lIns="68580" tIns="34290" rIns="68580" bIns="34290" numCol="1" anchor="t" anchorCtr="0" compatLnSpc="1">
              <a:prstTxWarp prst="textNoShape">
                <a:avLst/>
              </a:prstTxWarp>
            </a:bodyPr>
            <a:lstStyle/>
            <a:p>
              <a:pPr defTabSz="685800">
                <a:defRPr/>
              </a:pPr>
              <a:endParaRPr lang="en-US" sz="1350" dirty="0">
                <a:solidFill>
                  <a:prstClr val="black"/>
                </a:solidFill>
                <a:latin typeface="Calibri" panose="020F0502020204030204"/>
              </a:endParaRPr>
            </a:p>
          </p:txBody>
        </p:sp>
        <p:sp>
          <p:nvSpPr>
            <p:cNvPr id="62" name="Freeform 12">
              <a:extLst>
                <a:ext uri="{FF2B5EF4-FFF2-40B4-BE49-F238E27FC236}">
                  <a16:creationId xmlns:a16="http://schemas.microsoft.com/office/drawing/2014/main" id="{1A572318-8CA9-C615-1B57-0E28D8AE699E}"/>
                </a:ext>
              </a:extLst>
            </p:cNvPr>
            <p:cNvSpPr>
              <a:spLocks/>
            </p:cNvSpPr>
            <p:nvPr/>
          </p:nvSpPr>
          <p:spPr bwMode="auto">
            <a:xfrm>
              <a:off x="6664326" y="3389313"/>
              <a:ext cx="3379788" cy="496888"/>
            </a:xfrm>
            <a:custGeom>
              <a:avLst/>
              <a:gdLst>
                <a:gd name="T0" fmla="*/ 0 w 300"/>
                <a:gd name="T1" fmla="*/ 26 h 44"/>
                <a:gd name="T2" fmla="*/ 172 w 300"/>
                <a:gd name="T3" fmla="*/ 44 h 44"/>
                <a:gd name="T4" fmla="*/ 300 w 300"/>
                <a:gd name="T5" fmla="*/ 35 h 44"/>
                <a:gd name="T6" fmla="*/ 173 w 300"/>
                <a:gd name="T7" fmla="*/ 0 h 44"/>
                <a:gd name="T8" fmla="*/ 0 w 300"/>
                <a:gd name="T9" fmla="*/ 26 h 44"/>
              </a:gdLst>
              <a:ahLst/>
              <a:cxnLst>
                <a:cxn ang="0">
                  <a:pos x="T0" y="T1"/>
                </a:cxn>
                <a:cxn ang="0">
                  <a:pos x="T2" y="T3"/>
                </a:cxn>
                <a:cxn ang="0">
                  <a:pos x="T4" y="T5"/>
                </a:cxn>
                <a:cxn ang="0">
                  <a:pos x="T6" y="T7"/>
                </a:cxn>
                <a:cxn ang="0">
                  <a:pos x="T8" y="T9"/>
                </a:cxn>
              </a:cxnLst>
              <a:rect l="0" t="0" r="r" b="b"/>
              <a:pathLst>
                <a:path w="300" h="44">
                  <a:moveTo>
                    <a:pt x="0" y="26"/>
                  </a:moveTo>
                  <a:cubicBezTo>
                    <a:pt x="34" y="37"/>
                    <a:pt x="98" y="44"/>
                    <a:pt x="172" y="44"/>
                  </a:cubicBezTo>
                  <a:cubicBezTo>
                    <a:pt x="221" y="44"/>
                    <a:pt x="266" y="41"/>
                    <a:pt x="300" y="35"/>
                  </a:cubicBezTo>
                  <a:cubicBezTo>
                    <a:pt x="173" y="0"/>
                    <a:pt x="173" y="0"/>
                    <a:pt x="173" y="0"/>
                  </a:cubicBezTo>
                  <a:lnTo>
                    <a:pt x="0" y="26"/>
                  </a:lnTo>
                  <a:close/>
                </a:path>
              </a:pathLst>
            </a:custGeom>
            <a:solidFill>
              <a:schemeClr val="accent3">
                <a:lumMod val="60000"/>
                <a:lumOff val="40000"/>
              </a:schemeClr>
            </a:solidFill>
            <a:ln>
              <a:noFill/>
            </a:ln>
          </p:spPr>
          <p:txBody>
            <a:bodyPr vert="horz" wrap="square" lIns="68580" tIns="34290" rIns="68580" bIns="34290" numCol="1" anchor="t" anchorCtr="0" compatLnSpc="1">
              <a:prstTxWarp prst="textNoShape">
                <a:avLst/>
              </a:prstTxWarp>
            </a:bodyPr>
            <a:lstStyle/>
            <a:p>
              <a:pPr defTabSz="685800">
                <a:defRPr/>
              </a:pPr>
              <a:endParaRPr lang="en-US" sz="1350" dirty="0">
                <a:solidFill>
                  <a:prstClr val="black"/>
                </a:solidFill>
                <a:latin typeface="Calibri" panose="020F0502020204030204"/>
              </a:endParaRPr>
            </a:p>
          </p:txBody>
        </p:sp>
        <p:sp>
          <p:nvSpPr>
            <p:cNvPr id="63" name="Freeform 13">
              <a:extLst>
                <a:ext uri="{FF2B5EF4-FFF2-40B4-BE49-F238E27FC236}">
                  <a16:creationId xmlns:a16="http://schemas.microsoft.com/office/drawing/2014/main" id="{54FC5F1A-D625-93EE-0866-387E3A8EAC06}"/>
                </a:ext>
              </a:extLst>
            </p:cNvPr>
            <p:cNvSpPr>
              <a:spLocks/>
            </p:cNvSpPr>
            <p:nvPr/>
          </p:nvSpPr>
          <p:spPr bwMode="auto">
            <a:xfrm>
              <a:off x="7115176" y="3389313"/>
              <a:ext cx="2601913" cy="384175"/>
            </a:xfrm>
            <a:custGeom>
              <a:avLst/>
              <a:gdLst>
                <a:gd name="T0" fmla="*/ 0 w 231"/>
                <a:gd name="T1" fmla="*/ 20 h 34"/>
                <a:gd name="T2" fmla="*/ 132 w 231"/>
                <a:gd name="T3" fmla="*/ 34 h 34"/>
                <a:gd name="T4" fmla="*/ 231 w 231"/>
                <a:gd name="T5" fmla="*/ 27 h 34"/>
                <a:gd name="T6" fmla="*/ 133 w 231"/>
                <a:gd name="T7" fmla="*/ 0 h 34"/>
                <a:gd name="T8" fmla="*/ 0 w 231"/>
                <a:gd name="T9" fmla="*/ 20 h 34"/>
              </a:gdLst>
              <a:ahLst/>
              <a:cxnLst>
                <a:cxn ang="0">
                  <a:pos x="T0" y="T1"/>
                </a:cxn>
                <a:cxn ang="0">
                  <a:pos x="T2" y="T3"/>
                </a:cxn>
                <a:cxn ang="0">
                  <a:pos x="T4" y="T5"/>
                </a:cxn>
                <a:cxn ang="0">
                  <a:pos x="T6" y="T7"/>
                </a:cxn>
                <a:cxn ang="0">
                  <a:pos x="T8" y="T9"/>
                </a:cxn>
              </a:cxnLst>
              <a:rect l="0" t="0" r="r" b="b"/>
              <a:pathLst>
                <a:path w="231" h="34">
                  <a:moveTo>
                    <a:pt x="0" y="20"/>
                  </a:moveTo>
                  <a:cubicBezTo>
                    <a:pt x="27" y="28"/>
                    <a:pt x="76" y="34"/>
                    <a:pt x="132" y="34"/>
                  </a:cubicBezTo>
                  <a:cubicBezTo>
                    <a:pt x="170" y="34"/>
                    <a:pt x="204" y="31"/>
                    <a:pt x="231" y="27"/>
                  </a:cubicBezTo>
                  <a:cubicBezTo>
                    <a:pt x="133" y="0"/>
                    <a:pt x="133" y="0"/>
                    <a:pt x="133" y="0"/>
                  </a:cubicBezTo>
                  <a:lnTo>
                    <a:pt x="0" y="20"/>
                  </a:lnTo>
                  <a:close/>
                </a:path>
              </a:pathLst>
            </a:custGeom>
            <a:solidFill>
              <a:schemeClr val="accent5">
                <a:lumMod val="60000"/>
                <a:lumOff val="40000"/>
              </a:schemeClr>
            </a:solidFill>
            <a:ln>
              <a:noFill/>
            </a:ln>
          </p:spPr>
          <p:txBody>
            <a:bodyPr vert="horz" wrap="square" lIns="68580" tIns="34290" rIns="68580" bIns="34290" numCol="1" anchor="t" anchorCtr="0" compatLnSpc="1">
              <a:prstTxWarp prst="textNoShape">
                <a:avLst/>
              </a:prstTxWarp>
            </a:bodyPr>
            <a:lstStyle/>
            <a:p>
              <a:pPr defTabSz="685800">
                <a:defRPr/>
              </a:pPr>
              <a:endParaRPr lang="en-US" sz="1350" dirty="0">
                <a:solidFill>
                  <a:prstClr val="black"/>
                </a:solidFill>
                <a:latin typeface="Calibri" panose="020F0502020204030204"/>
              </a:endParaRPr>
            </a:p>
          </p:txBody>
        </p:sp>
        <p:sp>
          <p:nvSpPr>
            <p:cNvPr id="64" name="Freeform 14">
              <a:extLst>
                <a:ext uri="{FF2B5EF4-FFF2-40B4-BE49-F238E27FC236}">
                  <a16:creationId xmlns:a16="http://schemas.microsoft.com/office/drawing/2014/main" id="{90F45353-7287-8498-49E2-F5B02247F426}"/>
                </a:ext>
              </a:extLst>
            </p:cNvPr>
            <p:cNvSpPr>
              <a:spLocks/>
            </p:cNvSpPr>
            <p:nvPr/>
          </p:nvSpPr>
          <p:spPr bwMode="auto">
            <a:xfrm>
              <a:off x="7566026" y="3389313"/>
              <a:ext cx="1812925" cy="260350"/>
            </a:xfrm>
            <a:custGeom>
              <a:avLst/>
              <a:gdLst>
                <a:gd name="T0" fmla="*/ 161 w 161"/>
                <a:gd name="T1" fmla="*/ 19 h 23"/>
                <a:gd name="T2" fmla="*/ 92 w 161"/>
                <a:gd name="T3" fmla="*/ 23 h 23"/>
                <a:gd name="T4" fmla="*/ 0 w 161"/>
                <a:gd name="T5" fmla="*/ 14 h 23"/>
                <a:gd name="T6" fmla="*/ 93 w 161"/>
                <a:gd name="T7" fmla="*/ 0 h 23"/>
                <a:gd name="T8" fmla="*/ 161 w 161"/>
                <a:gd name="T9" fmla="*/ 19 h 23"/>
              </a:gdLst>
              <a:ahLst/>
              <a:cxnLst>
                <a:cxn ang="0">
                  <a:pos x="T0" y="T1"/>
                </a:cxn>
                <a:cxn ang="0">
                  <a:pos x="T2" y="T3"/>
                </a:cxn>
                <a:cxn ang="0">
                  <a:pos x="T4" y="T5"/>
                </a:cxn>
                <a:cxn ang="0">
                  <a:pos x="T6" y="T7"/>
                </a:cxn>
                <a:cxn ang="0">
                  <a:pos x="T8" y="T9"/>
                </a:cxn>
              </a:cxnLst>
              <a:rect l="0" t="0" r="r" b="b"/>
              <a:pathLst>
                <a:path w="161" h="23">
                  <a:moveTo>
                    <a:pt x="161" y="19"/>
                  </a:moveTo>
                  <a:cubicBezTo>
                    <a:pt x="142" y="21"/>
                    <a:pt x="118" y="23"/>
                    <a:pt x="92" y="23"/>
                  </a:cubicBezTo>
                  <a:cubicBezTo>
                    <a:pt x="54" y="23"/>
                    <a:pt x="20" y="19"/>
                    <a:pt x="0" y="14"/>
                  </a:cubicBezTo>
                  <a:cubicBezTo>
                    <a:pt x="93" y="0"/>
                    <a:pt x="93" y="0"/>
                    <a:pt x="93" y="0"/>
                  </a:cubicBezTo>
                  <a:lnTo>
                    <a:pt x="161" y="19"/>
                  </a:lnTo>
                  <a:close/>
                </a:path>
              </a:pathLst>
            </a:custGeom>
            <a:solidFill>
              <a:schemeClr val="accent6">
                <a:lumMod val="60000"/>
                <a:lumOff val="40000"/>
              </a:schemeClr>
            </a:solidFill>
            <a:ln>
              <a:noFill/>
            </a:ln>
          </p:spPr>
          <p:txBody>
            <a:bodyPr vert="horz" wrap="square" lIns="68580" tIns="34290" rIns="68580" bIns="34290" numCol="1" anchor="t" anchorCtr="0" compatLnSpc="1">
              <a:prstTxWarp prst="textNoShape">
                <a:avLst/>
              </a:prstTxWarp>
            </a:bodyPr>
            <a:lstStyle/>
            <a:p>
              <a:pPr defTabSz="685800">
                <a:defRPr/>
              </a:pPr>
              <a:endParaRPr lang="en-US" sz="1350" dirty="0">
                <a:solidFill>
                  <a:prstClr val="black"/>
                </a:solidFill>
                <a:latin typeface="Calibri" panose="020F0502020204030204"/>
              </a:endParaRPr>
            </a:p>
          </p:txBody>
        </p:sp>
        <p:sp>
          <p:nvSpPr>
            <p:cNvPr id="65" name="Freeform 15">
              <a:extLst>
                <a:ext uri="{FF2B5EF4-FFF2-40B4-BE49-F238E27FC236}">
                  <a16:creationId xmlns:a16="http://schemas.microsoft.com/office/drawing/2014/main" id="{187E4CD0-5A45-A975-8C22-EBB536549969}"/>
                </a:ext>
              </a:extLst>
            </p:cNvPr>
            <p:cNvSpPr>
              <a:spLocks/>
            </p:cNvSpPr>
            <p:nvPr/>
          </p:nvSpPr>
          <p:spPr bwMode="auto">
            <a:xfrm>
              <a:off x="8016876" y="3389313"/>
              <a:ext cx="1023938" cy="146050"/>
            </a:xfrm>
            <a:custGeom>
              <a:avLst/>
              <a:gdLst>
                <a:gd name="T0" fmla="*/ 0 w 91"/>
                <a:gd name="T1" fmla="*/ 8 h 13"/>
                <a:gd name="T2" fmla="*/ 53 w 91"/>
                <a:gd name="T3" fmla="*/ 13 h 13"/>
                <a:gd name="T4" fmla="*/ 91 w 91"/>
                <a:gd name="T5" fmla="*/ 10 h 13"/>
                <a:gd name="T6" fmla="*/ 53 w 91"/>
                <a:gd name="T7" fmla="*/ 0 h 13"/>
                <a:gd name="T8" fmla="*/ 0 w 91"/>
                <a:gd name="T9" fmla="*/ 8 h 13"/>
              </a:gdLst>
              <a:ahLst/>
              <a:cxnLst>
                <a:cxn ang="0">
                  <a:pos x="T0" y="T1"/>
                </a:cxn>
                <a:cxn ang="0">
                  <a:pos x="T2" y="T3"/>
                </a:cxn>
                <a:cxn ang="0">
                  <a:pos x="T4" y="T5"/>
                </a:cxn>
                <a:cxn ang="0">
                  <a:pos x="T6" y="T7"/>
                </a:cxn>
                <a:cxn ang="0">
                  <a:pos x="T8" y="T9"/>
                </a:cxn>
              </a:cxnLst>
              <a:rect l="0" t="0" r="r" b="b"/>
              <a:pathLst>
                <a:path w="91" h="13">
                  <a:moveTo>
                    <a:pt x="0" y="8"/>
                  </a:moveTo>
                  <a:cubicBezTo>
                    <a:pt x="13" y="11"/>
                    <a:pt x="32" y="13"/>
                    <a:pt x="53" y="13"/>
                  </a:cubicBezTo>
                  <a:cubicBezTo>
                    <a:pt x="67" y="13"/>
                    <a:pt x="80" y="12"/>
                    <a:pt x="91" y="10"/>
                  </a:cubicBezTo>
                  <a:cubicBezTo>
                    <a:pt x="53" y="0"/>
                    <a:pt x="53" y="0"/>
                    <a:pt x="53" y="0"/>
                  </a:cubicBezTo>
                  <a:lnTo>
                    <a:pt x="0" y="8"/>
                  </a:lnTo>
                  <a:close/>
                </a:path>
              </a:pathLst>
            </a:custGeom>
            <a:solidFill>
              <a:schemeClr val="accent2">
                <a:lumMod val="40000"/>
                <a:lumOff val="60000"/>
              </a:schemeClr>
            </a:solidFill>
            <a:ln>
              <a:noFill/>
            </a:ln>
          </p:spPr>
          <p:txBody>
            <a:bodyPr vert="horz" wrap="square" lIns="68580" tIns="34290" rIns="68580" bIns="34290" numCol="1" anchor="t" anchorCtr="0" compatLnSpc="1">
              <a:prstTxWarp prst="textNoShape">
                <a:avLst/>
              </a:prstTxWarp>
            </a:bodyPr>
            <a:lstStyle/>
            <a:p>
              <a:pPr defTabSz="685800">
                <a:defRPr/>
              </a:pPr>
              <a:endParaRPr lang="en-US" sz="1350" dirty="0">
                <a:solidFill>
                  <a:prstClr val="black"/>
                </a:solidFill>
                <a:latin typeface="Calibri" panose="020F0502020204030204"/>
              </a:endParaRPr>
            </a:p>
          </p:txBody>
        </p:sp>
        <p:sp>
          <p:nvSpPr>
            <p:cNvPr id="66" name="Freeform 16">
              <a:extLst>
                <a:ext uri="{FF2B5EF4-FFF2-40B4-BE49-F238E27FC236}">
                  <a16:creationId xmlns:a16="http://schemas.microsoft.com/office/drawing/2014/main" id="{D4FF5AB2-3C09-536C-9D4E-F41067DE0753}"/>
                </a:ext>
              </a:extLst>
            </p:cNvPr>
            <p:cNvSpPr>
              <a:spLocks/>
            </p:cNvSpPr>
            <p:nvPr/>
          </p:nvSpPr>
          <p:spPr bwMode="auto">
            <a:xfrm>
              <a:off x="8613776" y="1190625"/>
              <a:ext cx="1430338" cy="2593975"/>
            </a:xfrm>
            <a:custGeom>
              <a:avLst/>
              <a:gdLst>
                <a:gd name="T0" fmla="*/ 0 w 127"/>
                <a:gd name="T1" fmla="*/ 0 h 230"/>
                <a:gd name="T2" fmla="*/ 127 w 127"/>
                <a:gd name="T3" fmla="*/ 230 h 230"/>
                <a:gd name="T4" fmla="*/ 0 w 127"/>
                <a:gd name="T5" fmla="*/ 195 h 230"/>
                <a:gd name="T6" fmla="*/ 0 w 127"/>
                <a:gd name="T7" fmla="*/ 0 h 230"/>
              </a:gdLst>
              <a:ahLst/>
              <a:cxnLst>
                <a:cxn ang="0">
                  <a:pos x="T0" y="T1"/>
                </a:cxn>
                <a:cxn ang="0">
                  <a:pos x="T2" y="T3"/>
                </a:cxn>
                <a:cxn ang="0">
                  <a:pos x="T4" y="T5"/>
                </a:cxn>
                <a:cxn ang="0">
                  <a:pos x="T6" y="T7"/>
                </a:cxn>
              </a:cxnLst>
              <a:rect l="0" t="0" r="r" b="b"/>
              <a:pathLst>
                <a:path w="127" h="230">
                  <a:moveTo>
                    <a:pt x="0" y="0"/>
                  </a:moveTo>
                  <a:cubicBezTo>
                    <a:pt x="67" y="0"/>
                    <a:pt x="127" y="120"/>
                    <a:pt x="127" y="230"/>
                  </a:cubicBezTo>
                  <a:cubicBezTo>
                    <a:pt x="0" y="195"/>
                    <a:pt x="0" y="195"/>
                    <a:pt x="0" y="195"/>
                  </a:cubicBezTo>
                  <a:lnTo>
                    <a:pt x="0" y="0"/>
                  </a:lnTo>
                  <a:close/>
                </a:path>
              </a:pathLst>
            </a:custGeom>
            <a:solidFill>
              <a:schemeClr val="accent3">
                <a:lumMod val="75000"/>
              </a:schemeClr>
            </a:solidFill>
            <a:ln>
              <a:noFill/>
            </a:ln>
          </p:spPr>
          <p:txBody>
            <a:bodyPr vert="horz" wrap="square" lIns="68580" tIns="34290" rIns="68580" bIns="34290" numCol="1" anchor="t" anchorCtr="0" compatLnSpc="1">
              <a:prstTxWarp prst="textNoShape">
                <a:avLst/>
              </a:prstTxWarp>
            </a:bodyPr>
            <a:lstStyle/>
            <a:p>
              <a:pPr defTabSz="685800">
                <a:defRPr/>
              </a:pPr>
              <a:endParaRPr lang="en-US" sz="1350" dirty="0">
                <a:solidFill>
                  <a:prstClr val="black"/>
                </a:solidFill>
                <a:latin typeface="Calibri" panose="020F0502020204030204"/>
              </a:endParaRPr>
            </a:p>
          </p:txBody>
        </p:sp>
        <p:sp>
          <p:nvSpPr>
            <p:cNvPr id="67" name="Freeform 17">
              <a:extLst>
                <a:ext uri="{FF2B5EF4-FFF2-40B4-BE49-F238E27FC236}">
                  <a16:creationId xmlns:a16="http://schemas.microsoft.com/office/drawing/2014/main" id="{608F5BBA-9174-2311-3DEE-17AF39BF57AB}"/>
                </a:ext>
              </a:extLst>
            </p:cNvPr>
            <p:cNvSpPr>
              <a:spLocks/>
            </p:cNvSpPr>
            <p:nvPr/>
          </p:nvSpPr>
          <p:spPr bwMode="auto">
            <a:xfrm>
              <a:off x="8613776" y="1674813"/>
              <a:ext cx="1103313" cy="2019300"/>
            </a:xfrm>
            <a:custGeom>
              <a:avLst/>
              <a:gdLst>
                <a:gd name="T0" fmla="*/ 0 w 98"/>
                <a:gd name="T1" fmla="*/ 0 h 179"/>
                <a:gd name="T2" fmla="*/ 98 w 98"/>
                <a:gd name="T3" fmla="*/ 179 h 179"/>
                <a:gd name="T4" fmla="*/ 0 w 98"/>
                <a:gd name="T5" fmla="*/ 152 h 179"/>
                <a:gd name="T6" fmla="*/ 0 w 98"/>
                <a:gd name="T7" fmla="*/ 0 h 179"/>
              </a:gdLst>
              <a:ahLst/>
              <a:cxnLst>
                <a:cxn ang="0">
                  <a:pos x="T0" y="T1"/>
                </a:cxn>
                <a:cxn ang="0">
                  <a:pos x="T2" y="T3"/>
                </a:cxn>
                <a:cxn ang="0">
                  <a:pos x="T4" y="T5"/>
                </a:cxn>
                <a:cxn ang="0">
                  <a:pos x="T6" y="T7"/>
                </a:cxn>
              </a:cxnLst>
              <a:rect l="0" t="0" r="r" b="b"/>
              <a:pathLst>
                <a:path w="98" h="179">
                  <a:moveTo>
                    <a:pt x="0" y="0"/>
                  </a:moveTo>
                  <a:cubicBezTo>
                    <a:pt x="52" y="0"/>
                    <a:pt x="98" y="94"/>
                    <a:pt x="98" y="179"/>
                  </a:cubicBezTo>
                  <a:cubicBezTo>
                    <a:pt x="0" y="152"/>
                    <a:pt x="0" y="152"/>
                    <a:pt x="0" y="152"/>
                  </a:cubicBezTo>
                  <a:lnTo>
                    <a:pt x="0" y="0"/>
                  </a:lnTo>
                  <a:close/>
                </a:path>
              </a:pathLst>
            </a:custGeom>
            <a:solidFill>
              <a:schemeClr val="accent5">
                <a:lumMod val="75000"/>
              </a:schemeClr>
            </a:solidFill>
            <a:ln>
              <a:noFill/>
            </a:ln>
          </p:spPr>
          <p:txBody>
            <a:bodyPr vert="horz" wrap="square" lIns="68580" tIns="34290" rIns="68580" bIns="34290" numCol="1" anchor="t" anchorCtr="0" compatLnSpc="1">
              <a:prstTxWarp prst="textNoShape">
                <a:avLst/>
              </a:prstTxWarp>
            </a:bodyPr>
            <a:lstStyle/>
            <a:p>
              <a:pPr defTabSz="685800">
                <a:defRPr/>
              </a:pPr>
              <a:endParaRPr lang="en-US" sz="1350" dirty="0">
                <a:solidFill>
                  <a:prstClr val="black"/>
                </a:solidFill>
                <a:latin typeface="Calibri" panose="020F0502020204030204"/>
              </a:endParaRPr>
            </a:p>
          </p:txBody>
        </p:sp>
        <p:sp>
          <p:nvSpPr>
            <p:cNvPr id="68" name="Freeform 18">
              <a:extLst>
                <a:ext uri="{FF2B5EF4-FFF2-40B4-BE49-F238E27FC236}">
                  <a16:creationId xmlns:a16="http://schemas.microsoft.com/office/drawing/2014/main" id="{143497E6-3DA7-04CF-181F-6FC2EDBCDAAB}"/>
                </a:ext>
              </a:extLst>
            </p:cNvPr>
            <p:cNvSpPr>
              <a:spLocks/>
            </p:cNvSpPr>
            <p:nvPr/>
          </p:nvSpPr>
          <p:spPr bwMode="auto">
            <a:xfrm>
              <a:off x="8613776" y="2171700"/>
              <a:ext cx="765175" cy="1431925"/>
            </a:xfrm>
            <a:custGeom>
              <a:avLst/>
              <a:gdLst>
                <a:gd name="T0" fmla="*/ 0 w 68"/>
                <a:gd name="T1" fmla="*/ 0 h 127"/>
                <a:gd name="T2" fmla="*/ 68 w 68"/>
                <a:gd name="T3" fmla="*/ 127 h 127"/>
                <a:gd name="T4" fmla="*/ 0 w 68"/>
                <a:gd name="T5" fmla="*/ 108 h 127"/>
                <a:gd name="T6" fmla="*/ 0 w 68"/>
                <a:gd name="T7" fmla="*/ 0 h 127"/>
              </a:gdLst>
              <a:ahLst/>
              <a:cxnLst>
                <a:cxn ang="0">
                  <a:pos x="T0" y="T1"/>
                </a:cxn>
                <a:cxn ang="0">
                  <a:pos x="T2" y="T3"/>
                </a:cxn>
                <a:cxn ang="0">
                  <a:pos x="T4" y="T5"/>
                </a:cxn>
                <a:cxn ang="0">
                  <a:pos x="T6" y="T7"/>
                </a:cxn>
              </a:cxnLst>
              <a:rect l="0" t="0" r="r" b="b"/>
              <a:pathLst>
                <a:path w="68" h="127">
                  <a:moveTo>
                    <a:pt x="0" y="0"/>
                  </a:moveTo>
                  <a:cubicBezTo>
                    <a:pt x="36" y="0"/>
                    <a:pt x="68" y="66"/>
                    <a:pt x="68" y="127"/>
                  </a:cubicBezTo>
                  <a:cubicBezTo>
                    <a:pt x="0" y="108"/>
                    <a:pt x="0" y="108"/>
                    <a:pt x="0" y="108"/>
                  </a:cubicBezTo>
                  <a:lnTo>
                    <a:pt x="0" y="0"/>
                  </a:lnTo>
                  <a:close/>
                </a:path>
              </a:pathLst>
            </a:custGeom>
            <a:solidFill>
              <a:schemeClr val="accent6">
                <a:lumMod val="75000"/>
              </a:schemeClr>
            </a:solidFill>
            <a:ln>
              <a:noFill/>
            </a:ln>
          </p:spPr>
          <p:txBody>
            <a:bodyPr vert="horz" wrap="square" lIns="68580" tIns="34290" rIns="68580" bIns="34290" numCol="1" anchor="t" anchorCtr="0" compatLnSpc="1">
              <a:prstTxWarp prst="textNoShape">
                <a:avLst/>
              </a:prstTxWarp>
            </a:bodyPr>
            <a:lstStyle/>
            <a:p>
              <a:pPr defTabSz="685800">
                <a:defRPr/>
              </a:pPr>
              <a:endParaRPr lang="en-US" sz="1350" dirty="0">
                <a:solidFill>
                  <a:prstClr val="black"/>
                </a:solidFill>
                <a:latin typeface="Calibri" panose="020F0502020204030204"/>
              </a:endParaRPr>
            </a:p>
          </p:txBody>
        </p:sp>
        <p:sp>
          <p:nvSpPr>
            <p:cNvPr id="69" name="Freeform 19">
              <a:extLst>
                <a:ext uri="{FF2B5EF4-FFF2-40B4-BE49-F238E27FC236}">
                  <a16:creationId xmlns:a16="http://schemas.microsoft.com/office/drawing/2014/main" id="{6A6DBB08-9890-12C9-5DDE-937DCEE2CA1A}"/>
                </a:ext>
              </a:extLst>
            </p:cNvPr>
            <p:cNvSpPr>
              <a:spLocks/>
            </p:cNvSpPr>
            <p:nvPr/>
          </p:nvSpPr>
          <p:spPr bwMode="auto">
            <a:xfrm>
              <a:off x="8613776" y="2655888"/>
              <a:ext cx="427038" cy="846138"/>
            </a:xfrm>
            <a:custGeom>
              <a:avLst/>
              <a:gdLst>
                <a:gd name="T0" fmla="*/ 0 w 38"/>
                <a:gd name="T1" fmla="*/ 0 h 75"/>
                <a:gd name="T2" fmla="*/ 38 w 38"/>
                <a:gd name="T3" fmla="*/ 75 h 75"/>
                <a:gd name="T4" fmla="*/ 0 w 38"/>
                <a:gd name="T5" fmla="*/ 65 h 75"/>
                <a:gd name="T6" fmla="*/ 0 w 38"/>
                <a:gd name="T7" fmla="*/ 0 h 75"/>
              </a:gdLst>
              <a:ahLst/>
              <a:cxnLst>
                <a:cxn ang="0">
                  <a:pos x="T0" y="T1"/>
                </a:cxn>
                <a:cxn ang="0">
                  <a:pos x="T2" y="T3"/>
                </a:cxn>
                <a:cxn ang="0">
                  <a:pos x="T4" y="T5"/>
                </a:cxn>
                <a:cxn ang="0">
                  <a:pos x="T6" y="T7"/>
                </a:cxn>
              </a:cxnLst>
              <a:rect l="0" t="0" r="r" b="b"/>
              <a:pathLst>
                <a:path w="38" h="75">
                  <a:moveTo>
                    <a:pt x="0" y="0"/>
                  </a:moveTo>
                  <a:cubicBezTo>
                    <a:pt x="21" y="0"/>
                    <a:pt x="38" y="40"/>
                    <a:pt x="38" y="75"/>
                  </a:cubicBezTo>
                  <a:cubicBezTo>
                    <a:pt x="0" y="65"/>
                    <a:pt x="0" y="65"/>
                    <a:pt x="0" y="65"/>
                  </a:cubicBezTo>
                  <a:lnTo>
                    <a:pt x="0" y="0"/>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pPr defTabSz="685800">
                <a:defRPr/>
              </a:pPr>
              <a:endParaRPr lang="en-US" sz="1350" dirty="0">
                <a:solidFill>
                  <a:prstClr val="black"/>
                </a:solidFill>
                <a:latin typeface="Calibri" panose="020F0502020204030204"/>
              </a:endParaRPr>
            </a:p>
          </p:txBody>
        </p:sp>
      </p:grpSp>
      <p:cxnSp>
        <p:nvCxnSpPr>
          <p:cNvPr id="70" name="Straight Arrow Connector 69">
            <a:extLst>
              <a:ext uri="{FF2B5EF4-FFF2-40B4-BE49-F238E27FC236}">
                <a16:creationId xmlns:a16="http://schemas.microsoft.com/office/drawing/2014/main" id="{FB366D3A-F9B4-F3F8-472F-1E93F51A214E}"/>
              </a:ext>
            </a:extLst>
          </p:cNvPr>
          <p:cNvCxnSpPr>
            <a:cxnSpLocks/>
          </p:cNvCxnSpPr>
          <p:nvPr/>
        </p:nvCxnSpPr>
        <p:spPr>
          <a:xfrm flipH="1">
            <a:off x="4667925" y="1579407"/>
            <a:ext cx="846382" cy="1571237"/>
          </a:xfrm>
          <a:prstGeom prst="straightConnector1">
            <a:avLst/>
          </a:prstGeom>
          <a:ln>
            <a:solidFill>
              <a:schemeClr val="tx1">
                <a:lumMod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49517C8F-F815-5DDA-9A77-CE19ACC6CB35}"/>
              </a:ext>
            </a:extLst>
          </p:cNvPr>
          <p:cNvSpPr txBox="1"/>
          <p:nvPr/>
        </p:nvSpPr>
        <p:spPr>
          <a:xfrm>
            <a:off x="5719177" y="1292011"/>
            <a:ext cx="2386516" cy="1131079"/>
          </a:xfrm>
          <a:prstGeom prst="rect">
            <a:avLst/>
          </a:prstGeom>
          <a:noFill/>
        </p:spPr>
        <p:txBody>
          <a:bodyPr wrap="square">
            <a:spAutoFit/>
          </a:bodyPr>
          <a:lstStyle/>
          <a:p>
            <a:pPr algn="r" defTabSz="685800">
              <a:defRPr/>
            </a:pPr>
            <a:r>
              <a:rPr lang="en-GB" sz="1350" dirty="0">
                <a:solidFill>
                  <a:prstClr val="black"/>
                </a:solidFill>
                <a:latin typeface="Calibri" panose="020F0502020204030204"/>
              </a:rPr>
              <a:t>CMAST governance is stitched into the heart of each trusts’ governance structures, all our workstreams are CEO and Medical Director-led.  </a:t>
            </a:r>
          </a:p>
        </p:txBody>
      </p:sp>
      <p:sp>
        <p:nvSpPr>
          <p:cNvPr id="72" name="TextBox 71">
            <a:extLst>
              <a:ext uri="{FF2B5EF4-FFF2-40B4-BE49-F238E27FC236}">
                <a16:creationId xmlns:a16="http://schemas.microsoft.com/office/drawing/2014/main" id="{71D111BF-F96B-1A15-D9FF-9416E23F6FB1}"/>
              </a:ext>
            </a:extLst>
          </p:cNvPr>
          <p:cNvSpPr txBox="1"/>
          <p:nvPr/>
        </p:nvSpPr>
        <p:spPr>
          <a:xfrm>
            <a:off x="1817313" y="953619"/>
            <a:ext cx="2502974" cy="923330"/>
          </a:xfrm>
          <a:prstGeom prst="rect">
            <a:avLst/>
          </a:prstGeom>
          <a:noFill/>
        </p:spPr>
        <p:txBody>
          <a:bodyPr wrap="square">
            <a:spAutoFit/>
          </a:bodyPr>
          <a:lstStyle/>
          <a:p>
            <a:pPr defTabSz="685800">
              <a:defRPr/>
            </a:pPr>
            <a:r>
              <a:rPr lang="en-GB" sz="1350" dirty="0">
                <a:solidFill>
                  <a:prstClr val="black"/>
                </a:solidFill>
                <a:latin typeface="Calibri" panose="020F0502020204030204"/>
              </a:rPr>
              <a:t>Cross organisational training programmes for theatre academy, OP &amp; Waiting List Management</a:t>
            </a:r>
          </a:p>
        </p:txBody>
      </p:sp>
      <p:sp>
        <p:nvSpPr>
          <p:cNvPr id="73" name="TextBox 72">
            <a:extLst>
              <a:ext uri="{FF2B5EF4-FFF2-40B4-BE49-F238E27FC236}">
                <a16:creationId xmlns:a16="http://schemas.microsoft.com/office/drawing/2014/main" id="{35F5685A-8BF8-4B3B-F6F7-DBEC4A8F8E8F}"/>
              </a:ext>
            </a:extLst>
          </p:cNvPr>
          <p:cNvSpPr txBox="1"/>
          <p:nvPr/>
        </p:nvSpPr>
        <p:spPr>
          <a:xfrm>
            <a:off x="419427" y="3920221"/>
            <a:ext cx="1914839" cy="507831"/>
          </a:xfrm>
          <a:prstGeom prst="rect">
            <a:avLst/>
          </a:prstGeom>
          <a:noFill/>
        </p:spPr>
        <p:txBody>
          <a:bodyPr wrap="square">
            <a:spAutoFit/>
          </a:bodyPr>
          <a:lstStyle/>
          <a:p>
            <a:pPr defTabSz="685800">
              <a:defRPr/>
            </a:pPr>
            <a:r>
              <a:rPr lang="en-GB" sz="1350" dirty="0">
                <a:solidFill>
                  <a:prstClr val="black"/>
                </a:solidFill>
                <a:latin typeface="Calibri" panose="020F0502020204030204"/>
              </a:rPr>
              <a:t>Central point for requests and reporting, </a:t>
            </a:r>
          </a:p>
        </p:txBody>
      </p:sp>
      <p:sp>
        <p:nvSpPr>
          <p:cNvPr id="74" name="TextBox 73">
            <a:extLst>
              <a:ext uri="{FF2B5EF4-FFF2-40B4-BE49-F238E27FC236}">
                <a16:creationId xmlns:a16="http://schemas.microsoft.com/office/drawing/2014/main" id="{9F9EADDE-8DEC-9C56-2363-0012EBAADE56}"/>
              </a:ext>
            </a:extLst>
          </p:cNvPr>
          <p:cNvSpPr txBox="1"/>
          <p:nvPr/>
        </p:nvSpPr>
        <p:spPr>
          <a:xfrm>
            <a:off x="678544" y="2358327"/>
            <a:ext cx="1826337" cy="923330"/>
          </a:xfrm>
          <a:prstGeom prst="rect">
            <a:avLst/>
          </a:prstGeom>
          <a:noFill/>
        </p:spPr>
        <p:txBody>
          <a:bodyPr wrap="square">
            <a:spAutoFit/>
          </a:bodyPr>
          <a:lstStyle/>
          <a:p>
            <a:pPr defTabSz="685800">
              <a:defRPr/>
            </a:pPr>
            <a:r>
              <a:rPr lang="en-GB" sz="1350" dirty="0">
                <a:solidFill>
                  <a:prstClr val="black"/>
                </a:solidFill>
                <a:latin typeface="Calibri" panose="020F0502020204030204"/>
              </a:rPr>
              <a:t>Shared facilities:  elective hubs, mutual aid hub, and joint improvement projects</a:t>
            </a:r>
          </a:p>
        </p:txBody>
      </p:sp>
      <p:sp>
        <p:nvSpPr>
          <p:cNvPr id="75" name="Oval 74">
            <a:extLst>
              <a:ext uri="{FF2B5EF4-FFF2-40B4-BE49-F238E27FC236}">
                <a16:creationId xmlns:a16="http://schemas.microsoft.com/office/drawing/2014/main" id="{5C17712C-B76B-2DA3-2AB6-F5ACFC281671}"/>
              </a:ext>
            </a:extLst>
          </p:cNvPr>
          <p:cNvSpPr/>
          <p:nvPr/>
        </p:nvSpPr>
        <p:spPr>
          <a:xfrm>
            <a:off x="5398954" y="1378086"/>
            <a:ext cx="327567" cy="327567"/>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2400" dirty="0">
              <a:solidFill>
                <a:prstClr val="white"/>
              </a:solidFill>
              <a:latin typeface="Calibri" panose="020F0502020204030204"/>
            </a:endParaRPr>
          </a:p>
        </p:txBody>
      </p:sp>
      <p:cxnSp>
        <p:nvCxnSpPr>
          <p:cNvPr id="76" name="Straight Arrow Connector 75">
            <a:extLst>
              <a:ext uri="{FF2B5EF4-FFF2-40B4-BE49-F238E27FC236}">
                <a16:creationId xmlns:a16="http://schemas.microsoft.com/office/drawing/2014/main" id="{60BFEEF2-56C3-83F1-4AD2-E015FFA12632}"/>
              </a:ext>
            </a:extLst>
          </p:cNvPr>
          <p:cNvCxnSpPr>
            <a:cxnSpLocks/>
            <a:stCxn id="80" idx="6"/>
          </p:cNvCxnSpPr>
          <p:nvPr/>
        </p:nvCxnSpPr>
        <p:spPr>
          <a:xfrm>
            <a:off x="2900298" y="3011587"/>
            <a:ext cx="968266" cy="278072"/>
          </a:xfrm>
          <a:prstGeom prst="straightConnector1">
            <a:avLst/>
          </a:prstGeom>
          <a:ln>
            <a:solidFill>
              <a:schemeClr val="tx1">
                <a:lumMod val="50000"/>
              </a:schemeClr>
            </a:solidFill>
            <a:tailEnd type="oval" w="lg" len="lg"/>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A5AC736C-7C59-15F4-0810-F6048FA4DCB0}"/>
              </a:ext>
            </a:extLst>
          </p:cNvPr>
          <p:cNvCxnSpPr>
            <a:cxnSpLocks/>
            <a:stCxn id="81" idx="7"/>
          </p:cNvCxnSpPr>
          <p:nvPr/>
        </p:nvCxnSpPr>
        <p:spPr>
          <a:xfrm flipV="1">
            <a:off x="2547376" y="3402414"/>
            <a:ext cx="1006457" cy="1002556"/>
          </a:xfrm>
          <a:prstGeom prst="straightConnector1">
            <a:avLst/>
          </a:prstGeom>
          <a:ln>
            <a:solidFill>
              <a:schemeClr val="tx1">
                <a:lumMod val="50000"/>
              </a:schemeClr>
            </a:solidFill>
            <a:tailEnd type="oval" w="lg"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C5149CAE-6EC5-E902-A6C9-F816C23DD392}"/>
              </a:ext>
            </a:extLst>
          </p:cNvPr>
          <p:cNvCxnSpPr>
            <a:cxnSpLocks/>
            <a:stCxn id="79" idx="5"/>
          </p:cNvCxnSpPr>
          <p:nvPr/>
        </p:nvCxnSpPr>
        <p:spPr>
          <a:xfrm>
            <a:off x="3241559" y="2182833"/>
            <a:ext cx="1034421" cy="1097922"/>
          </a:xfrm>
          <a:prstGeom prst="straightConnector1">
            <a:avLst/>
          </a:prstGeom>
          <a:ln>
            <a:solidFill>
              <a:schemeClr val="tx1">
                <a:lumMod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4EF499B5-C9EC-E191-6BF9-EB84974BD7B1}"/>
              </a:ext>
            </a:extLst>
          </p:cNvPr>
          <p:cNvSpPr/>
          <p:nvPr/>
        </p:nvSpPr>
        <p:spPr>
          <a:xfrm>
            <a:off x="2961963" y="1903237"/>
            <a:ext cx="327567" cy="327567"/>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2400" dirty="0">
              <a:solidFill>
                <a:prstClr val="white"/>
              </a:solidFill>
              <a:latin typeface="Calibri" panose="020F0502020204030204"/>
            </a:endParaRPr>
          </a:p>
        </p:txBody>
      </p:sp>
      <p:sp>
        <p:nvSpPr>
          <p:cNvPr id="80" name="Oval 79">
            <a:extLst>
              <a:ext uri="{FF2B5EF4-FFF2-40B4-BE49-F238E27FC236}">
                <a16:creationId xmlns:a16="http://schemas.microsoft.com/office/drawing/2014/main" id="{79AD12C1-2A55-E033-CE53-0B75D75EA622}"/>
              </a:ext>
            </a:extLst>
          </p:cNvPr>
          <p:cNvSpPr/>
          <p:nvPr/>
        </p:nvSpPr>
        <p:spPr>
          <a:xfrm>
            <a:off x="2572730" y="2847803"/>
            <a:ext cx="327567" cy="327567"/>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2400" dirty="0">
              <a:solidFill>
                <a:prstClr val="white"/>
              </a:solidFill>
              <a:latin typeface="Calibri" panose="020F0502020204030204"/>
            </a:endParaRPr>
          </a:p>
        </p:txBody>
      </p:sp>
      <p:sp>
        <p:nvSpPr>
          <p:cNvPr id="81" name="Oval 80">
            <a:extLst>
              <a:ext uri="{FF2B5EF4-FFF2-40B4-BE49-F238E27FC236}">
                <a16:creationId xmlns:a16="http://schemas.microsoft.com/office/drawing/2014/main" id="{D88A4776-C231-56E7-F09B-F4AC1F9A43E2}"/>
              </a:ext>
            </a:extLst>
          </p:cNvPr>
          <p:cNvSpPr/>
          <p:nvPr/>
        </p:nvSpPr>
        <p:spPr>
          <a:xfrm>
            <a:off x="2267779" y="4356998"/>
            <a:ext cx="327567" cy="32756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2400" dirty="0">
              <a:solidFill>
                <a:prstClr val="white"/>
              </a:solidFill>
              <a:latin typeface="Calibri" panose="020F0502020204030204"/>
            </a:endParaRPr>
          </a:p>
        </p:txBody>
      </p:sp>
      <p:sp>
        <p:nvSpPr>
          <p:cNvPr id="82" name="TextBox 81">
            <a:extLst>
              <a:ext uri="{FF2B5EF4-FFF2-40B4-BE49-F238E27FC236}">
                <a16:creationId xmlns:a16="http://schemas.microsoft.com/office/drawing/2014/main" id="{7FA5C4FD-67E2-30C3-2693-0DF0E6F528F9}"/>
              </a:ext>
            </a:extLst>
          </p:cNvPr>
          <p:cNvSpPr txBox="1"/>
          <p:nvPr/>
        </p:nvSpPr>
        <p:spPr>
          <a:xfrm rot="20345222">
            <a:off x="4030475" y="3509509"/>
            <a:ext cx="2247735" cy="1229538"/>
          </a:xfrm>
          <a:prstGeom prst="rect">
            <a:avLst/>
          </a:prstGeom>
          <a:noFill/>
        </p:spPr>
        <p:txBody>
          <a:bodyPr wrap="square" rtlCol="0">
            <a:prstTxWarp prst="textArchDown">
              <a:avLst>
                <a:gd name="adj" fmla="val 1195448"/>
              </a:avLst>
            </a:prstTxWarp>
            <a:spAutoFit/>
          </a:bodyPr>
          <a:lstStyle/>
          <a:p>
            <a:pPr algn="ctr" defTabSz="685800">
              <a:defRPr/>
            </a:pPr>
            <a:r>
              <a:rPr lang="en-GB" sz="2400" dirty="0">
                <a:solidFill>
                  <a:srgbClr val="E7E6E6"/>
                </a:solidFill>
                <a:latin typeface="Calibri" panose="020F0502020204030204"/>
              </a:rPr>
              <a:t>CHESHIRE &amp; MERSEYSIDE</a:t>
            </a:r>
          </a:p>
        </p:txBody>
      </p:sp>
    </p:spTree>
    <p:extLst>
      <p:ext uri="{BB962C8B-B14F-4D97-AF65-F5344CB8AC3E}">
        <p14:creationId xmlns:p14="http://schemas.microsoft.com/office/powerpoint/2010/main" val="2076448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64198-66A1-0F30-1AD8-7EE000FF7A1F}"/>
              </a:ext>
            </a:extLst>
          </p:cNvPr>
          <p:cNvSpPr>
            <a:spLocks noGrp="1"/>
          </p:cNvSpPr>
          <p:nvPr>
            <p:ph type="title"/>
          </p:nvPr>
        </p:nvSpPr>
        <p:spPr>
          <a:xfrm>
            <a:off x="158983" y="188360"/>
            <a:ext cx="6799663" cy="581247"/>
          </a:xfrm>
        </p:spPr>
        <p:txBody>
          <a:bodyPr>
            <a:normAutofit/>
          </a:bodyPr>
          <a:lstStyle/>
          <a:p>
            <a:pPr>
              <a:lnSpc>
                <a:spcPct val="100000"/>
              </a:lnSpc>
            </a:pPr>
            <a:r>
              <a:rPr lang="en-GB" sz="2100" dirty="0"/>
              <a:t>We adopted a system first approach </a:t>
            </a:r>
          </a:p>
        </p:txBody>
      </p:sp>
      <p:cxnSp>
        <p:nvCxnSpPr>
          <p:cNvPr id="7" name="Straight Connector 6">
            <a:extLst>
              <a:ext uri="{FF2B5EF4-FFF2-40B4-BE49-F238E27FC236}">
                <a16:creationId xmlns:a16="http://schemas.microsoft.com/office/drawing/2014/main" id="{58F53807-B890-A925-544E-CC7526C380B4}"/>
              </a:ext>
            </a:extLst>
          </p:cNvPr>
          <p:cNvCxnSpPr>
            <a:cxnSpLocks/>
          </p:cNvCxnSpPr>
          <p:nvPr/>
        </p:nvCxnSpPr>
        <p:spPr>
          <a:xfrm>
            <a:off x="181835" y="668182"/>
            <a:ext cx="552184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D6A3A9B-51BC-6CAE-EE65-C547C38ACE6D}"/>
              </a:ext>
            </a:extLst>
          </p:cNvPr>
          <p:cNvPicPr>
            <a:picLocks noChangeAspect="1"/>
          </p:cNvPicPr>
          <p:nvPr/>
        </p:nvPicPr>
        <p:blipFill>
          <a:blip r:embed="rId3"/>
          <a:stretch>
            <a:fillRect/>
          </a:stretch>
        </p:blipFill>
        <p:spPr>
          <a:xfrm>
            <a:off x="804494" y="844557"/>
            <a:ext cx="4106012" cy="4110584"/>
          </a:xfrm>
          <a:prstGeom prst="rect">
            <a:avLst/>
          </a:prstGeom>
        </p:spPr>
      </p:pic>
      <p:sp>
        <p:nvSpPr>
          <p:cNvPr id="5" name="TextBox 4">
            <a:extLst>
              <a:ext uri="{FF2B5EF4-FFF2-40B4-BE49-F238E27FC236}">
                <a16:creationId xmlns:a16="http://schemas.microsoft.com/office/drawing/2014/main" id="{8D88BD22-9A58-7D5A-A73C-B684C2674218}"/>
              </a:ext>
            </a:extLst>
          </p:cNvPr>
          <p:cNvSpPr txBox="1"/>
          <p:nvPr/>
        </p:nvSpPr>
        <p:spPr>
          <a:xfrm>
            <a:off x="5554913" y="1315867"/>
            <a:ext cx="2927836" cy="507831"/>
          </a:xfrm>
          <a:prstGeom prst="rect">
            <a:avLst/>
          </a:prstGeom>
          <a:noFill/>
        </p:spPr>
        <p:txBody>
          <a:bodyPr wrap="square">
            <a:spAutoFit/>
          </a:bodyPr>
          <a:lstStyle/>
          <a:p>
            <a:pPr algn="ctr" defTabSz="685800">
              <a:spcAft>
                <a:spcPts val="450"/>
              </a:spcAft>
              <a:defRPr/>
            </a:pPr>
            <a:r>
              <a:rPr lang="en-GB" sz="1350" b="1" dirty="0">
                <a:solidFill>
                  <a:srgbClr val="015EA4"/>
                </a:solidFill>
                <a:latin typeface="Arial"/>
              </a:rPr>
              <a:t>We take a system approach “if one fails, we all fail”</a:t>
            </a:r>
          </a:p>
        </p:txBody>
      </p:sp>
      <p:sp>
        <p:nvSpPr>
          <p:cNvPr id="6" name="TextBox 5">
            <a:extLst>
              <a:ext uri="{FF2B5EF4-FFF2-40B4-BE49-F238E27FC236}">
                <a16:creationId xmlns:a16="http://schemas.microsoft.com/office/drawing/2014/main" id="{1074C08C-A4E8-35EE-7D18-F1CAD3E7CE12}"/>
              </a:ext>
            </a:extLst>
          </p:cNvPr>
          <p:cNvSpPr txBox="1"/>
          <p:nvPr/>
        </p:nvSpPr>
        <p:spPr>
          <a:xfrm>
            <a:off x="5554913" y="2103556"/>
            <a:ext cx="2927836" cy="1131079"/>
          </a:xfrm>
          <a:prstGeom prst="rect">
            <a:avLst/>
          </a:prstGeom>
          <a:noFill/>
        </p:spPr>
        <p:txBody>
          <a:bodyPr wrap="square">
            <a:spAutoFit/>
          </a:bodyPr>
          <a:lstStyle/>
          <a:p>
            <a:pPr algn="ctr" defTabSz="685800">
              <a:spcAft>
                <a:spcPts val="450"/>
              </a:spcAft>
              <a:defRPr/>
            </a:pPr>
            <a:r>
              <a:rPr lang="en-GB" sz="1350" b="1" dirty="0">
                <a:solidFill>
                  <a:srgbClr val="015EA4"/>
                </a:solidFill>
                <a:latin typeface="Arial"/>
              </a:rPr>
              <a:t>“We measure performance centrally as one, with mutual accountability for waiting list management and performance against key targets”</a:t>
            </a:r>
          </a:p>
        </p:txBody>
      </p:sp>
      <p:sp>
        <p:nvSpPr>
          <p:cNvPr id="8" name="TextBox 7">
            <a:extLst>
              <a:ext uri="{FF2B5EF4-FFF2-40B4-BE49-F238E27FC236}">
                <a16:creationId xmlns:a16="http://schemas.microsoft.com/office/drawing/2014/main" id="{09A87016-8135-31B1-BAC6-9A6BE402779E}"/>
              </a:ext>
            </a:extLst>
          </p:cNvPr>
          <p:cNvSpPr txBox="1"/>
          <p:nvPr/>
        </p:nvSpPr>
        <p:spPr>
          <a:xfrm>
            <a:off x="5554913" y="3446397"/>
            <a:ext cx="2927836" cy="1131079"/>
          </a:xfrm>
          <a:prstGeom prst="rect">
            <a:avLst/>
          </a:prstGeom>
          <a:noFill/>
        </p:spPr>
        <p:txBody>
          <a:bodyPr wrap="square">
            <a:spAutoFit/>
          </a:bodyPr>
          <a:lstStyle>
            <a:defPPr>
              <a:defRPr lang="en-US"/>
            </a:defPPr>
            <a:lvl1pPr algn="ctr">
              <a:spcAft>
                <a:spcPts val="600"/>
              </a:spcAft>
              <a:defRPr b="1">
                <a:solidFill>
                  <a:srgbClr val="015EA4"/>
                </a:solidFill>
                <a:latin typeface="Arial"/>
                <a:ea typeface="+mj-ea"/>
                <a:cs typeface="+mj-cs"/>
              </a:defRPr>
            </a:lvl1pPr>
          </a:lstStyle>
          <a:p>
            <a:pPr defTabSz="685800">
              <a:spcAft>
                <a:spcPts val="450"/>
              </a:spcAft>
            </a:pPr>
            <a:r>
              <a:rPr lang="en-GB" sz="1350" dirty="0"/>
              <a:t>“We use existing networks to support communication and peer support / learning.  This includes COOs, MDs, Strategy Directors, Clinical Networks”</a:t>
            </a:r>
          </a:p>
        </p:txBody>
      </p:sp>
    </p:spTree>
    <p:extLst>
      <p:ext uri="{BB962C8B-B14F-4D97-AF65-F5344CB8AC3E}">
        <p14:creationId xmlns:p14="http://schemas.microsoft.com/office/powerpoint/2010/main" val="24735311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64198-66A1-0F30-1AD8-7EE000FF7A1F}"/>
              </a:ext>
            </a:extLst>
          </p:cNvPr>
          <p:cNvSpPr>
            <a:spLocks noGrp="1"/>
          </p:cNvSpPr>
          <p:nvPr>
            <p:ph type="title"/>
          </p:nvPr>
        </p:nvSpPr>
        <p:spPr>
          <a:xfrm>
            <a:off x="158983" y="188360"/>
            <a:ext cx="6799663" cy="581247"/>
          </a:xfrm>
        </p:spPr>
        <p:txBody>
          <a:bodyPr>
            <a:normAutofit/>
          </a:bodyPr>
          <a:lstStyle/>
          <a:p>
            <a:pPr>
              <a:lnSpc>
                <a:spcPct val="100000"/>
              </a:lnSpc>
            </a:pPr>
            <a:r>
              <a:rPr lang="en-GB" sz="2100" dirty="0"/>
              <a:t>Relationships are key</a:t>
            </a:r>
          </a:p>
        </p:txBody>
      </p:sp>
      <p:graphicFrame>
        <p:nvGraphicFramePr>
          <p:cNvPr id="52" name="Diagram 51">
            <a:extLst>
              <a:ext uri="{FF2B5EF4-FFF2-40B4-BE49-F238E27FC236}">
                <a16:creationId xmlns:a16="http://schemas.microsoft.com/office/drawing/2014/main" id="{5BCD1F90-975C-9BB6-3DC3-E4732847ACC6}"/>
              </a:ext>
            </a:extLst>
          </p:cNvPr>
          <p:cNvGraphicFramePr/>
          <p:nvPr/>
        </p:nvGraphicFramePr>
        <p:xfrm>
          <a:off x="1751023" y="1187144"/>
          <a:ext cx="5551565" cy="33598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38055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accessory, umbrella&#10;&#10;Description automatically generated">
            <a:extLst>
              <a:ext uri="{FF2B5EF4-FFF2-40B4-BE49-F238E27FC236}">
                <a16:creationId xmlns:a16="http://schemas.microsoft.com/office/drawing/2014/main" id="{4D1F0F3E-1D8C-154E-9FCA-3D83AD600566}"/>
              </a:ext>
            </a:extLst>
          </p:cNvPr>
          <p:cNvPicPr>
            <a:picLocks noChangeAspect="1"/>
          </p:cNvPicPr>
          <p:nvPr/>
        </p:nvPicPr>
        <p:blipFill>
          <a:blip r:embed="rId3"/>
          <a:stretch>
            <a:fillRect/>
          </a:stretch>
        </p:blipFill>
        <p:spPr>
          <a:xfrm>
            <a:off x="0" y="0"/>
            <a:ext cx="9144000" cy="5143500"/>
          </a:xfrm>
          <a:prstGeom prst="rect">
            <a:avLst/>
          </a:prstGeom>
        </p:spPr>
      </p:pic>
      <p:sp>
        <p:nvSpPr>
          <p:cNvPr id="2" name="Content Placeholder 2">
            <a:extLst>
              <a:ext uri="{FF2B5EF4-FFF2-40B4-BE49-F238E27FC236}">
                <a16:creationId xmlns:a16="http://schemas.microsoft.com/office/drawing/2014/main" id="{D3C86110-BB91-B455-344B-63E8AEB3D86C}"/>
              </a:ext>
            </a:extLst>
          </p:cNvPr>
          <p:cNvSpPr txBox="1">
            <a:spLocks/>
          </p:cNvSpPr>
          <p:nvPr/>
        </p:nvSpPr>
        <p:spPr>
          <a:xfrm>
            <a:off x="1799190" y="1655615"/>
            <a:ext cx="6812968" cy="1832269"/>
          </a:xfrm>
          <a:prstGeom prst="rect">
            <a:avLst/>
          </a:prstGeom>
        </p:spPr>
        <p:txBody>
          <a:bodyPr vert="horz" lIns="0" tIns="0" rIns="91440" bIns="45720" rtlCol="0">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80000"/>
              </a:lnSpc>
              <a:spcBef>
                <a:spcPts val="0"/>
              </a:spcBef>
              <a:spcAft>
                <a:spcPts val="0"/>
              </a:spcAft>
              <a:buClr>
                <a:srgbClr val="F0532D"/>
              </a:buClr>
              <a:buSzTx/>
              <a:buFont typeface="Arial"/>
              <a:buNone/>
              <a:tabLst/>
              <a:defRPr/>
            </a:pPr>
            <a:endParaRPr kumimoji="0" lang="en-GB" sz="3600" b="1" i="0" u="none" strike="noStrike" kern="1200" cap="none" spc="-100" normalizeH="0" baseline="0" noProof="0">
              <a:ln>
                <a:noFill/>
              </a:ln>
              <a:solidFill>
                <a:srgbClr val="DEFEDF"/>
              </a:solidFill>
              <a:effectLst/>
              <a:uLnTx/>
              <a:uFillTx/>
              <a:latin typeface="Calibri"/>
              <a:ea typeface="+mn-ea"/>
              <a:cs typeface="+mn-cs"/>
            </a:endParaRPr>
          </a:p>
        </p:txBody>
      </p:sp>
      <p:sp>
        <p:nvSpPr>
          <p:cNvPr id="5" name="TextBox 4">
            <a:extLst>
              <a:ext uri="{FF2B5EF4-FFF2-40B4-BE49-F238E27FC236}">
                <a16:creationId xmlns:a16="http://schemas.microsoft.com/office/drawing/2014/main" id="{E0E87923-CFAE-C1FA-337E-2C7A82A4C75E}"/>
              </a:ext>
            </a:extLst>
          </p:cNvPr>
          <p:cNvSpPr txBox="1"/>
          <p:nvPr/>
        </p:nvSpPr>
        <p:spPr>
          <a:xfrm>
            <a:off x="2853260" y="678769"/>
            <a:ext cx="748074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DEFEDF"/>
                </a:solidFill>
                <a:effectLst/>
                <a:uLnTx/>
                <a:uFillTx/>
                <a:latin typeface="Calibri"/>
                <a:ea typeface="+mn-ea"/>
                <a:cs typeface="+mn-cs"/>
              </a:rPr>
              <a:t>Any questions?</a:t>
            </a:r>
          </a:p>
        </p:txBody>
      </p:sp>
    </p:spTree>
    <p:extLst>
      <p:ext uri="{BB962C8B-B14F-4D97-AF65-F5344CB8AC3E}">
        <p14:creationId xmlns:p14="http://schemas.microsoft.com/office/powerpoint/2010/main" val="3394498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0234" y="2292571"/>
            <a:ext cx="7511903" cy="479659"/>
          </a:xfrm>
        </p:spPr>
        <p:txBody>
          <a:bodyPr/>
          <a:lstStyle/>
          <a:p>
            <a:pPr algn="l"/>
            <a:r>
              <a:rPr lang="en-GB" sz="3300" dirty="0"/>
              <a:t>Reducing elective waiting lists through provider collaboration</a:t>
            </a:r>
            <a:br>
              <a:rPr lang="en-US" dirty="0">
                <a:solidFill>
                  <a:srgbClr val="44257D"/>
                </a:solidFill>
              </a:rPr>
            </a:br>
            <a:br>
              <a:rPr lang="en-US" dirty="0">
                <a:solidFill>
                  <a:srgbClr val="44257D"/>
                </a:solidFill>
              </a:rPr>
            </a:br>
            <a:r>
              <a:rPr lang="en-US" sz="2400" dirty="0"/>
              <a:t>4</a:t>
            </a:r>
            <a:r>
              <a:rPr lang="en-US" sz="2400" baseline="30000" dirty="0"/>
              <a:t>th</a:t>
            </a:r>
            <a:r>
              <a:rPr lang="en-US" sz="2400" dirty="0"/>
              <a:t> December 2024</a:t>
            </a:r>
          </a:p>
        </p:txBody>
      </p:sp>
      <p:sp>
        <p:nvSpPr>
          <p:cNvPr id="3" name="Subtitle 2"/>
          <p:cNvSpPr>
            <a:spLocks noGrp="1"/>
          </p:cNvSpPr>
          <p:nvPr>
            <p:ph type="subTitle" idx="1"/>
          </p:nvPr>
        </p:nvSpPr>
        <p:spPr>
          <a:xfrm>
            <a:off x="550234" y="2850929"/>
            <a:ext cx="6858000" cy="312084"/>
          </a:xfrm>
        </p:spPr>
        <p:txBody>
          <a:bodyPr>
            <a:noAutofit/>
          </a:bodyPr>
          <a:lstStyle/>
          <a:p>
            <a:endParaRPr lang="en-US"/>
          </a:p>
          <a:p>
            <a:endParaRPr lang="en-US"/>
          </a:p>
          <a:p>
            <a:endParaRPr lang="en-US"/>
          </a:p>
        </p:txBody>
      </p:sp>
      <p:sp>
        <p:nvSpPr>
          <p:cNvPr id="5" name="TextBox 4">
            <a:extLst>
              <a:ext uri="{FF2B5EF4-FFF2-40B4-BE49-F238E27FC236}">
                <a16:creationId xmlns:a16="http://schemas.microsoft.com/office/drawing/2014/main" id="{63F29AEC-852F-DDCD-89C3-C2200FB7EF7C}"/>
              </a:ext>
            </a:extLst>
          </p:cNvPr>
          <p:cNvSpPr txBox="1"/>
          <p:nvPr/>
        </p:nvSpPr>
        <p:spPr>
          <a:xfrm>
            <a:off x="550234" y="3614561"/>
            <a:ext cx="5781454" cy="823623"/>
          </a:xfrm>
          <a:prstGeom prst="rect">
            <a:avLst/>
          </a:prstGeom>
          <a:noFill/>
        </p:spPr>
        <p:txBody>
          <a:bodyPr wrap="square">
            <a:spAutoFit/>
          </a:bodyPr>
          <a:lstStyle/>
          <a:p>
            <a:pPr defTabSz="685800">
              <a:lnSpc>
                <a:spcPct val="120000"/>
              </a:lnSpc>
            </a:pPr>
            <a:endParaRPr lang="en-GB" sz="1350" b="1">
              <a:solidFill>
                <a:srgbClr val="000000"/>
              </a:solidFill>
              <a:latin typeface="Gilroy ExtraBold" panose="00000900000000000000"/>
              <a:ea typeface="Times New Roman" panose="02020603050405020304" pitchFamily="18" charset="0"/>
              <a:cs typeface="Arial" panose="020B0604020202020204" pitchFamily="34" charset="0"/>
            </a:endParaRPr>
          </a:p>
          <a:p>
            <a:pPr defTabSz="685800">
              <a:lnSpc>
                <a:spcPct val="120000"/>
              </a:lnSpc>
            </a:pPr>
            <a:r>
              <a:rPr lang="en-GB" sz="1350" b="1">
                <a:solidFill>
                  <a:srgbClr val="000000"/>
                </a:solidFill>
                <a:latin typeface="Gilroy ExtraBold" panose="00000900000000000000"/>
                <a:ea typeface="Times New Roman" panose="02020603050405020304" pitchFamily="18" charset="0"/>
                <a:cs typeface="Arial" panose="020B0604020202020204" pitchFamily="34" charset="0"/>
              </a:rPr>
              <a:t>Nicola </a:t>
            </a:r>
            <a:r>
              <a:rPr lang="en-GB" sz="1350" b="1" err="1">
                <a:solidFill>
                  <a:srgbClr val="000000"/>
                </a:solidFill>
                <a:latin typeface="Gilroy ExtraBold" panose="00000900000000000000"/>
                <a:ea typeface="Times New Roman" panose="02020603050405020304" pitchFamily="18" charset="0"/>
                <a:cs typeface="Arial" panose="020B0604020202020204" pitchFamily="34" charset="0"/>
              </a:rPr>
              <a:t>Thackray</a:t>
            </a:r>
            <a:r>
              <a:rPr lang="en-GB" sz="1350" b="1">
                <a:solidFill>
                  <a:srgbClr val="000000"/>
                </a:solidFill>
                <a:latin typeface="Gilroy ExtraBold" panose="00000900000000000000"/>
                <a:ea typeface="Times New Roman" panose="02020603050405020304" pitchFamily="18" charset="0"/>
                <a:cs typeface="Arial" panose="020B0604020202020204" pitchFamily="34" charset="0"/>
              </a:rPr>
              <a:t>, Elective Programme Director</a:t>
            </a:r>
            <a:endParaRPr lang="en-GB" sz="1350" b="1">
              <a:solidFill>
                <a:srgbClr val="000000"/>
              </a:solidFill>
              <a:latin typeface="Gilroy ExtraBold" panose="00000900000000000000"/>
              <a:ea typeface="Myriad Pro Light"/>
              <a:cs typeface="Times New Roman" panose="02020603050405020304" pitchFamily="18" charset="0"/>
            </a:endParaRPr>
          </a:p>
          <a:p>
            <a:pPr defTabSz="685800">
              <a:lnSpc>
                <a:spcPct val="120000"/>
              </a:lnSpc>
            </a:pPr>
            <a:r>
              <a:rPr lang="en-GB" sz="1350" b="1">
                <a:solidFill>
                  <a:srgbClr val="000000"/>
                </a:solidFill>
                <a:latin typeface="Gilroy ExtraBold" panose="00000900000000000000"/>
                <a:ea typeface="Times New Roman" panose="02020603050405020304" pitchFamily="18" charset="0"/>
                <a:cs typeface="Arial" panose="020B0604020202020204" pitchFamily="34" charset="0"/>
              </a:rPr>
              <a:t>Julie Turner, Director of Elective Care Recovery and Improvement</a:t>
            </a:r>
            <a:endParaRPr lang="en-GB" sz="1350" b="1">
              <a:solidFill>
                <a:srgbClr val="000000"/>
              </a:solidFill>
              <a:latin typeface="Gilroy ExtraBold" panose="00000900000000000000"/>
              <a:ea typeface="Myriad Pro Light"/>
              <a:cs typeface="Times New Roman" panose="02020603050405020304" pitchFamily="18" charset="0"/>
            </a:endParaRPr>
          </a:p>
        </p:txBody>
      </p:sp>
    </p:spTree>
    <p:extLst>
      <p:ext uri="{BB962C8B-B14F-4D97-AF65-F5344CB8AC3E}">
        <p14:creationId xmlns:p14="http://schemas.microsoft.com/office/powerpoint/2010/main" val="10429037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F405E-17FF-A241-5FC4-015E57AFA9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C555864-EF75-CF13-B4D2-61D7BE6DADC2}"/>
              </a:ext>
            </a:extLst>
          </p:cNvPr>
          <p:cNvSpPr>
            <a:spLocks noGrp="1"/>
          </p:cNvSpPr>
          <p:nvPr>
            <p:ph idx="1"/>
          </p:nvPr>
        </p:nvSpPr>
        <p:spPr/>
        <p:txBody>
          <a:bodyPr/>
          <a:lstStyle/>
          <a:p>
            <a:endParaRPr lang="en-GB"/>
          </a:p>
        </p:txBody>
      </p:sp>
      <p:pic>
        <p:nvPicPr>
          <p:cNvPr id="4" name="Picture 3" descr="A picture containing text, accessory, umbrella">
            <a:extLst>
              <a:ext uri="{FF2B5EF4-FFF2-40B4-BE49-F238E27FC236}">
                <a16:creationId xmlns:a16="http://schemas.microsoft.com/office/drawing/2014/main" id="{447E54D4-F64D-90E2-0023-3D0BC88B0A0B}"/>
              </a:ext>
            </a:extLst>
          </p:cNvPr>
          <p:cNvPicPr>
            <a:picLocks noChangeAspect="1"/>
          </p:cNvPicPr>
          <p:nvPr/>
        </p:nvPicPr>
        <p:blipFill>
          <a:blip r:embed="rId2"/>
          <a:stretch>
            <a:fillRect/>
          </a:stretch>
        </p:blipFill>
        <p:spPr>
          <a:xfrm>
            <a:off x="0" y="0"/>
            <a:ext cx="9144000" cy="5143500"/>
          </a:xfrm>
          <a:prstGeom prst="rect">
            <a:avLst/>
          </a:prstGeom>
        </p:spPr>
      </p:pic>
      <p:sp>
        <p:nvSpPr>
          <p:cNvPr id="6" name="Content Placeholder 2">
            <a:extLst>
              <a:ext uri="{FF2B5EF4-FFF2-40B4-BE49-F238E27FC236}">
                <a16:creationId xmlns:a16="http://schemas.microsoft.com/office/drawing/2014/main" id="{7501AA44-DCA8-B5A3-687F-3401429DAD94}"/>
              </a:ext>
            </a:extLst>
          </p:cNvPr>
          <p:cNvSpPr txBox="1">
            <a:spLocks/>
          </p:cNvSpPr>
          <p:nvPr/>
        </p:nvSpPr>
        <p:spPr>
          <a:xfrm>
            <a:off x="2037805" y="172174"/>
            <a:ext cx="6581955" cy="4422449"/>
          </a:xfrm>
          <a:prstGeom prst="rect">
            <a:avLst/>
          </a:prstGeom>
        </p:spPr>
        <p:txBody>
          <a:bodyPr vert="horz" lIns="0" tIns="0" rIns="91440" bIns="45720" rtlCol="0">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80000"/>
              </a:lnSpc>
              <a:buFont typeface="Arial"/>
              <a:buNone/>
            </a:pPr>
            <a:r>
              <a:rPr lang="en-US" sz="3600" b="1" spc="-100" dirty="0">
                <a:solidFill>
                  <a:schemeClr val="bg1"/>
                </a:solidFill>
              </a:rPr>
              <a:t>Book now:</a:t>
            </a:r>
          </a:p>
          <a:p>
            <a:pPr marL="0" indent="0">
              <a:lnSpc>
                <a:spcPct val="80000"/>
              </a:lnSpc>
              <a:buFont typeface="Arial"/>
              <a:buNone/>
            </a:pPr>
            <a:endParaRPr lang="en-US" sz="3600" b="1" spc="-100" dirty="0">
              <a:solidFill>
                <a:schemeClr val="bg1"/>
              </a:solidFill>
            </a:endParaRPr>
          </a:p>
          <a:p>
            <a:pPr>
              <a:lnSpc>
                <a:spcPct val="80000"/>
              </a:lnSpc>
              <a:buClr>
                <a:schemeClr val="bg1"/>
              </a:buClr>
            </a:pPr>
            <a:r>
              <a:rPr lang="en-GB" sz="2000" b="1" spc="-100" dirty="0">
                <a:solidFill>
                  <a:schemeClr val="bg1"/>
                </a:solidFill>
              </a:rPr>
              <a:t>Peer learning forum | All sectors </a:t>
            </a:r>
            <a:r>
              <a:rPr lang="en-GB" sz="2000" spc="-100" dirty="0">
                <a:solidFill>
                  <a:schemeClr val="bg1"/>
                </a:solidFill>
              </a:rPr>
              <a:t>| Tuesday 21 January 1.00pm – 2.30pm</a:t>
            </a:r>
          </a:p>
          <a:p>
            <a:pPr>
              <a:lnSpc>
                <a:spcPct val="80000"/>
              </a:lnSpc>
              <a:buClr>
                <a:schemeClr val="bg1"/>
              </a:buClr>
            </a:pPr>
            <a:endParaRPr lang="en-GB" sz="2000" spc="-100" dirty="0">
              <a:solidFill>
                <a:schemeClr val="bg1"/>
              </a:solidFill>
            </a:endParaRPr>
          </a:p>
          <a:p>
            <a:pPr>
              <a:lnSpc>
                <a:spcPct val="80000"/>
              </a:lnSpc>
              <a:buClr>
                <a:schemeClr val="bg1"/>
              </a:buClr>
            </a:pPr>
            <a:r>
              <a:rPr lang="en-GB" sz="2000" spc="-100" dirty="0">
                <a:solidFill>
                  <a:schemeClr val="bg1"/>
                </a:solidFill>
              </a:rPr>
              <a:t> </a:t>
            </a:r>
            <a:r>
              <a:rPr lang="en-GB" sz="2000" b="1" spc="-100" dirty="0">
                <a:solidFill>
                  <a:schemeClr val="bg1"/>
                </a:solidFill>
              </a:rPr>
              <a:t>Mental Health, Learning Disability and Autism (MHLDA) Provider Collaborative Forum | </a:t>
            </a:r>
            <a:r>
              <a:rPr lang="en-GB" sz="2000" spc="-100" dirty="0">
                <a:solidFill>
                  <a:schemeClr val="bg1"/>
                </a:solidFill>
              </a:rPr>
              <a:t>9.45am – 3.20pm (In person) | London </a:t>
            </a:r>
          </a:p>
          <a:p>
            <a:pPr>
              <a:lnSpc>
                <a:spcPct val="80000"/>
              </a:lnSpc>
              <a:buClr>
                <a:schemeClr val="bg1"/>
              </a:buClr>
            </a:pPr>
            <a:endParaRPr lang="en-GB" sz="2000" spc="-100" dirty="0">
              <a:solidFill>
                <a:schemeClr val="bg1"/>
              </a:solidFill>
            </a:endParaRPr>
          </a:p>
          <a:p>
            <a:pPr marL="0" indent="0">
              <a:lnSpc>
                <a:spcPct val="80000"/>
              </a:lnSpc>
              <a:buClr>
                <a:schemeClr val="bg1"/>
              </a:buClr>
              <a:buNone/>
            </a:pPr>
            <a:endParaRPr lang="en-US" sz="1800" b="1" spc="-100" dirty="0">
              <a:solidFill>
                <a:schemeClr val="bg1"/>
              </a:solidFill>
            </a:endParaRPr>
          </a:p>
          <a:p>
            <a:pPr>
              <a:lnSpc>
                <a:spcPct val="80000"/>
              </a:lnSpc>
              <a:buClr>
                <a:schemeClr val="bg1"/>
              </a:buClr>
            </a:pPr>
            <a:endParaRPr lang="en-US" sz="1800" b="1" spc="-100" dirty="0">
              <a:solidFill>
                <a:schemeClr val="bg1"/>
              </a:solidFill>
            </a:endParaRPr>
          </a:p>
          <a:p>
            <a:pPr marL="0" indent="0">
              <a:lnSpc>
                <a:spcPct val="80000"/>
              </a:lnSpc>
              <a:buNone/>
            </a:pPr>
            <a:endParaRPr lang="en-US" sz="1800" b="1" spc="-100" dirty="0">
              <a:solidFill>
                <a:schemeClr val="bg1"/>
              </a:solidFill>
            </a:endParaRPr>
          </a:p>
          <a:p>
            <a:pPr marL="0" indent="0">
              <a:lnSpc>
                <a:spcPct val="80000"/>
              </a:lnSpc>
              <a:buFont typeface="Arial"/>
              <a:buNone/>
            </a:pPr>
            <a:endParaRPr lang="en-US" sz="3600" b="1" spc="-100" dirty="0">
              <a:solidFill>
                <a:schemeClr val="bg1"/>
              </a:solidFill>
            </a:endParaRPr>
          </a:p>
          <a:p>
            <a:pPr marL="0" indent="0">
              <a:lnSpc>
                <a:spcPct val="80000"/>
              </a:lnSpc>
              <a:buFont typeface="Arial"/>
              <a:buNone/>
            </a:pPr>
            <a:endParaRPr lang="en-US" sz="3600" b="1" spc="-100" dirty="0">
              <a:solidFill>
                <a:schemeClr val="bg1"/>
              </a:solidFill>
            </a:endParaRPr>
          </a:p>
        </p:txBody>
      </p:sp>
      <p:pic>
        <p:nvPicPr>
          <p:cNvPr id="8" name="Picture 7">
            <a:extLst>
              <a:ext uri="{FF2B5EF4-FFF2-40B4-BE49-F238E27FC236}">
                <a16:creationId xmlns:a16="http://schemas.microsoft.com/office/drawing/2014/main" id="{0B192FC2-2204-5611-BEF6-27BE523699B3}"/>
              </a:ext>
            </a:extLst>
          </p:cNvPr>
          <p:cNvPicPr>
            <a:picLocks noChangeAspect="1"/>
          </p:cNvPicPr>
          <p:nvPr/>
        </p:nvPicPr>
        <p:blipFill>
          <a:blip r:embed="rId3"/>
          <a:stretch>
            <a:fillRect/>
          </a:stretch>
        </p:blipFill>
        <p:spPr>
          <a:xfrm>
            <a:off x="2211541" y="2615494"/>
            <a:ext cx="1476581" cy="1476581"/>
          </a:xfrm>
          <a:prstGeom prst="rect">
            <a:avLst/>
          </a:prstGeom>
        </p:spPr>
      </p:pic>
    </p:spTree>
    <p:extLst>
      <p:ext uri="{BB962C8B-B14F-4D97-AF65-F5344CB8AC3E}">
        <p14:creationId xmlns:p14="http://schemas.microsoft.com/office/powerpoint/2010/main" val="2981660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EE88F-C69E-95AD-8E7B-9552C8538AEE}"/>
              </a:ext>
            </a:extLst>
          </p:cNvPr>
          <p:cNvSpPr>
            <a:spLocks noGrp="1"/>
          </p:cNvSpPr>
          <p:nvPr>
            <p:ph type="title"/>
          </p:nvPr>
        </p:nvSpPr>
        <p:spPr/>
        <p:txBody>
          <a:bodyPr/>
          <a:lstStyle/>
          <a:p>
            <a:endParaRPr lang="en-GB"/>
          </a:p>
        </p:txBody>
      </p:sp>
      <p:pic>
        <p:nvPicPr>
          <p:cNvPr id="7" name="Content Placeholder 6" descr="A qr code on a white background&#10;&#10;Description automatically generated">
            <a:extLst>
              <a:ext uri="{FF2B5EF4-FFF2-40B4-BE49-F238E27FC236}">
                <a16:creationId xmlns:a16="http://schemas.microsoft.com/office/drawing/2014/main" id="{21A198E6-0750-F783-5C9A-6615380B4BFC}"/>
              </a:ext>
            </a:extLst>
          </p:cNvPr>
          <p:cNvPicPr>
            <a:picLocks noGrp="1" noChangeAspect="1"/>
          </p:cNvPicPr>
          <p:nvPr>
            <p:ph idx="1"/>
          </p:nvPr>
        </p:nvPicPr>
        <p:blipFill>
          <a:blip r:embed="rId2"/>
          <a:stretch>
            <a:fillRect/>
          </a:stretch>
        </p:blipFill>
        <p:spPr>
          <a:xfrm>
            <a:off x="2745218" y="1200151"/>
            <a:ext cx="3542379" cy="3394472"/>
          </a:xfrm>
        </p:spPr>
      </p:pic>
      <p:pic>
        <p:nvPicPr>
          <p:cNvPr id="4" name="Picture 3" descr="A picture containing text, accessory, umbrella">
            <a:extLst>
              <a:ext uri="{FF2B5EF4-FFF2-40B4-BE49-F238E27FC236}">
                <a16:creationId xmlns:a16="http://schemas.microsoft.com/office/drawing/2014/main" id="{FAEFFEF0-72C2-B33C-6456-EA0020112131}"/>
              </a:ext>
            </a:extLst>
          </p:cNvPr>
          <p:cNvPicPr>
            <a:picLocks noChangeAspect="1"/>
          </p:cNvPicPr>
          <p:nvPr/>
        </p:nvPicPr>
        <p:blipFill>
          <a:blip r:embed="rId3"/>
          <a:stretch>
            <a:fillRect/>
          </a:stretch>
        </p:blipFill>
        <p:spPr>
          <a:xfrm>
            <a:off x="0" y="0"/>
            <a:ext cx="9144000" cy="5143500"/>
          </a:xfrm>
          <a:prstGeom prst="rect">
            <a:avLst/>
          </a:prstGeom>
        </p:spPr>
      </p:pic>
      <p:sp>
        <p:nvSpPr>
          <p:cNvPr id="5" name="Content Placeholder 2">
            <a:extLst>
              <a:ext uri="{FF2B5EF4-FFF2-40B4-BE49-F238E27FC236}">
                <a16:creationId xmlns:a16="http://schemas.microsoft.com/office/drawing/2014/main" id="{B5CE1D63-F9CE-1D31-7F31-9C20D4B8E5C9}"/>
              </a:ext>
            </a:extLst>
          </p:cNvPr>
          <p:cNvSpPr txBox="1">
            <a:spLocks/>
          </p:cNvSpPr>
          <p:nvPr/>
        </p:nvSpPr>
        <p:spPr>
          <a:xfrm>
            <a:off x="1290970" y="651274"/>
            <a:ext cx="6812968" cy="1832269"/>
          </a:xfrm>
          <a:prstGeom prst="rect">
            <a:avLst/>
          </a:prstGeom>
        </p:spPr>
        <p:txBody>
          <a:bodyPr vert="horz" lIns="0" tIns="0" rIns="91440" bIns="45720" rtlCol="0">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r>
              <a:rPr lang="en-GB" sz="3600" b="1" spc="-100">
                <a:solidFill>
                  <a:schemeClr val="bg1"/>
                </a:solidFill>
              </a:rPr>
              <a:t>Tell us what you think</a:t>
            </a:r>
            <a:endParaRPr lang="en-US" sz="3600" b="1" spc="-100">
              <a:solidFill>
                <a:schemeClr val="bg1"/>
              </a:solidFill>
            </a:endParaRPr>
          </a:p>
        </p:txBody>
      </p:sp>
      <p:sp>
        <p:nvSpPr>
          <p:cNvPr id="6" name="TextBox 5">
            <a:extLst>
              <a:ext uri="{FF2B5EF4-FFF2-40B4-BE49-F238E27FC236}">
                <a16:creationId xmlns:a16="http://schemas.microsoft.com/office/drawing/2014/main" id="{1CC006C2-D479-9DFA-0669-F0593296E3FC}"/>
              </a:ext>
            </a:extLst>
          </p:cNvPr>
          <p:cNvSpPr txBox="1"/>
          <p:nvPr/>
        </p:nvSpPr>
        <p:spPr>
          <a:xfrm>
            <a:off x="2903649" y="3977612"/>
            <a:ext cx="3390181" cy="923330"/>
          </a:xfrm>
          <a:prstGeom prst="rect">
            <a:avLst/>
          </a:prstGeom>
          <a:noFill/>
        </p:spPr>
        <p:txBody>
          <a:bodyPr wrap="square" rtlCol="0">
            <a:spAutoFit/>
          </a:bodyPr>
          <a:lstStyle/>
          <a:p>
            <a:r>
              <a:rPr lang="en-GB">
                <a:solidFill>
                  <a:schemeClr val="bg1"/>
                </a:solidFill>
              </a:rPr>
              <a:t>Scan here to access our evaluation or use the link in the chat</a:t>
            </a:r>
          </a:p>
          <a:p>
            <a:endParaRPr lang="en-GB"/>
          </a:p>
        </p:txBody>
      </p:sp>
      <p:pic>
        <p:nvPicPr>
          <p:cNvPr id="1026" name="Picture 2" descr="QR code">
            <a:extLst>
              <a:ext uri="{FF2B5EF4-FFF2-40B4-BE49-F238E27FC236}">
                <a16:creationId xmlns:a16="http://schemas.microsoft.com/office/drawing/2014/main" id="{796B7165-8C6D-96A2-FAA0-E4516CECB7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500" y="161925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2233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F5CA5-5B00-9869-81D4-56F3E3C5E18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5A850A3-68B8-FD68-CEB1-F8B16520F52E}"/>
              </a:ext>
            </a:extLst>
          </p:cNvPr>
          <p:cNvSpPr>
            <a:spLocks noGrp="1"/>
          </p:cNvSpPr>
          <p:nvPr>
            <p:ph idx="1"/>
          </p:nvPr>
        </p:nvSpPr>
        <p:spPr/>
        <p:txBody>
          <a:bodyPr/>
          <a:lstStyle/>
          <a:p>
            <a:endParaRPr lang="en-GB"/>
          </a:p>
        </p:txBody>
      </p:sp>
      <p:pic>
        <p:nvPicPr>
          <p:cNvPr id="4" name="Picture 3" descr="A picture containing text, accessory, umbrella">
            <a:extLst>
              <a:ext uri="{FF2B5EF4-FFF2-40B4-BE49-F238E27FC236}">
                <a16:creationId xmlns:a16="http://schemas.microsoft.com/office/drawing/2014/main" id="{8ABAE522-AAB7-A25C-E666-3668F026B5E9}"/>
              </a:ext>
            </a:extLst>
          </p:cNvPr>
          <p:cNvPicPr>
            <a:picLocks noChangeAspect="1"/>
          </p:cNvPicPr>
          <p:nvPr/>
        </p:nvPicPr>
        <p:blipFill>
          <a:blip r:embed="rId2"/>
          <a:stretch>
            <a:fillRect/>
          </a:stretch>
        </p:blipFill>
        <p:spPr>
          <a:xfrm>
            <a:off x="0" y="0"/>
            <a:ext cx="9144000" cy="5143500"/>
          </a:xfrm>
          <a:prstGeom prst="rect">
            <a:avLst/>
          </a:prstGeom>
        </p:spPr>
      </p:pic>
      <p:sp>
        <p:nvSpPr>
          <p:cNvPr id="6" name="Content Placeholder 2">
            <a:extLst>
              <a:ext uri="{FF2B5EF4-FFF2-40B4-BE49-F238E27FC236}">
                <a16:creationId xmlns:a16="http://schemas.microsoft.com/office/drawing/2014/main" id="{A30F3A00-9B70-F314-148C-E32B190DE10A}"/>
              </a:ext>
            </a:extLst>
          </p:cNvPr>
          <p:cNvSpPr txBox="1">
            <a:spLocks/>
          </p:cNvSpPr>
          <p:nvPr/>
        </p:nvSpPr>
        <p:spPr>
          <a:xfrm>
            <a:off x="290283" y="1200151"/>
            <a:ext cx="6812968" cy="1832269"/>
          </a:xfrm>
          <a:prstGeom prst="rect">
            <a:avLst/>
          </a:prstGeom>
        </p:spPr>
        <p:txBody>
          <a:bodyPr vert="horz" lIns="0" tIns="0" rIns="91440" bIns="45720" rtlCol="0">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lnSpc>
                <a:spcPct val="80000"/>
              </a:lnSpc>
              <a:buFont typeface="Arial"/>
              <a:buNone/>
            </a:pPr>
            <a:r>
              <a:rPr lang="en-US" sz="4000" b="1" spc="-100">
                <a:solidFill>
                  <a:srgbClr val="DEFEDF"/>
                </a:solidFill>
              </a:rPr>
              <a:t>Thank you for attending</a:t>
            </a:r>
          </a:p>
        </p:txBody>
      </p:sp>
      <p:pic>
        <p:nvPicPr>
          <p:cNvPr id="5" name="Picture 2" descr="QR code">
            <a:extLst>
              <a:ext uri="{FF2B5EF4-FFF2-40B4-BE49-F238E27FC236}">
                <a16:creationId xmlns:a16="http://schemas.microsoft.com/office/drawing/2014/main" id="{C698F65F-60B3-DB09-E023-89A70367EB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483" y="1908522"/>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056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7436A-529F-7299-6A8D-3871AD7ED9F8}"/>
              </a:ext>
            </a:extLst>
          </p:cNvPr>
          <p:cNvSpPr>
            <a:spLocks noGrp="1"/>
          </p:cNvSpPr>
          <p:nvPr>
            <p:ph type="title"/>
          </p:nvPr>
        </p:nvSpPr>
        <p:spPr>
          <a:xfrm>
            <a:off x="532957" y="74762"/>
            <a:ext cx="7886700" cy="994172"/>
          </a:xfrm>
        </p:spPr>
        <p:txBody>
          <a:bodyPr/>
          <a:lstStyle/>
          <a:p>
            <a:r>
              <a:rPr lang="en-US" b="1"/>
              <a:t>What we aim to cover today</a:t>
            </a:r>
          </a:p>
        </p:txBody>
      </p:sp>
      <p:sp>
        <p:nvSpPr>
          <p:cNvPr id="3" name="Content Placeholder 2">
            <a:extLst>
              <a:ext uri="{FF2B5EF4-FFF2-40B4-BE49-F238E27FC236}">
                <a16:creationId xmlns:a16="http://schemas.microsoft.com/office/drawing/2014/main" id="{5652A1C6-7B95-0862-1012-AD797E3671B6}"/>
              </a:ext>
            </a:extLst>
          </p:cNvPr>
          <p:cNvSpPr>
            <a:spLocks noGrp="1"/>
          </p:cNvSpPr>
          <p:nvPr>
            <p:ph sz="quarter" idx="13"/>
          </p:nvPr>
        </p:nvSpPr>
        <p:spPr>
          <a:xfrm>
            <a:off x="532957" y="1068933"/>
            <a:ext cx="8159159" cy="3428915"/>
          </a:xfrm>
        </p:spPr>
        <p:txBody>
          <a:bodyPr vert="horz" lIns="68580" tIns="34290" rIns="68580" bIns="34290" rtlCol="0" anchor="t">
            <a:normAutofit/>
          </a:bodyPr>
          <a:lstStyle/>
          <a:p>
            <a:pPr algn="just" fontAlgn="base">
              <a:spcBef>
                <a:spcPts val="0"/>
              </a:spcBef>
              <a:buClr>
                <a:srgbClr val="7030A0"/>
              </a:buClr>
              <a:buSzPct val="150000"/>
              <a:buFontTx/>
              <a:buChar char="-"/>
              <a:tabLst>
                <a:tab pos="342900" algn="l"/>
              </a:tabLst>
            </a:pPr>
            <a:r>
              <a:rPr lang="en-GB" sz="1800">
                <a:ea typeface="Calibri"/>
                <a:cs typeface="Times New Roman"/>
              </a:rPr>
              <a:t>Overview of the NENC system &amp; Provider Collaborative </a:t>
            </a:r>
          </a:p>
          <a:p>
            <a:pPr marL="0" indent="0" algn="just">
              <a:spcBef>
                <a:spcPts val="0"/>
              </a:spcBef>
              <a:buClr>
                <a:srgbClr val="7030A0"/>
              </a:buClr>
              <a:buSzPct val="150000"/>
              <a:buNone/>
              <a:tabLst>
                <a:tab pos="342900" algn="l"/>
              </a:tabLst>
            </a:pPr>
            <a:endParaRPr lang="en-GB" sz="1800">
              <a:ea typeface="Calibri"/>
              <a:cs typeface="Times New Roman"/>
            </a:endParaRPr>
          </a:p>
          <a:p>
            <a:pPr algn="just">
              <a:spcBef>
                <a:spcPts val="0"/>
              </a:spcBef>
              <a:buClr>
                <a:srgbClr val="7030A0"/>
              </a:buClr>
              <a:buSzPct val="150000"/>
              <a:buFontTx/>
              <a:buChar char="-"/>
              <a:tabLst>
                <a:tab pos="342900" algn="l"/>
              </a:tabLst>
            </a:pPr>
            <a:r>
              <a:rPr lang="en-GB" sz="1800">
                <a:ea typeface="Calibri"/>
                <a:cs typeface="Times New Roman"/>
              </a:rPr>
              <a:t>The Purpose and key priorities for the Provider Collaborative</a:t>
            </a:r>
            <a:endParaRPr lang="en-GB">
              <a:ea typeface="Calibri"/>
              <a:cs typeface="Times New Roman"/>
            </a:endParaRPr>
          </a:p>
          <a:p>
            <a:pPr algn="just" fontAlgn="base">
              <a:spcBef>
                <a:spcPts val="0"/>
              </a:spcBef>
              <a:buClr>
                <a:srgbClr val="7030A0"/>
              </a:buClr>
              <a:buSzPct val="150000"/>
              <a:buFontTx/>
              <a:buChar char="-"/>
              <a:tabLst>
                <a:tab pos="342900" algn="l"/>
              </a:tabLst>
            </a:pPr>
            <a:endParaRPr lang="en-GB" sz="1800">
              <a:ea typeface="Calibri" panose="020F0502020204030204" pitchFamily="34" charset="0"/>
              <a:cs typeface="Times New Roman" panose="02020603050405020304" pitchFamily="18" charset="0"/>
            </a:endParaRPr>
          </a:p>
          <a:p>
            <a:pPr algn="just" fontAlgn="base">
              <a:spcBef>
                <a:spcPts val="0"/>
              </a:spcBef>
              <a:buClr>
                <a:srgbClr val="7030A0"/>
              </a:buClr>
              <a:buSzPct val="150000"/>
              <a:buFontTx/>
              <a:buChar char="-"/>
              <a:tabLst>
                <a:tab pos="342900" algn="l"/>
              </a:tabLst>
            </a:pPr>
            <a:r>
              <a:rPr lang="en-GB" sz="1800">
                <a:ea typeface="Calibri"/>
                <a:cs typeface="Times New Roman"/>
              </a:rPr>
              <a:t>Specific challenges we faced around our elective waiting lists</a:t>
            </a:r>
          </a:p>
          <a:p>
            <a:pPr algn="just" fontAlgn="base">
              <a:spcBef>
                <a:spcPts val="0"/>
              </a:spcBef>
              <a:buClr>
                <a:srgbClr val="7030A0"/>
              </a:buClr>
              <a:buSzPct val="150000"/>
              <a:buFontTx/>
              <a:buChar char="-"/>
              <a:tabLst>
                <a:tab pos="342900" algn="l"/>
              </a:tabLst>
            </a:pPr>
            <a:endParaRPr lang="en-GB" sz="1800">
              <a:ea typeface="Calibri" panose="020F0502020204030204" pitchFamily="34" charset="0"/>
              <a:cs typeface="Times New Roman" panose="02020603050405020304" pitchFamily="18" charset="0"/>
            </a:endParaRPr>
          </a:p>
          <a:p>
            <a:pPr algn="just" fontAlgn="base">
              <a:spcBef>
                <a:spcPts val="0"/>
              </a:spcBef>
              <a:buClr>
                <a:srgbClr val="7030A0"/>
              </a:buClr>
              <a:buSzPct val="150000"/>
              <a:buFontTx/>
              <a:buChar char="-"/>
              <a:tabLst>
                <a:tab pos="342900" algn="l"/>
              </a:tabLst>
            </a:pPr>
            <a:r>
              <a:rPr lang="en-GB" sz="1800">
                <a:ea typeface="Calibri"/>
                <a:cs typeface="Times New Roman"/>
              </a:rPr>
              <a:t>What we did to overcome the challenges as a system</a:t>
            </a:r>
          </a:p>
          <a:p>
            <a:pPr algn="just" fontAlgn="base">
              <a:spcBef>
                <a:spcPts val="0"/>
              </a:spcBef>
              <a:buClr>
                <a:srgbClr val="7030A0"/>
              </a:buClr>
              <a:buSzPct val="150000"/>
              <a:buFontTx/>
              <a:buChar char="-"/>
              <a:tabLst>
                <a:tab pos="342900" algn="l"/>
              </a:tabLst>
            </a:pPr>
            <a:endParaRPr lang="en-GB" sz="1800">
              <a:ea typeface="Calibri" panose="020F0502020204030204" pitchFamily="34" charset="0"/>
              <a:cs typeface="Times New Roman" panose="02020603050405020304" pitchFamily="18" charset="0"/>
            </a:endParaRPr>
          </a:p>
          <a:p>
            <a:pPr algn="just" fontAlgn="base">
              <a:spcBef>
                <a:spcPts val="0"/>
              </a:spcBef>
              <a:buClr>
                <a:srgbClr val="7030A0"/>
              </a:buClr>
              <a:buSzPct val="150000"/>
              <a:buFontTx/>
              <a:buChar char="-"/>
              <a:tabLst>
                <a:tab pos="342900" algn="l"/>
              </a:tabLst>
            </a:pPr>
            <a:r>
              <a:rPr lang="en-GB" sz="1800">
                <a:ea typeface="Calibri"/>
                <a:cs typeface="Times New Roman"/>
              </a:rPr>
              <a:t>Benefits of collaborating within the elective space</a:t>
            </a:r>
          </a:p>
          <a:p>
            <a:pPr algn="just" fontAlgn="base">
              <a:spcBef>
                <a:spcPts val="0"/>
              </a:spcBef>
              <a:buClr>
                <a:srgbClr val="7030A0"/>
              </a:buClr>
              <a:buSzPct val="150000"/>
              <a:buFontTx/>
              <a:buChar char="-"/>
              <a:tabLst>
                <a:tab pos="342900" algn="l"/>
              </a:tabLst>
            </a:pPr>
            <a:endParaRPr lang="en-GB" sz="1800">
              <a:ea typeface="Calibri" panose="020F0502020204030204" pitchFamily="34" charset="0"/>
              <a:cs typeface="Times New Roman" panose="02020603050405020304" pitchFamily="18" charset="0"/>
            </a:endParaRPr>
          </a:p>
          <a:p>
            <a:pPr algn="just" fontAlgn="base">
              <a:spcBef>
                <a:spcPts val="0"/>
              </a:spcBef>
              <a:buClr>
                <a:srgbClr val="7030A0"/>
              </a:buClr>
              <a:buSzPct val="150000"/>
              <a:buFontTx/>
              <a:buChar char="-"/>
              <a:tabLst>
                <a:tab pos="342900" algn="l"/>
              </a:tabLst>
            </a:pPr>
            <a:r>
              <a:rPr lang="en-GB" sz="1800">
                <a:ea typeface="Calibri"/>
                <a:cs typeface="Times New Roman"/>
              </a:rPr>
              <a:t>Our future ambitions</a:t>
            </a:r>
          </a:p>
          <a:p>
            <a:pPr algn="just" fontAlgn="base">
              <a:spcBef>
                <a:spcPts val="0"/>
              </a:spcBef>
              <a:buClr>
                <a:srgbClr val="7030A0"/>
              </a:buClr>
              <a:buSzPct val="150000"/>
              <a:buFontTx/>
              <a:buChar char="-"/>
              <a:tabLst>
                <a:tab pos="342900" algn="l"/>
              </a:tabLst>
            </a:pPr>
            <a:endParaRPr lang="en-GB" sz="1800">
              <a:ea typeface="Calibri" panose="020F0502020204030204" pitchFamily="34" charset="0"/>
              <a:cs typeface="Times New Roman" panose="02020603050405020304" pitchFamily="18" charset="0"/>
            </a:endParaRPr>
          </a:p>
          <a:p>
            <a:pPr algn="just" fontAlgn="base">
              <a:spcBef>
                <a:spcPts val="0"/>
              </a:spcBef>
              <a:buClr>
                <a:srgbClr val="7030A0"/>
              </a:buClr>
              <a:buSzPct val="150000"/>
              <a:buFontTx/>
              <a:buChar char="-"/>
              <a:tabLst>
                <a:tab pos="342900" algn="l"/>
              </a:tabLst>
            </a:pPr>
            <a:r>
              <a:rPr lang="en-GB" sz="1800">
                <a:ea typeface="Calibri"/>
                <a:cs typeface="Times New Roman"/>
              </a:rPr>
              <a:t>Key messages</a:t>
            </a:r>
          </a:p>
          <a:p>
            <a:pPr algn="just" fontAlgn="base">
              <a:spcBef>
                <a:spcPts val="0"/>
              </a:spcBef>
              <a:buClr>
                <a:srgbClr val="7030A0"/>
              </a:buClr>
              <a:buSzPct val="150000"/>
              <a:buFontTx/>
              <a:buChar char="-"/>
              <a:tabLst>
                <a:tab pos="342900" algn="l"/>
              </a:tabLst>
            </a:pPr>
            <a:endParaRPr lang="en-GB" sz="180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589A652-8A4A-A795-4756-904EFA18131E}"/>
              </a:ext>
            </a:extLst>
          </p:cNvPr>
          <p:cNvPicPr>
            <a:picLocks noChangeAspect="1"/>
          </p:cNvPicPr>
          <p:nvPr/>
        </p:nvPicPr>
        <p:blipFill>
          <a:blip r:embed="rId3"/>
          <a:stretch>
            <a:fillRect/>
          </a:stretch>
        </p:blipFill>
        <p:spPr>
          <a:xfrm>
            <a:off x="8222930" y="186265"/>
            <a:ext cx="568892" cy="771165"/>
          </a:xfrm>
          <a:prstGeom prst="rect">
            <a:avLst/>
          </a:prstGeom>
        </p:spPr>
      </p:pic>
    </p:spTree>
    <p:extLst>
      <p:ext uri="{BB962C8B-B14F-4D97-AF65-F5344CB8AC3E}">
        <p14:creationId xmlns:p14="http://schemas.microsoft.com/office/powerpoint/2010/main" val="1465594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1D633-836B-4218-88F7-26412807394F}"/>
              </a:ext>
            </a:extLst>
          </p:cNvPr>
          <p:cNvSpPr>
            <a:spLocks noGrp="1"/>
          </p:cNvSpPr>
          <p:nvPr>
            <p:ph type="title"/>
          </p:nvPr>
        </p:nvSpPr>
        <p:spPr>
          <a:xfrm>
            <a:off x="271130" y="57436"/>
            <a:ext cx="7886700" cy="994172"/>
          </a:xfrm>
        </p:spPr>
        <p:txBody>
          <a:bodyPr/>
          <a:lstStyle/>
          <a:p>
            <a:r>
              <a:rPr lang="en-GB" b="1"/>
              <a:t>Overview of the NENC System</a:t>
            </a:r>
          </a:p>
        </p:txBody>
      </p:sp>
      <p:pic>
        <p:nvPicPr>
          <p:cNvPr id="4" name="Content Placeholder 3" descr="A picture containing text, map, font, atlas&#10;&#10;Description automatically generated">
            <a:extLst>
              <a:ext uri="{FF2B5EF4-FFF2-40B4-BE49-F238E27FC236}">
                <a16:creationId xmlns:a16="http://schemas.microsoft.com/office/drawing/2014/main" id="{D2DE8885-49F6-B599-4828-AEC0730B93AF}"/>
              </a:ext>
            </a:extLst>
          </p:cNvPr>
          <p:cNvPicPr>
            <a:picLocks noGrp="1" noChangeAspect="1"/>
          </p:cNvPicPr>
          <p:nvPr>
            <p:ph sz="quarter" idx="13"/>
          </p:nvPr>
        </p:nvPicPr>
        <p:blipFill rotWithShape="1">
          <a:blip r:embed="rId3" cstate="print">
            <a:extLst>
              <a:ext uri="{28A0092B-C50C-407E-A947-70E740481C1C}">
                <a14:useLocalDpi xmlns:a14="http://schemas.microsoft.com/office/drawing/2010/main" val="0"/>
              </a:ext>
            </a:extLst>
          </a:blip>
          <a:srcRect t="139" r="910" b="-1"/>
          <a:stretch/>
        </p:blipFill>
        <p:spPr>
          <a:xfrm>
            <a:off x="2131484" y="892874"/>
            <a:ext cx="5372099" cy="4001111"/>
          </a:xfrm>
          <a:prstGeom prst="rect">
            <a:avLst/>
          </a:prstGeom>
        </p:spPr>
      </p:pic>
      <p:pic>
        <p:nvPicPr>
          <p:cNvPr id="5" name="Picture 4">
            <a:extLst>
              <a:ext uri="{FF2B5EF4-FFF2-40B4-BE49-F238E27FC236}">
                <a16:creationId xmlns:a16="http://schemas.microsoft.com/office/drawing/2014/main" id="{6494BC22-B0D5-E434-1683-4C84173B1F93}"/>
              </a:ext>
            </a:extLst>
          </p:cNvPr>
          <p:cNvPicPr>
            <a:picLocks noChangeAspect="1"/>
          </p:cNvPicPr>
          <p:nvPr/>
        </p:nvPicPr>
        <p:blipFill>
          <a:blip r:embed="rId4"/>
          <a:stretch>
            <a:fillRect/>
          </a:stretch>
        </p:blipFill>
        <p:spPr>
          <a:xfrm>
            <a:off x="8011288" y="306937"/>
            <a:ext cx="621812" cy="585938"/>
          </a:xfrm>
          <a:prstGeom prst="rect">
            <a:avLst/>
          </a:prstGeom>
        </p:spPr>
      </p:pic>
      <p:sp>
        <p:nvSpPr>
          <p:cNvPr id="3" name="TextBox 2">
            <a:extLst>
              <a:ext uri="{FF2B5EF4-FFF2-40B4-BE49-F238E27FC236}">
                <a16:creationId xmlns:a16="http://schemas.microsoft.com/office/drawing/2014/main" id="{17D26E03-2A73-7203-9485-D21D6F9D9A0C}"/>
              </a:ext>
            </a:extLst>
          </p:cNvPr>
          <p:cNvSpPr txBox="1"/>
          <p:nvPr/>
        </p:nvSpPr>
        <p:spPr>
          <a:xfrm>
            <a:off x="146721" y="2449681"/>
            <a:ext cx="1984763" cy="2723823"/>
          </a:xfrm>
          <a:prstGeom prst="rect">
            <a:avLst/>
          </a:prstGeom>
          <a:noFill/>
          <a:ln>
            <a:noFill/>
          </a:ln>
        </p:spPr>
        <p:txBody>
          <a:bodyPr wrap="square" rtlCol="0">
            <a:spAutoFit/>
          </a:bodyPr>
          <a:lstStyle/>
          <a:p>
            <a:pPr defTabSz="685800"/>
            <a:r>
              <a:rPr lang="en-GB" sz="1050" b="1" u="sng">
                <a:solidFill>
                  <a:srgbClr val="4C216D"/>
                </a:solidFill>
                <a:latin typeface="Arial" panose="020B0604020202020204"/>
              </a:rPr>
              <a:t>Stats and facts</a:t>
            </a:r>
          </a:p>
          <a:p>
            <a:pPr marL="214313" indent="-214313" defTabSz="685800">
              <a:buFont typeface="Arial" panose="020B0604020202020204" pitchFamily="34" charset="0"/>
              <a:buChar char="•"/>
            </a:pPr>
            <a:r>
              <a:rPr lang="en-GB" sz="1050">
                <a:solidFill>
                  <a:srgbClr val="4C216D"/>
                </a:solidFill>
                <a:latin typeface="Arial" panose="020B0604020202020204"/>
              </a:rPr>
              <a:t>Largest ICS in the Country</a:t>
            </a:r>
          </a:p>
          <a:p>
            <a:pPr marL="214313" indent="-214313" defTabSz="685800">
              <a:buFont typeface="Arial" panose="020B0604020202020204" pitchFamily="34" charset="0"/>
              <a:buChar char="•"/>
            </a:pPr>
            <a:r>
              <a:rPr lang="en-GB" sz="1050">
                <a:solidFill>
                  <a:srgbClr val="4C216D"/>
                </a:solidFill>
                <a:latin typeface="Arial" panose="020B0604020202020204"/>
              </a:rPr>
              <a:t>Population size 3.2M</a:t>
            </a:r>
          </a:p>
          <a:p>
            <a:pPr marL="214313" indent="-214313" defTabSz="685800">
              <a:buFont typeface="Arial" panose="020B0604020202020204" pitchFamily="34" charset="0"/>
              <a:buChar char="•"/>
            </a:pPr>
            <a:r>
              <a:rPr lang="en-GB" sz="1050">
                <a:solidFill>
                  <a:srgbClr val="4C216D"/>
                </a:solidFill>
                <a:latin typeface="Arial" panose="020B0604020202020204"/>
              </a:rPr>
              <a:t>170K staff (health and care)</a:t>
            </a:r>
          </a:p>
          <a:p>
            <a:pPr marL="214313" indent="-214313" defTabSz="685800">
              <a:buFont typeface="Arial" panose="020B0604020202020204" pitchFamily="34" charset="0"/>
              <a:buChar char="•"/>
            </a:pPr>
            <a:r>
              <a:rPr lang="en-GB" sz="1050">
                <a:solidFill>
                  <a:srgbClr val="4C216D"/>
                </a:solidFill>
                <a:latin typeface="Arial" panose="020B0604020202020204"/>
              </a:rPr>
              <a:t>85K staff (health)</a:t>
            </a:r>
          </a:p>
          <a:p>
            <a:pPr marL="214313" indent="-214313" defTabSz="685800">
              <a:buFont typeface="Arial" panose="020B0604020202020204" pitchFamily="34" charset="0"/>
              <a:buChar char="•"/>
            </a:pPr>
            <a:r>
              <a:rPr lang="en-GB" sz="1050">
                <a:solidFill>
                  <a:srgbClr val="4C216D"/>
                </a:solidFill>
                <a:latin typeface="Arial" panose="020B0604020202020204"/>
              </a:rPr>
              <a:t>358+ GP Practices</a:t>
            </a:r>
          </a:p>
          <a:p>
            <a:pPr marL="214313" indent="-214313" defTabSz="685800">
              <a:buFont typeface="Arial" panose="020B0604020202020204" pitchFamily="34" charset="0"/>
              <a:buChar char="•"/>
            </a:pPr>
            <a:r>
              <a:rPr lang="en-GB" sz="1050">
                <a:solidFill>
                  <a:srgbClr val="4C216D"/>
                </a:solidFill>
                <a:latin typeface="Arial" panose="020B0604020202020204"/>
              </a:rPr>
              <a:t>64 PCNs</a:t>
            </a:r>
          </a:p>
          <a:p>
            <a:pPr marL="214313" indent="-214313" defTabSz="685800">
              <a:buFont typeface="Arial" panose="020B0604020202020204" pitchFamily="34" charset="0"/>
              <a:buChar char="•"/>
            </a:pPr>
            <a:r>
              <a:rPr lang="en-GB" sz="1050">
                <a:solidFill>
                  <a:srgbClr val="4C216D"/>
                </a:solidFill>
                <a:latin typeface="Arial" panose="020B0604020202020204"/>
              </a:rPr>
              <a:t>8  Acute/Community Trusts</a:t>
            </a:r>
          </a:p>
          <a:p>
            <a:pPr marL="214313" indent="-214313" defTabSz="685800">
              <a:buFont typeface="Arial" panose="020B0604020202020204" pitchFamily="34" charset="0"/>
              <a:buChar char="•"/>
            </a:pPr>
            <a:r>
              <a:rPr lang="en-GB" sz="1050">
                <a:solidFill>
                  <a:srgbClr val="4C216D"/>
                </a:solidFill>
                <a:latin typeface="Arial" panose="020B0604020202020204"/>
              </a:rPr>
              <a:t>2 MH Trusts</a:t>
            </a:r>
          </a:p>
          <a:p>
            <a:pPr marL="214313" indent="-214313" defTabSz="685800">
              <a:buFont typeface="Arial" panose="020B0604020202020204" pitchFamily="34" charset="0"/>
              <a:buChar char="•"/>
            </a:pPr>
            <a:r>
              <a:rPr lang="en-GB" sz="1050">
                <a:solidFill>
                  <a:srgbClr val="4C216D"/>
                </a:solidFill>
                <a:latin typeface="Arial" panose="020B0604020202020204"/>
              </a:rPr>
              <a:t>1 Ambulance Trust</a:t>
            </a:r>
          </a:p>
          <a:p>
            <a:pPr marL="214313" indent="-214313" defTabSz="685800">
              <a:buFont typeface="Arial" panose="020B0604020202020204" pitchFamily="34" charset="0"/>
              <a:buChar char="•"/>
            </a:pPr>
            <a:r>
              <a:rPr lang="en-GB" sz="1050">
                <a:solidFill>
                  <a:srgbClr val="4C216D"/>
                </a:solidFill>
                <a:latin typeface="Arial" panose="020B0604020202020204"/>
              </a:rPr>
              <a:t>14 Local Authorities</a:t>
            </a:r>
          </a:p>
          <a:p>
            <a:pPr marL="214313" indent="-214313" defTabSz="685800">
              <a:buFont typeface="Arial" panose="020B0604020202020204" pitchFamily="34" charset="0"/>
              <a:buChar char="•"/>
            </a:pPr>
            <a:r>
              <a:rPr lang="en-GB" sz="1050">
                <a:solidFill>
                  <a:srgbClr val="4C216D"/>
                </a:solidFill>
                <a:latin typeface="Arial" panose="020B0604020202020204"/>
              </a:rPr>
              <a:t>6 Universities</a:t>
            </a:r>
          </a:p>
          <a:p>
            <a:pPr marL="214313" indent="-214313" defTabSz="685800">
              <a:buFont typeface="Arial" panose="020B0604020202020204" pitchFamily="34" charset="0"/>
              <a:buChar char="•"/>
            </a:pPr>
            <a:r>
              <a:rPr lang="en-GB" sz="1050">
                <a:solidFill>
                  <a:srgbClr val="4C216D"/>
                </a:solidFill>
                <a:latin typeface="Arial" panose="020B0604020202020204"/>
              </a:rPr>
              <a:t>3</a:t>
            </a:r>
            <a:r>
              <a:rPr lang="en-GB" sz="1050" baseline="30000">
                <a:solidFill>
                  <a:srgbClr val="4C216D"/>
                </a:solidFill>
                <a:latin typeface="Arial" panose="020B0604020202020204"/>
              </a:rPr>
              <a:t>rd</a:t>
            </a:r>
            <a:r>
              <a:rPr lang="en-GB" sz="1050">
                <a:solidFill>
                  <a:srgbClr val="4C216D"/>
                </a:solidFill>
                <a:latin typeface="Arial" panose="020B0604020202020204"/>
              </a:rPr>
              <a:t>/Vol sector</a:t>
            </a:r>
          </a:p>
          <a:p>
            <a:pPr defTabSz="685800"/>
            <a:endParaRPr lang="en-GB" sz="1350">
              <a:solidFill>
                <a:srgbClr val="0071BB"/>
              </a:solidFill>
              <a:latin typeface="Arial" panose="020B0604020202020204"/>
            </a:endParaRPr>
          </a:p>
        </p:txBody>
      </p:sp>
    </p:spTree>
    <p:extLst>
      <p:ext uri="{BB962C8B-B14F-4D97-AF65-F5344CB8AC3E}">
        <p14:creationId xmlns:p14="http://schemas.microsoft.com/office/powerpoint/2010/main" val="2339806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8E63B-AC60-86A0-D7DD-6D7F71FC4F41}"/>
              </a:ext>
            </a:extLst>
          </p:cNvPr>
          <p:cNvSpPr>
            <a:spLocks noGrp="1"/>
          </p:cNvSpPr>
          <p:nvPr>
            <p:ph type="title"/>
          </p:nvPr>
        </p:nvSpPr>
        <p:spPr>
          <a:xfrm>
            <a:off x="485111" y="202076"/>
            <a:ext cx="7886700" cy="994172"/>
          </a:xfrm>
        </p:spPr>
        <p:txBody>
          <a:bodyPr/>
          <a:lstStyle/>
          <a:p>
            <a:r>
              <a:rPr lang="en-US" b="1"/>
              <a:t>NENC Provider Collaborative Members</a:t>
            </a:r>
            <a:endParaRPr lang="en-GB" b="1"/>
          </a:p>
        </p:txBody>
      </p:sp>
      <p:pic>
        <p:nvPicPr>
          <p:cNvPr id="5" name="Content Placeholder 4">
            <a:extLst>
              <a:ext uri="{FF2B5EF4-FFF2-40B4-BE49-F238E27FC236}">
                <a16:creationId xmlns:a16="http://schemas.microsoft.com/office/drawing/2014/main" id="{E11924C5-7111-B0EC-3876-090C1F6D610A}"/>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40193" y="3822974"/>
            <a:ext cx="1325771" cy="1266339"/>
          </a:xfrm>
          <a:prstGeom prst="rect">
            <a:avLst/>
          </a:prstGeom>
        </p:spPr>
      </p:pic>
      <p:pic>
        <p:nvPicPr>
          <p:cNvPr id="6" name="Picture 5">
            <a:extLst>
              <a:ext uri="{FF2B5EF4-FFF2-40B4-BE49-F238E27FC236}">
                <a16:creationId xmlns:a16="http://schemas.microsoft.com/office/drawing/2014/main" id="{42D6A84B-ADBA-F503-9000-6DDC86E465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5609" y="3875015"/>
            <a:ext cx="1270483" cy="1191897"/>
          </a:xfrm>
          <a:prstGeom prst="rect">
            <a:avLst/>
          </a:prstGeom>
        </p:spPr>
      </p:pic>
      <p:pic>
        <p:nvPicPr>
          <p:cNvPr id="7" name="Picture 6">
            <a:extLst>
              <a:ext uri="{FF2B5EF4-FFF2-40B4-BE49-F238E27FC236}">
                <a16:creationId xmlns:a16="http://schemas.microsoft.com/office/drawing/2014/main" id="{223FEBDC-DEFD-BBE7-E992-53B2C8DB07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3416" y="3798429"/>
            <a:ext cx="1310584" cy="1345072"/>
          </a:xfrm>
          <a:prstGeom prst="rect">
            <a:avLst/>
          </a:prstGeom>
        </p:spPr>
      </p:pic>
      <p:pic>
        <p:nvPicPr>
          <p:cNvPr id="8" name="Picture 7">
            <a:extLst>
              <a:ext uri="{FF2B5EF4-FFF2-40B4-BE49-F238E27FC236}">
                <a16:creationId xmlns:a16="http://schemas.microsoft.com/office/drawing/2014/main" id="{E2C5DB10-7CE1-C3A1-4043-CED63C7A3C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7503" y="3868750"/>
            <a:ext cx="1217151" cy="1204428"/>
          </a:xfrm>
          <a:prstGeom prst="rect">
            <a:avLst/>
          </a:prstGeom>
        </p:spPr>
      </p:pic>
      <p:pic>
        <p:nvPicPr>
          <p:cNvPr id="9" name="Picture 8">
            <a:extLst>
              <a:ext uri="{FF2B5EF4-FFF2-40B4-BE49-F238E27FC236}">
                <a16:creationId xmlns:a16="http://schemas.microsoft.com/office/drawing/2014/main" id="{0B766462-A27C-7968-D408-ABBFC993AA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05411" y="3884063"/>
            <a:ext cx="1182216" cy="1173802"/>
          </a:xfrm>
          <a:prstGeom prst="rect">
            <a:avLst/>
          </a:prstGeom>
        </p:spPr>
      </p:pic>
      <p:sp>
        <p:nvSpPr>
          <p:cNvPr id="10" name="Content Placeholder 2">
            <a:extLst>
              <a:ext uri="{FF2B5EF4-FFF2-40B4-BE49-F238E27FC236}">
                <a16:creationId xmlns:a16="http://schemas.microsoft.com/office/drawing/2014/main" id="{4EEF613B-6143-16F0-1FCA-3EC3416D5824}"/>
              </a:ext>
            </a:extLst>
          </p:cNvPr>
          <p:cNvSpPr txBox="1">
            <a:spLocks/>
          </p:cNvSpPr>
          <p:nvPr/>
        </p:nvSpPr>
        <p:spPr>
          <a:xfrm>
            <a:off x="518017" y="1365378"/>
            <a:ext cx="3726180" cy="320691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350" b="1">
                <a:solidFill>
                  <a:srgbClr val="000000"/>
                </a:solidFill>
                <a:latin typeface="Arial" panose="020B0604020202020204"/>
              </a:rPr>
              <a:t>North (Great North Healthcare Alliance)</a:t>
            </a:r>
          </a:p>
          <a:p>
            <a:pPr marL="171450" indent="-171450" defTabSz="685800">
              <a:spcBef>
                <a:spcPts val="750"/>
              </a:spcBef>
            </a:pPr>
            <a:r>
              <a:rPr lang="en-US" sz="1350">
                <a:solidFill>
                  <a:srgbClr val="000000"/>
                </a:solidFill>
                <a:latin typeface="Arial" panose="020B0604020202020204"/>
              </a:rPr>
              <a:t>Northumbria Healthcare NHS FT</a:t>
            </a:r>
          </a:p>
          <a:p>
            <a:pPr marL="171450" indent="-171450" defTabSz="685800">
              <a:spcBef>
                <a:spcPts val="750"/>
              </a:spcBef>
            </a:pPr>
            <a:r>
              <a:rPr lang="en-US" sz="1350">
                <a:solidFill>
                  <a:srgbClr val="000000"/>
                </a:solidFill>
                <a:latin typeface="Arial" panose="020B0604020202020204"/>
              </a:rPr>
              <a:t>The Newcastle upon Tyne Hospitals NHS FT</a:t>
            </a:r>
          </a:p>
          <a:p>
            <a:pPr marL="171450" indent="-171450" defTabSz="685800">
              <a:spcBef>
                <a:spcPts val="750"/>
              </a:spcBef>
            </a:pPr>
            <a:r>
              <a:rPr lang="en-US" sz="1350">
                <a:solidFill>
                  <a:srgbClr val="000000"/>
                </a:solidFill>
                <a:latin typeface="Arial" panose="020B0604020202020204"/>
              </a:rPr>
              <a:t>Gateshead Health NHS FT</a:t>
            </a:r>
          </a:p>
          <a:p>
            <a:pPr marL="171450" indent="-171450" defTabSz="685800">
              <a:spcBef>
                <a:spcPts val="750"/>
              </a:spcBef>
            </a:pPr>
            <a:r>
              <a:rPr lang="en-US" sz="1350">
                <a:solidFill>
                  <a:srgbClr val="000000"/>
                </a:solidFill>
                <a:latin typeface="Arial" panose="020B0604020202020204"/>
              </a:rPr>
              <a:t>North Cumbria Integrated Care NHS FT</a:t>
            </a:r>
          </a:p>
          <a:p>
            <a:pPr marL="0" indent="0" defTabSz="685800">
              <a:spcBef>
                <a:spcPts val="750"/>
              </a:spcBef>
              <a:buNone/>
            </a:pPr>
            <a:endParaRPr lang="en-US" sz="1350">
              <a:solidFill>
                <a:srgbClr val="000000"/>
              </a:solidFill>
              <a:latin typeface="Arial" panose="020B0604020202020204"/>
            </a:endParaRPr>
          </a:p>
          <a:p>
            <a:pPr marL="0" indent="0" defTabSz="685800">
              <a:spcBef>
                <a:spcPts val="750"/>
              </a:spcBef>
              <a:buNone/>
            </a:pPr>
            <a:r>
              <a:rPr lang="en-US" sz="1350" b="1">
                <a:solidFill>
                  <a:srgbClr val="000000"/>
                </a:solidFill>
                <a:latin typeface="Arial" panose="020B0604020202020204"/>
              </a:rPr>
              <a:t>Central</a:t>
            </a:r>
          </a:p>
          <a:p>
            <a:pPr marL="171450" indent="-171450" defTabSz="685800">
              <a:spcBef>
                <a:spcPts val="750"/>
              </a:spcBef>
            </a:pPr>
            <a:r>
              <a:rPr lang="en-US" sz="1350">
                <a:solidFill>
                  <a:srgbClr val="000000"/>
                </a:solidFill>
                <a:latin typeface="Arial" panose="020B0604020202020204"/>
              </a:rPr>
              <a:t>South Tyneside and Sunderland NHS FT</a:t>
            </a:r>
          </a:p>
          <a:p>
            <a:pPr marL="171450" indent="-171450" defTabSz="685800">
              <a:spcBef>
                <a:spcPts val="750"/>
              </a:spcBef>
            </a:pPr>
            <a:r>
              <a:rPr lang="en-US" sz="1350">
                <a:solidFill>
                  <a:srgbClr val="000000"/>
                </a:solidFill>
                <a:latin typeface="Arial" panose="020B0604020202020204"/>
              </a:rPr>
              <a:t>County Durham and Darlington NHS FT</a:t>
            </a:r>
          </a:p>
          <a:p>
            <a:pPr marL="0" indent="0" defTabSz="685800">
              <a:spcBef>
                <a:spcPts val="750"/>
              </a:spcBef>
              <a:buNone/>
            </a:pPr>
            <a:endParaRPr lang="en-US" sz="1350">
              <a:solidFill>
                <a:srgbClr val="000000"/>
              </a:solidFill>
              <a:latin typeface="Arial" panose="020B0604020202020204"/>
            </a:endParaRPr>
          </a:p>
        </p:txBody>
      </p:sp>
      <p:sp>
        <p:nvSpPr>
          <p:cNvPr id="12" name="TextBox 11">
            <a:extLst>
              <a:ext uri="{FF2B5EF4-FFF2-40B4-BE49-F238E27FC236}">
                <a16:creationId xmlns:a16="http://schemas.microsoft.com/office/drawing/2014/main" id="{9C0C8089-C3C9-082F-502B-5185033FC7BB}"/>
              </a:ext>
            </a:extLst>
          </p:cNvPr>
          <p:cNvSpPr txBox="1"/>
          <p:nvPr/>
        </p:nvSpPr>
        <p:spPr>
          <a:xfrm>
            <a:off x="4639995" y="1365378"/>
            <a:ext cx="4306824" cy="2169825"/>
          </a:xfrm>
          <a:prstGeom prst="rect">
            <a:avLst/>
          </a:prstGeom>
          <a:noFill/>
        </p:spPr>
        <p:txBody>
          <a:bodyPr wrap="square" rtlCol="0">
            <a:spAutoFit/>
          </a:bodyPr>
          <a:lstStyle/>
          <a:p>
            <a:pPr defTabSz="685800"/>
            <a:r>
              <a:rPr lang="en-US" sz="1350" b="1">
                <a:solidFill>
                  <a:srgbClr val="000000"/>
                </a:solidFill>
                <a:latin typeface="Arial" panose="020B0604020202020204"/>
              </a:rPr>
              <a:t>Tees Valley (University Hospitals Tees)</a:t>
            </a:r>
          </a:p>
          <a:p>
            <a:pPr marL="214313" indent="-214313" defTabSz="685800">
              <a:buFont typeface="Arial" panose="020B0604020202020204" pitchFamily="34" charset="0"/>
              <a:buChar char="•"/>
            </a:pPr>
            <a:r>
              <a:rPr lang="en-US" sz="1350">
                <a:solidFill>
                  <a:srgbClr val="000000"/>
                </a:solidFill>
                <a:latin typeface="Arial" panose="020B0604020202020204"/>
              </a:rPr>
              <a:t>North Tees and Hartlepool NHS FT</a:t>
            </a:r>
          </a:p>
          <a:p>
            <a:pPr marL="214313" indent="-214313" defTabSz="685800">
              <a:buFont typeface="Arial" panose="020B0604020202020204" pitchFamily="34" charset="0"/>
              <a:buChar char="•"/>
            </a:pPr>
            <a:r>
              <a:rPr lang="en-US" sz="1350">
                <a:solidFill>
                  <a:srgbClr val="000000"/>
                </a:solidFill>
                <a:latin typeface="Arial" panose="020B0604020202020204"/>
              </a:rPr>
              <a:t>South Tees Hospitals NHS FT</a:t>
            </a:r>
          </a:p>
          <a:p>
            <a:pPr defTabSz="685800"/>
            <a:endParaRPr lang="en-US" sz="1350">
              <a:solidFill>
                <a:srgbClr val="000000"/>
              </a:solidFill>
              <a:latin typeface="Arial" panose="020B0604020202020204"/>
            </a:endParaRPr>
          </a:p>
          <a:p>
            <a:pPr defTabSz="685800"/>
            <a:r>
              <a:rPr lang="en-US" sz="1350" b="1">
                <a:solidFill>
                  <a:srgbClr val="000000"/>
                </a:solidFill>
                <a:latin typeface="Arial" panose="020B0604020202020204"/>
              </a:rPr>
              <a:t>Mental Health, Learning Disabilities &amp; Autism</a:t>
            </a:r>
          </a:p>
          <a:p>
            <a:pPr marL="214313" indent="-214313" defTabSz="685800">
              <a:buFont typeface="Arial" panose="020B0604020202020204" pitchFamily="34" charset="0"/>
              <a:buChar char="•"/>
            </a:pPr>
            <a:r>
              <a:rPr lang="en-US" sz="1350">
                <a:solidFill>
                  <a:srgbClr val="000000"/>
                </a:solidFill>
                <a:latin typeface="Arial" panose="020B0604020202020204"/>
              </a:rPr>
              <a:t>Cumbria, Northumberland, Tyne and Wear NHS FT</a:t>
            </a:r>
          </a:p>
          <a:p>
            <a:pPr marL="214313" indent="-214313" defTabSz="685800">
              <a:buFont typeface="Arial" panose="020B0604020202020204" pitchFamily="34" charset="0"/>
              <a:buChar char="•"/>
            </a:pPr>
            <a:r>
              <a:rPr lang="en-US" sz="1350">
                <a:solidFill>
                  <a:srgbClr val="000000"/>
                </a:solidFill>
                <a:latin typeface="Arial" panose="020B0604020202020204"/>
              </a:rPr>
              <a:t>Tees, </a:t>
            </a:r>
            <a:r>
              <a:rPr lang="en-US" sz="1350" err="1">
                <a:solidFill>
                  <a:srgbClr val="000000"/>
                </a:solidFill>
                <a:latin typeface="Arial" panose="020B0604020202020204"/>
              </a:rPr>
              <a:t>Esk</a:t>
            </a:r>
            <a:r>
              <a:rPr lang="en-US" sz="1350">
                <a:solidFill>
                  <a:srgbClr val="000000"/>
                </a:solidFill>
                <a:latin typeface="Arial" panose="020B0604020202020204"/>
              </a:rPr>
              <a:t> and Wear Valleys NHS FT</a:t>
            </a:r>
          </a:p>
          <a:p>
            <a:pPr defTabSz="685800"/>
            <a:endParaRPr lang="en-US" sz="1350">
              <a:solidFill>
                <a:srgbClr val="000000"/>
              </a:solidFill>
              <a:latin typeface="Arial" panose="020B0604020202020204"/>
            </a:endParaRPr>
          </a:p>
          <a:p>
            <a:pPr defTabSz="685800"/>
            <a:r>
              <a:rPr lang="en-US" sz="1350" b="1">
                <a:solidFill>
                  <a:srgbClr val="000000"/>
                </a:solidFill>
                <a:latin typeface="Arial" panose="020B0604020202020204"/>
              </a:rPr>
              <a:t>Regionwide</a:t>
            </a:r>
          </a:p>
          <a:p>
            <a:pPr marL="214313" indent="-214313" defTabSz="685800">
              <a:buFont typeface="Arial" panose="020B0604020202020204" pitchFamily="34" charset="0"/>
              <a:buChar char="•"/>
            </a:pPr>
            <a:r>
              <a:rPr lang="en-US" sz="1350">
                <a:solidFill>
                  <a:srgbClr val="000000"/>
                </a:solidFill>
                <a:latin typeface="Arial" panose="020B0604020202020204"/>
              </a:rPr>
              <a:t>North East Ambulance Service</a:t>
            </a:r>
          </a:p>
        </p:txBody>
      </p:sp>
      <p:pic>
        <p:nvPicPr>
          <p:cNvPr id="13" name="Picture 12">
            <a:extLst>
              <a:ext uri="{FF2B5EF4-FFF2-40B4-BE49-F238E27FC236}">
                <a16:creationId xmlns:a16="http://schemas.microsoft.com/office/drawing/2014/main" id="{A51C8240-5648-9EC0-1D90-CA97FDD1C2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9926" y="468653"/>
            <a:ext cx="803769" cy="58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861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A40D2-2E40-0A61-09E9-4A24F8B266C9}"/>
              </a:ext>
            </a:extLst>
          </p:cNvPr>
          <p:cNvSpPr>
            <a:spLocks noGrp="1"/>
          </p:cNvSpPr>
          <p:nvPr>
            <p:ph type="title"/>
          </p:nvPr>
        </p:nvSpPr>
        <p:spPr>
          <a:xfrm>
            <a:off x="453212" y="195767"/>
            <a:ext cx="7886700" cy="994172"/>
          </a:xfrm>
        </p:spPr>
        <p:txBody>
          <a:bodyPr/>
          <a:lstStyle/>
          <a:p>
            <a:r>
              <a:rPr lang="en-GB" b="1"/>
              <a:t>NENC Provider Collaborative </a:t>
            </a:r>
            <a:r>
              <a:rPr lang="en-GB" b="1" u="sng"/>
              <a:t>Purpose</a:t>
            </a:r>
          </a:p>
        </p:txBody>
      </p:sp>
      <p:sp>
        <p:nvSpPr>
          <p:cNvPr id="3" name="Content Placeholder 2">
            <a:extLst>
              <a:ext uri="{FF2B5EF4-FFF2-40B4-BE49-F238E27FC236}">
                <a16:creationId xmlns:a16="http://schemas.microsoft.com/office/drawing/2014/main" id="{68B77101-78E3-038F-4A29-F14CDC6B3DC4}"/>
              </a:ext>
            </a:extLst>
          </p:cNvPr>
          <p:cNvSpPr>
            <a:spLocks noGrp="1"/>
          </p:cNvSpPr>
          <p:nvPr>
            <p:ph sz="quarter" idx="13"/>
          </p:nvPr>
        </p:nvSpPr>
        <p:spPr>
          <a:xfrm>
            <a:off x="509033" y="1064083"/>
            <a:ext cx="7886700" cy="3199458"/>
          </a:xfrm>
        </p:spPr>
        <p:txBody>
          <a:bodyPr>
            <a:normAutofit fontScale="92500"/>
          </a:bodyPr>
          <a:lstStyle/>
          <a:p>
            <a:pPr>
              <a:lnSpc>
                <a:spcPct val="110000"/>
              </a:lnSpc>
            </a:pPr>
            <a:r>
              <a:rPr lang="en-GB"/>
              <a:t>Provider Collaborative = </a:t>
            </a:r>
            <a:r>
              <a:rPr lang="en-GB" b="1">
                <a:solidFill>
                  <a:srgbClr val="44257D"/>
                </a:solidFill>
              </a:rPr>
              <a:t>c</a:t>
            </a:r>
            <a:r>
              <a:rPr lang="en-GB"/>
              <a:t>ollaboration of </a:t>
            </a:r>
            <a:r>
              <a:rPr lang="en-GB" b="1">
                <a:solidFill>
                  <a:srgbClr val="44257D"/>
                </a:solidFill>
              </a:rPr>
              <a:t>p</a:t>
            </a:r>
            <a:r>
              <a:rPr lang="en-GB"/>
              <a:t>roviders</a:t>
            </a:r>
          </a:p>
          <a:p>
            <a:pPr>
              <a:lnSpc>
                <a:spcPct val="110000"/>
              </a:lnSpc>
            </a:pPr>
            <a:r>
              <a:rPr lang="en-GB"/>
              <a:t>Focussing on things that it makes sense to work together on</a:t>
            </a:r>
          </a:p>
          <a:p>
            <a:pPr>
              <a:lnSpc>
                <a:spcPct val="110000"/>
              </a:lnSpc>
            </a:pPr>
            <a:r>
              <a:rPr lang="en-GB"/>
              <a:t>Not “doing things to FTs”</a:t>
            </a:r>
          </a:p>
          <a:p>
            <a:pPr>
              <a:lnSpc>
                <a:spcPct val="110000"/>
              </a:lnSpc>
            </a:pPr>
            <a:r>
              <a:rPr lang="en-GB"/>
              <a:t>Not a separate entity, but defined by what the eleven member FTs do together and the decisions they make together</a:t>
            </a:r>
          </a:p>
          <a:p>
            <a:pPr>
              <a:lnSpc>
                <a:spcPct val="110000"/>
              </a:lnSpc>
            </a:pPr>
            <a:r>
              <a:rPr lang="en-GB"/>
              <a:t>Developing culture of collaboration, moving beyond collective individualism</a:t>
            </a:r>
          </a:p>
          <a:p>
            <a:pPr>
              <a:lnSpc>
                <a:spcPct val="110000"/>
              </a:lnSpc>
            </a:pPr>
            <a:r>
              <a:rPr lang="en-GB"/>
              <a:t>Tackling strategic priorities and addressing unwarranted variation</a:t>
            </a:r>
          </a:p>
          <a:p>
            <a:endParaRPr lang="en-GB"/>
          </a:p>
        </p:txBody>
      </p:sp>
      <p:pic>
        <p:nvPicPr>
          <p:cNvPr id="5" name="Picture 4">
            <a:extLst>
              <a:ext uri="{FF2B5EF4-FFF2-40B4-BE49-F238E27FC236}">
                <a16:creationId xmlns:a16="http://schemas.microsoft.com/office/drawing/2014/main" id="{72995E11-FC1B-57C4-A183-F481EB85ED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3466" y="481832"/>
            <a:ext cx="803769" cy="58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0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162" y="10690"/>
            <a:ext cx="7886700" cy="994172"/>
          </a:xfrm>
        </p:spPr>
        <p:txBody>
          <a:bodyPr/>
          <a:lstStyle/>
          <a:p>
            <a:r>
              <a:rPr lang="en-GB" b="1"/>
              <a:t>Our </a:t>
            </a:r>
            <a:r>
              <a:rPr lang="en-GB" b="1" u="sng"/>
              <a:t>principles</a:t>
            </a:r>
            <a:r>
              <a:rPr lang="en-GB" b="1"/>
              <a:t> and ways of working</a:t>
            </a:r>
          </a:p>
        </p:txBody>
      </p:sp>
      <p:sp>
        <p:nvSpPr>
          <p:cNvPr id="3" name="Content Placeholder 2"/>
          <p:cNvSpPr>
            <a:spLocks noGrp="1"/>
          </p:cNvSpPr>
          <p:nvPr>
            <p:ph sz="quarter" idx="13"/>
          </p:nvPr>
        </p:nvSpPr>
        <p:spPr>
          <a:xfrm>
            <a:off x="469162" y="1004862"/>
            <a:ext cx="8205677" cy="3921113"/>
          </a:xfrm>
        </p:spPr>
        <p:txBody>
          <a:bodyPr>
            <a:normAutofit fontScale="77500" lnSpcReduction="20000"/>
          </a:bodyPr>
          <a:lstStyle/>
          <a:p>
            <a:pPr marL="385763" indent="-385763">
              <a:lnSpc>
                <a:spcPct val="120000"/>
              </a:lnSpc>
              <a:buFont typeface="+mj-lt"/>
              <a:buAutoNum type="arabicPeriod"/>
            </a:pPr>
            <a:r>
              <a:rPr lang="en-GB" b="1"/>
              <a:t>Support</a:t>
            </a:r>
            <a:r>
              <a:rPr lang="en-GB"/>
              <a:t> each other and provide mutual aid in times of pressure</a:t>
            </a:r>
          </a:p>
          <a:p>
            <a:pPr marL="385763" indent="-385763">
              <a:lnSpc>
                <a:spcPct val="120000"/>
              </a:lnSpc>
              <a:buFont typeface="+mj-lt"/>
              <a:buAutoNum type="arabicPeriod"/>
            </a:pPr>
            <a:r>
              <a:rPr lang="en-GB"/>
              <a:t>Make </a:t>
            </a:r>
            <a:r>
              <a:rPr lang="en-GB" b="1"/>
              <a:t>shared decisions </a:t>
            </a:r>
            <a:r>
              <a:rPr lang="en-GB"/>
              <a:t>to speed up transformation and change</a:t>
            </a:r>
          </a:p>
          <a:p>
            <a:pPr marL="385763" indent="-385763">
              <a:lnSpc>
                <a:spcPct val="120000"/>
              </a:lnSpc>
              <a:buFont typeface="+mj-lt"/>
              <a:buAutoNum type="arabicPeriod"/>
            </a:pPr>
            <a:r>
              <a:rPr lang="en-GB" b="1"/>
              <a:t>Challenge</a:t>
            </a:r>
            <a:r>
              <a:rPr lang="en-GB"/>
              <a:t> each other and hold each other to account</a:t>
            </a:r>
          </a:p>
          <a:p>
            <a:pPr marL="385763" indent="-385763">
              <a:lnSpc>
                <a:spcPct val="120000"/>
              </a:lnSpc>
              <a:buFont typeface="+mj-lt"/>
              <a:buAutoNum type="arabicPeriod"/>
            </a:pPr>
            <a:r>
              <a:rPr lang="en-GB"/>
              <a:t>Always act in </a:t>
            </a:r>
            <a:r>
              <a:rPr lang="en-GB" b="1"/>
              <a:t>good faith </a:t>
            </a:r>
            <a:r>
              <a:rPr lang="en-GB"/>
              <a:t>and in the best interests of the people we serve</a:t>
            </a:r>
          </a:p>
          <a:p>
            <a:pPr marL="385763" indent="-385763">
              <a:lnSpc>
                <a:spcPct val="120000"/>
              </a:lnSpc>
              <a:buFont typeface="+mj-lt"/>
              <a:buAutoNum type="arabicPeriod"/>
            </a:pPr>
            <a:r>
              <a:rPr lang="en-GB" b="1"/>
              <a:t>Empower</a:t>
            </a:r>
            <a:r>
              <a:rPr lang="en-GB"/>
              <a:t> staff to work with other Trust staff to improve care</a:t>
            </a:r>
          </a:p>
          <a:p>
            <a:pPr marL="385763" indent="-385763">
              <a:lnSpc>
                <a:spcPct val="120000"/>
              </a:lnSpc>
              <a:buFont typeface="+mj-lt"/>
              <a:buAutoNum type="arabicPeriod"/>
            </a:pPr>
            <a:r>
              <a:rPr lang="en-GB"/>
              <a:t>Make sure there is a </a:t>
            </a:r>
            <a:r>
              <a:rPr lang="en-GB" b="1"/>
              <a:t>strong clinical leadership </a:t>
            </a:r>
            <a:r>
              <a:rPr lang="en-GB"/>
              <a:t>and governance</a:t>
            </a:r>
          </a:p>
          <a:p>
            <a:pPr marL="385763" indent="-385763">
              <a:lnSpc>
                <a:spcPct val="120000"/>
              </a:lnSpc>
              <a:buFont typeface="+mj-lt"/>
              <a:buAutoNum type="arabicPeriod"/>
            </a:pPr>
            <a:r>
              <a:rPr lang="en-GB"/>
              <a:t>Actively </a:t>
            </a:r>
            <a:r>
              <a:rPr lang="en-GB" b="1"/>
              <a:t>involve</a:t>
            </a:r>
            <a:r>
              <a:rPr lang="en-GB"/>
              <a:t> staff, patients, the public and wider stakeholders</a:t>
            </a:r>
          </a:p>
          <a:p>
            <a:pPr marL="385763" indent="-385763">
              <a:lnSpc>
                <a:spcPct val="120000"/>
              </a:lnSpc>
              <a:buFont typeface="+mj-lt"/>
              <a:buAutoNum type="arabicPeriod"/>
            </a:pPr>
            <a:r>
              <a:rPr lang="en-GB"/>
              <a:t>Show </a:t>
            </a:r>
            <a:r>
              <a:rPr lang="en-GB" b="1"/>
              <a:t>solidarity</a:t>
            </a:r>
            <a:r>
              <a:rPr lang="en-GB"/>
              <a:t> when making decisions for the local population</a:t>
            </a:r>
          </a:p>
          <a:p>
            <a:pPr marL="385763" indent="-385763">
              <a:lnSpc>
                <a:spcPct val="120000"/>
              </a:lnSpc>
              <a:buFont typeface="+mj-lt"/>
              <a:buAutoNum type="arabicPeriod"/>
            </a:pPr>
            <a:r>
              <a:rPr lang="en-GB"/>
              <a:t>Take </a:t>
            </a:r>
            <a:r>
              <a:rPr lang="en-GB" b="1"/>
              <a:t>responsibility</a:t>
            </a:r>
            <a:r>
              <a:rPr lang="en-GB"/>
              <a:t> for delivering on agreed priorities and manage risks together</a:t>
            </a:r>
          </a:p>
          <a:p>
            <a:pPr marL="385763" indent="-385763">
              <a:lnSpc>
                <a:spcPct val="120000"/>
              </a:lnSpc>
              <a:buFont typeface="+mj-lt"/>
              <a:buAutoNum type="arabicPeriod"/>
            </a:pPr>
            <a:r>
              <a:rPr lang="en-GB"/>
              <a:t>Promote a high performing </a:t>
            </a:r>
            <a:r>
              <a:rPr lang="en-GB" b="1"/>
              <a:t>culture</a:t>
            </a:r>
            <a:r>
              <a:rPr lang="en-GB"/>
              <a:t> of teamwork, innovation and continuous improvement</a:t>
            </a:r>
          </a:p>
          <a:p>
            <a:pPr marL="385763" indent="-385763">
              <a:buFont typeface="+mj-lt"/>
              <a:buAutoNum type="arabicPeriod"/>
            </a:pPr>
            <a:endParaRPr lang="en-GB">
              <a:solidFill>
                <a:srgbClr val="44257D"/>
              </a:solidFill>
            </a:endParaRPr>
          </a:p>
        </p:txBody>
      </p:sp>
      <p:pic>
        <p:nvPicPr>
          <p:cNvPr id="2052" name="Picture 4">
            <a:extLst>
              <a:ext uri="{FF2B5EF4-FFF2-40B4-BE49-F238E27FC236}">
                <a16:creationId xmlns:a16="http://schemas.microsoft.com/office/drawing/2014/main" id="{B16C5370-1F81-02AA-07CE-3366F1E8C0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3593" y="217526"/>
            <a:ext cx="803769" cy="58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3762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DV_TOP" val="99.875"/>
  <p:tag name="ADV_LEFT" val="21.5"/>
  <p:tag name="ADV_HEIGHT" val="192.75"/>
  <p:tag name="ADV_WIDTH" val="362.875"/>
</p:tagLst>
</file>

<file path=ppt/tags/tag2.xml><?xml version="1.0" encoding="utf-8"?>
<p:tagLst xmlns:a="http://schemas.openxmlformats.org/drawingml/2006/main" xmlns:r="http://schemas.openxmlformats.org/officeDocument/2006/relationships" xmlns:p="http://schemas.openxmlformats.org/presentationml/2006/main">
  <p:tag name="ADV_TOP" val="99.875"/>
  <p:tag name="ADV_LEFT" val="21.5"/>
  <p:tag name="ADV_HEIGHT" val="192.75"/>
  <p:tag name="ADV_WIDTH" val="362.875"/>
</p:tagLst>
</file>

<file path=ppt/tags/tag3.xml><?xml version="1.0" encoding="utf-8"?>
<p:tagLst xmlns:a="http://schemas.openxmlformats.org/drawingml/2006/main" xmlns:r="http://schemas.openxmlformats.org/officeDocument/2006/relationships" xmlns:p="http://schemas.openxmlformats.org/presentationml/2006/main">
  <p:tag name="ADV_TOP" val="99.875"/>
  <p:tag name="ADV_LEFT" val="21.5"/>
  <p:tag name="ADV_HEIGHT" val="192.75"/>
  <p:tag name="ADV_WIDTH" val="362.875"/>
</p:tagLst>
</file>

<file path=ppt/theme/theme1.xml><?xml version="1.0" encoding="utf-8"?>
<a:theme xmlns:a="http://schemas.openxmlformats.org/drawingml/2006/main" name="NHSP theme 1a">
  <a:themeElements>
    <a:clrScheme name="Custom 8">
      <a:dk1>
        <a:srgbClr val="000000"/>
      </a:dk1>
      <a:lt1>
        <a:srgbClr val="FFFFFF"/>
      </a:lt1>
      <a:dk2>
        <a:srgbClr val="3E505A"/>
      </a:dk2>
      <a:lt2>
        <a:srgbClr val="CED8DD"/>
      </a:lt2>
      <a:accent1>
        <a:srgbClr val="F0532D"/>
      </a:accent1>
      <a:accent2>
        <a:srgbClr val="29398F"/>
      </a:accent2>
      <a:accent3>
        <a:srgbClr val="C00848"/>
      </a:accent3>
      <a:accent4>
        <a:srgbClr val="F79131"/>
      </a:accent4>
      <a:accent5>
        <a:srgbClr val="00A89C"/>
      </a:accent5>
      <a:accent6>
        <a:srgbClr val="00633F"/>
      </a:accent6>
      <a:hlink>
        <a:srgbClr val="F79131"/>
      </a:hlink>
      <a:folHlink>
        <a:srgbClr val="9DA6A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28.06-LAPTOP-KB36UL88" id="{6AA52408-A8EF-4A3F-B401-57634BAC3BF9}" vid="{1EFE11F1-6C8D-49C4-86B2-851BDC068822}"/>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ICB palette 1">
      <a:dk1>
        <a:srgbClr val="0071BB"/>
      </a:dk1>
      <a:lt1>
        <a:srgbClr val="FFFFFF"/>
      </a:lt1>
      <a:dk2>
        <a:srgbClr val="000000"/>
      </a:dk2>
      <a:lt2>
        <a:srgbClr val="FFFFFF"/>
      </a:lt2>
      <a:accent1>
        <a:srgbClr val="4A66AC"/>
      </a:accent1>
      <a:accent2>
        <a:srgbClr val="629DD1"/>
      </a:accent2>
      <a:accent3>
        <a:srgbClr val="297FD5"/>
      </a:accent3>
      <a:accent4>
        <a:srgbClr val="7F8FA9"/>
      </a:accent4>
      <a:accent5>
        <a:srgbClr val="5AA2AE"/>
      </a:accent5>
      <a:accent6>
        <a:srgbClr val="9D90A0"/>
      </a:accent6>
      <a:hlink>
        <a:srgbClr val="0071BB"/>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NC ICB presentation GILROY" id="{E4B6E7F2-A900-5746-A1C9-5C471C31AF35}" vid="{86B24890-8286-834F-BF10-97889E6D3DA4}"/>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HCP new">
      <a:dk1>
        <a:srgbClr val="000000"/>
      </a:dk1>
      <a:lt1>
        <a:srgbClr val="FFFFFF"/>
      </a:lt1>
      <a:dk2>
        <a:srgbClr val="000000"/>
      </a:dk2>
      <a:lt2>
        <a:srgbClr val="EEEEEE"/>
      </a:lt2>
      <a:accent1>
        <a:srgbClr val="5C2684"/>
      </a:accent1>
      <a:accent2>
        <a:srgbClr val="00A7B5"/>
      </a:accent2>
      <a:accent3>
        <a:srgbClr val="E5087E"/>
      </a:accent3>
      <a:accent4>
        <a:srgbClr val="575C5C"/>
      </a:accent4>
      <a:accent5>
        <a:srgbClr val="82B970"/>
      </a:accent5>
      <a:accent6>
        <a:srgbClr val="F59D35"/>
      </a:accent6>
      <a:hlink>
        <a:srgbClr val="0097A7"/>
      </a:hlink>
      <a:folHlink>
        <a:srgbClr val="00206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HCP Powerpoint template" id="{DEC9FC85-EA7C-4B09-8FB4-234C6F2F3DF8}" vid="{71AC0F85-19E6-44D6-B239-89284BFCA137}"/>
    </a:ext>
  </a:extLst>
</a:theme>
</file>

<file path=ppt/theme/theme6.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7dd78af-cfc5-4e7a-8799-591ad7ced2cf">
      <Terms xmlns="http://schemas.microsoft.com/office/infopath/2007/PartnerControls"/>
    </lcf76f155ced4ddcb4097134ff3c332f>
    <TaxCatchAll xmlns="91879da0-9969-4788-bbb1-7f1899c198f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6361F09B21A804F824D0804817B9451" ma:contentTypeVersion="18" ma:contentTypeDescription="Create a new document." ma:contentTypeScope="" ma:versionID="fd8830306ad0f1481539402cfddbd242">
  <xsd:schema xmlns:xsd="http://www.w3.org/2001/XMLSchema" xmlns:xs="http://www.w3.org/2001/XMLSchema" xmlns:p="http://schemas.microsoft.com/office/2006/metadata/properties" xmlns:ns2="47dd78af-cfc5-4e7a-8799-591ad7ced2cf" xmlns:ns3="91879da0-9969-4788-bbb1-7f1899c198fe" targetNamespace="http://schemas.microsoft.com/office/2006/metadata/properties" ma:root="true" ma:fieldsID="bfd267734a8d1beb0a53be9797ae4022" ns2:_="" ns3:_="">
    <xsd:import namespace="47dd78af-cfc5-4e7a-8799-591ad7ced2cf"/>
    <xsd:import namespace="91879da0-9969-4788-bbb1-7f1899c198f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dd78af-cfc5-4e7a-8799-591ad7ced2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beb73b0-c5d4-4c05-b12e-b4108c0f0e2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879da0-9969-4788-bbb1-7f1899c198f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2e16324-b103-49ce-bb9c-8eb177c64a7c}" ma:internalName="TaxCatchAll" ma:showField="CatchAllData" ma:web="91879da0-9969-4788-bbb1-7f1899c198f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D50C7E-108F-4F5E-B364-525F8D27A1DA}">
  <ds:schemaRefs>
    <ds:schemaRef ds:uri="47dd78af-cfc5-4e7a-8799-591ad7ced2cf"/>
    <ds:schemaRef ds:uri="91879da0-9969-4788-bbb1-7f1899c198f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03503C5-77DA-46E8-AB91-4F6023CD07D5}">
  <ds:schemaRefs>
    <ds:schemaRef ds:uri="47dd78af-cfc5-4e7a-8799-591ad7ced2cf"/>
    <ds:schemaRef ds:uri="91879da0-9969-4788-bbb1-7f1899c198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35E35FE-0626-4CCA-919A-43FE3B97EE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 28.06 Final</Template>
  <TotalTime>2779</TotalTime>
  <Words>3629</Words>
  <Application>Microsoft Office PowerPoint</Application>
  <PresentationFormat>On-screen Show (16:9)</PresentationFormat>
  <Paragraphs>472</Paragraphs>
  <Slides>42</Slides>
  <Notes>26</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42</vt:i4>
      </vt:variant>
    </vt:vector>
  </HeadingPairs>
  <TitlesOfParts>
    <vt:vector size="62" baseType="lpstr">
      <vt:lpstr>Aptos</vt:lpstr>
      <vt:lpstr>Arial</vt:lpstr>
      <vt:lpstr>Book Antiqua</vt:lpstr>
      <vt:lpstr>Calibri</vt:lpstr>
      <vt:lpstr>Calibri Light</vt:lpstr>
      <vt:lpstr>Franklin Gothic</vt:lpstr>
      <vt:lpstr>Franklin Gothic Book</vt:lpstr>
      <vt:lpstr>Frutiger LT W03_55 Roman</vt:lpstr>
      <vt:lpstr>Gilroy ExtraBold</vt:lpstr>
      <vt:lpstr>Myriad Pro Light</vt:lpstr>
      <vt:lpstr>Symbol</vt:lpstr>
      <vt:lpstr>Trebuchet MS</vt:lpstr>
      <vt:lpstr>UnDinaru</vt:lpstr>
      <vt:lpstr>Wingdings</vt:lpstr>
      <vt:lpstr>NHSP theme 1a</vt:lpstr>
      <vt:lpstr>4_Office Theme</vt:lpstr>
      <vt:lpstr>1_Office Theme</vt:lpstr>
      <vt:lpstr>3_Office Theme</vt:lpstr>
      <vt:lpstr>1_Simple Light</vt:lpstr>
      <vt:lpstr>title slide</vt:lpstr>
      <vt:lpstr>PowerPoint Presentation</vt:lpstr>
      <vt:lpstr>PowerPoint Presentation</vt:lpstr>
      <vt:lpstr>PowerPoint Presentation</vt:lpstr>
      <vt:lpstr>Reducing elective waiting lists through provider collaboration  4th December 2024</vt:lpstr>
      <vt:lpstr>What we aim to cover today</vt:lpstr>
      <vt:lpstr>Overview of the NENC System</vt:lpstr>
      <vt:lpstr>NENC Provider Collaborative Members</vt:lpstr>
      <vt:lpstr>NENC Provider Collaborative Purpose</vt:lpstr>
      <vt:lpstr>Our principles and ways of working</vt:lpstr>
      <vt:lpstr>Work Programmes – key priorities for PvCv</vt:lpstr>
      <vt:lpstr>PowerPoint Presentation</vt:lpstr>
      <vt:lpstr>Provider Collaborative Website</vt:lpstr>
      <vt:lpstr>Elective Care and Recovery Work Programme</vt:lpstr>
      <vt:lpstr>Elective Care Improvement Programme</vt:lpstr>
      <vt:lpstr>PowerPoint Presentation</vt:lpstr>
      <vt:lpstr>How we are working - governance</vt:lpstr>
      <vt:lpstr>Specific Challenges We Faced</vt:lpstr>
      <vt:lpstr>Benefits of Collaboration</vt:lpstr>
      <vt:lpstr>Our Future Ambitions </vt:lpstr>
      <vt:lpstr>Future Success – what will look different?</vt:lpstr>
      <vt:lpstr>Key Messages </vt:lpstr>
      <vt:lpstr>Contact Us</vt:lpstr>
      <vt:lpstr>PowerPoint Presentation</vt:lpstr>
      <vt:lpstr>PowerPoint Presentation</vt:lpstr>
      <vt:lpstr>Elective Recovery  NHS Providers Webinar 4th December 2024   </vt:lpstr>
      <vt:lpstr>PowerPoint Presentation</vt:lpstr>
      <vt:lpstr>CMAST Strategic Priorities &amp;  Programmes </vt:lpstr>
      <vt:lpstr>We are one of the most challenged regions</vt:lpstr>
      <vt:lpstr>We set out 3 clear goals for elective recovery</vt:lpstr>
      <vt:lpstr>We have a comprehensive programme of work</vt:lpstr>
      <vt:lpstr>What have we achieved together?</vt:lpstr>
      <vt:lpstr>PowerPoint Presentation</vt:lpstr>
      <vt:lpstr>PowerPoint Presentation</vt:lpstr>
      <vt:lpstr>PowerPoint Presentation</vt:lpstr>
      <vt:lpstr>How have we done this, and what has made the difference?</vt:lpstr>
      <vt:lpstr>Our approach is stitched into trust governance </vt:lpstr>
      <vt:lpstr>We adopted a system first approach </vt:lpstr>
      <vt:lpstr>Relationships are key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Crooks</dc:creator>
  <cp:lastModifiedBy>Katie Crooks</cp:lastModifiedBy>
  <cp:revision>3</cp:revision>
  <dcterms:created xsi:type="dcterms:W3CDTF">2023-09-20T13:48:40Z</dcterms:created>
  <dcterms:modified xsi:type="dcterms:W3CDTF">2024-12-04T10:56:16Z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0x01010036361F09B21A804F824D0804817B9451</vt:lpwstr>
  </property>
  <property fmtid="{D5CDD505-2E9C-101B-9397-08002B2CF9AE}" pid="3" name="MediaServiceImageTags">
    <vt:lpwstr/>
  </property>
</Properties>
</file>